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4" r:id="rId7"/>
    <p:sldId id="275" r:id="rId8"/>
    <p:sldId id="259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645275" cy="9775825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Black" panose="00000A00000000000000" pitchFamily="2" charset="0"/>
      <p:bold r:id="rId28"/>
      <p:boldItalic r:id="rId29"/>
    </p:embeddedFont>
  </p:embeddedFontLst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70065" autoAdjust="0"/>
  </p:normalViewPr>
  <p:slideViewPr>
    <p:cSldViewPr snapToGrid="0" snapToObjects="1" showGuides="1">
      <p:cViewPr varScale="1">
        <p:scale>
          <a:sx n="69" d="100"/>
          <a:sy n="69" d="100"/>
        </p:scale>
        <p:origin x="2592" y="288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3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30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43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7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we drag content in with arrays in react and JS. More to come on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1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95E0C-F07F-10C6-68C0-BF89AB56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12" y="1685724"/>
            <a:ext cx="555385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AF1C6-20E0-F2EA-AD16-B2D8A7F8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41" y="1910667"/>
            <a:ext cx="805927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D427E-50AC-4E3A-E025-8CD81061E8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014" y="1444486"/>
            <a:ext cx="4696283" cy="43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9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5DD9D-A193-0FE0-BE11-E1DDF550F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16" y="1626394"/>
            <a:ext cx="7766982" cy="298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7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r>
              <a:rPr lang="en-GB" dirty="0"/>
              <a:t>App.css -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5620D-6106-B568-68FA-FAACAB58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77" y="2058287"/>
            <a:ext cx="473458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7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Gives us this: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1E7D8-FF17-6C64-3D2D-D5EF5FD5B7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018" y="1597251"/>
            <a:ext cx="7637231" cy="3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We can also pass the </a:t>
            </a:r>
            <a:r>
              <a:rPr lang="en-GB" b="1" dirty="0"/>
              <a:t>Props </a:t>
            </a:r>
            <a:r>
              <a:rPr lang="en-GB" dirty="0"/>
              <a:t>in and deconstruct them within the  function itself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F7F21-D867-217E-DE89-24857E0F5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07" y="1924646"/>
            <a:ext cx="973590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2925-F1CD-B8C8-C0B5-763808D67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D7CE-59DB-737D-84B2-12808407A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Working with Props in react</a:t>
            </a:r>
          </a:p>
        </p:txBody>
      </p:sp>
    </p:spTree>
    <p:extLst>
      <p:ext uri="{BB962C8B-B14F-4D97-AF65-F5344CB8AC3E}">
        <p14:creationId xmlns:p14="http://schemas.microsoft.com/office/powerpoint/2010/main" val="78099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8162" y="380144"/>
            <a:ext cx="7379663" cy="6089248"/>
          </a:xfrm>
        </p:spPr>
        <p:txBody>
          <a:bodyPr/>
          <a:lstStyle/>
          <a:p>
            <a:r>
              <a:rPr lang="en-GB" sz="2800" b="1" dirty="0"/>
              <a:t>What is React?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 JavaScript library</a:t>
            </a:r>
            <a:r>
              <a:rPr lang="en-GB" dirty="0"/>
              <a:t> that allows you to build user interfaces (UIs) out of a hierarchy of “components”.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Widely used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Facebook, Instagram, Reddit, Twitter, Netflix, Airbnb, BBC, and many more use React for their user interfaces.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5AE873-855F-7062-E1D6-4FAB1A062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1732" y="3236360"/>
            <a:ext cx="6792521" cy="29795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78866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13789" y="380144"/>
            <a:ext cx="6794036" cy="6089248"/>
          </a:xfrm>
        </p:spPr>
        <p:txBody>
          <a:bodyPr/>
          <a:lstStyle/>
          <a:p>
            <a:r>
              <a:rPr lang="en-GB" sz="2800" b="1" dirty="0"/>
              <a:t>Why React?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approachable</a:t>
            </a:r>
            <a:r>
              <a:rPr lang="en-GB" dirty="0"/>
              <a:t>.</a:t>
            </a:r>
            <a:r>
              <a:rPr lang="en-GB" b="1" dirty="0"/>
              <a:t> </a:t>
            </a:r>
            <a:r>
              <a:rPr lang="en-GB" dirty="0"/>
              <a:t>Anyone with an understanding of JavaScript and HTML can pick up React.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composable</a:t>
            </a:r>
            <a:r>
              <a:rPr lang="en-GB" dirty="0"/>
              <a:t>. Building your UI with reusable components makes your code simpler, more logical, easier to read, and less repetitive.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</a:t>
            </a:r>
            <a:r>
              <a:rPr lang="en-GB" b="1" dirty="0"/>
              <a:t>dynamic, interactive applications </a:t>
            </a:r>
            <a:r>
              <a:rPr lang="en-GB" dirty="0"/>
              <a:t>becomes much easier thanks to React features like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Its</a:t>
            </a:r>
            <a:r>
              <a:rPr lang="en-GB" b="1" dirty="0"/>
              <a:t> rich ecosystem </a:t>
            </a:r>
            <a:r>
              <a:rPr lang="en-GB" dirty="0"/>
              <a:t>of community-created tools helps to make your life easier.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5285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4A60A-F22B-53F9-4B79-70B439B4F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83BE7-DC08-BA59-31F6-AEE4B0ED8F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81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are </a:t>
            </a:r>
            <a:r>
              <a:rPr lang="en-GB" dirty="0" err="1"/>
              <a:t>React’s</a:t>
            </a:r>
            <a:r>
              <a:rPr lang="en-GB" dirty="0"/>
              <a:t> way of passing information to a component.</a:t>
            </a:r>
          </a:p>
          <a:p>
            <a:endParaRPr lang="en-GB" dirty="0"/>
          </a:p>
          <a:p>
            <a:r>
              <a:rPr lang="en-GB" dirty="0"/>
              <a:t>Like how an &lt;</a:t>
            </a:r>
            <a:r>
              <a:rPr lang="en-GB" dirty="0" err="1"/>
              <a:t>img</a:t>
            </a:r>
            <a:r>
              <a:rPr lang="en-GB" dirty="0"/>
              <a:t>&gt; tag in HTML can accept attributes like “</a:t>
            </a:r>
            <a:r>
              <a:rPr lang="en-GB" dirty="0" err="1"/>
              <a:t>src</a:t>
            </a:r>
            <a:r>
              <a:rPr lang="en-GB" dirty="0"/>
              <a:t>” and “width”, React components can accept data in the form of props.</a:t>
            </a:r>
          </a:p>
          <a:p>
            <a:endParaRPr lang="en-GB" dirty="0"/>
          </a:p>
          <a:p>
            <a:r>
              <a:rPr lang="en-GB" dirty="0"/>
              <a:t>Props are incredibly useful for creating </a:t>
            </a:r>
            <a:r>
              <a:rPr lang="en-GB" b="1" dirty="0"/>
              <a:t>reusable components</a:t>
            </a:r>
            <a:r>
              <a:rPr lang="en-GB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13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I can create a component which can be reused time and time again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2E8D1-B621-6DD5-96D7-7559575D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08" y="1316161"/>
            <a:ext cx="4610743" cy="190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C30D9F-CFDC-F501-69D7-D28CFD5EAA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866" y="3347470"/>
            <a:ext cx="3457370" cy="30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This creates a predictable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BCF63-48D4-CB64-7497-D7DE46813B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949" y="1556795"/>
            <a:ext cx="6558955" cy="22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6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 allow us to pass data to a child component and then have it used and re rendered based on the content we have given it.</a:t>
            </a:r>
          </a:p>
          <a:p>
            <a:endParaRPr lang="en-GB" b="1" dirty="0"/>
          </a:p>
          <a:p>
            <a:r>
              <a:rPr lang="en-GB" dirty="0"/>
              <a:t>For example, I can add a parameter to the function and then use it in the return, just like JS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now requires information to be passed with the call. It will be deconstructed like a 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FA64BA-33D7-B064-4DF2-121BA198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733" y="3429000"/>
            <a:ext cx="593490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Adding this as Props to the call allow it to be returned and rendered in the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84A46-1546-89DA-F387-197E8E2ECA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333275"/>
            <a:ext cx="3274142" cy="2735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0D7A07-0FF5-5C33-8361-FEB2964A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097" y="4210563"/>
            <a:ext cx="773538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9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9f7b81-fce9-4f5e-8ca2-b74234fba64d" xsi:nil="true"/>
    <lcf76f155ced4ddcb4097134ff3c332f xmlns="201905e2-e348-4925-9bf9-859ff66d373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67C10D74B2B4AB009A8AE58957B70" ma:contentTypeVersion="11" ma:contentTypeDescription="Create a new document." ma:contentTypeScope="" ma:versionID="5a954220bcc81bde48470b97c8d8107f">
  <xsd:schema xmlns:xsd="http://www.w3.org/2001/XMLSchema" xmlns:xs="http://www.w3.org/2001/XMLSchema" xmlns:p="http://schemas.microsoft.com/office/2006/metadata/properties" xmlns:ns2="201905e2-e348-4925-9bf9-859ff66d3731" xmlns:ns3="bd9f7b81-fce9-4f5e-8ca2-b74234fba64d" targetNamespace="http://schemas.microsoft.com/office/2006/metadata/properties" ma:root="true" ma:fieldsID="426082142d469ee0a66d8c0ced7a111b" ns2:_="" ns3:_="">
    <xsd:import namespace="201905e2-e348-4925-9bf9-859ff66d3731"/>
    <xsd:import namespace="bd9f7b81-fce9-4f5e-8ca2-b74234fba6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905e2-e348-4925-9bf9-859ff66d3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f7b81-fce9-4f5e-8ca2-b74234fba64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947cfe7-9c88-4581-b1d0-b668bbfcd318}" ma:internalName="TaxCatchAll" ma:showField="CatchAllData" ma:web="bd9f7b81-fce9-4f5e-8ca2-b74234fba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schemas.microsoft.com/office/2006/metadata/properties"/>
    <ds:schemaRef ds:uri="http://purl.org/dc/terms/"/>
    <ds:schemaRef ds:uri="bd9f7b81-fce9-4f5e-8ca2-b74234fba64d"/>
    <ds:schemaRef ds:uri="201905e2-e348-4925-9bf9-859ff66d373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480688-5C47-4973-B323-709A11A8D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905e2-e348-4925-9bf9-859ff66d3731"/>
    <ds:schemaRef ds:uri="bd9f7b81-fce9-4f5e-8ca2-b74234fba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10083</TotalTime>
  <Words>559</Words>
  <Application>Microsoft Office PowerPoint</Application>
  <PresentationFormat>Widescreen</PresentationFormat>
  <Paragraphs>89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Montserrat</vt:lpstr>
      <vt:lpstr>Montserrat Black</vt:lpstr>
      <vt:lpstr>Master</vt:lpstr>
      <vt:lpstr>HANDS-ON WITH REACT</vt:lpstr>
      <vt:lpstr>PowerPoint Presentation</vt:lpstr>
      <vt:lpstr>PowerPoint Presentation</vt:lpstr>
      <vt:lpstr>Props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QuickLab 3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156</cp:revision>
  <cp:lastPrinted>2019-07-03T09:46:41Z</cp:lastPrinted>
  <dcterms:created xsi:type="dcterms:W3CDTF">2019-09-05T08:17:12Z</dcterms:created>
  <dcterms:modified xsi:type="dcterms:W3CDTF">2024-11-20T15:17:04Z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0x010100F3467C10D74B2B4AB009A8AE58957B70</vt:lpwstr>
  </property>
  <property fmtid="{D5CDD505-2E9C-101B-9397-08002B2CF9AE}" pid="3" name="BookType">
    <vt:lpwstr>4</vt:lpwstr>
  </property>
</Properties>
</file>