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6" r:id="rId7"/>
    <p:sldId id="287" r:id="rId8"/>
    <p:sldId id="288" r:id="rId9"/>
    <p:sldId id="289" r:id="rId10"/>
    <p:sldId id="290" r:id="rId11"/>
  </p:sldIdLst>
  <p:sldSz cx="12192000" cy="6858000"/>
  <p:notesSz cx="6645275" cy="977582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994" autoAdjust="0"/>
    <p:restoredTop sz="90065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08" y="67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Think of a </a:t>
            </a:r>
            <a:r>
              <a:rPr lang="en-GB" b="1" dirty="0"/>
              <a:t>volume slider </a:t>
            </a:r>
            <a:r>
              <a:rPr lang="en-GB" dirty="0"/>
              <a:t>component on a music player app. The volume can be changed over the lifetime of the app.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React, </a:t>
            </a:r>
            <a:r>
              <a:rPr lang="en-GB" b="1" dirty="0"/>
              <a:t>data that changes over time </a:t>
            </a:r>
            <a:r>
              <a:rPr lang="en-GB" dirty="0"/>
              <a:t>is called </a:t>
            </a:r>
            <a:r>
              <a:rPr lang="en-GB" b="1" dirty="0"/>
              <a:t>state</a:t>
            </a:r>
            <a:r>
              <a:rPr lang="en-GB" dirty="0"/>
              <a:t>. State is like a component’s memory.</a:t>
            </a:r>
          </a:p>
          <a:p>
            <a:endParaRPr lang="en-GB" dirty="0"/>
          </a:p>
          <a:p>
            <a:r>
              <a:rPr lang="en-GB" dirty="0"/>
              <a:t>In the example above, the volume would be stored as a </a:t>
            </a:r>
            <a:r>
              <a:rPr lang="en-GB" b="1" dirty="0"/>
              <a:t>state value </a:t>
            </a:r>
            <a:r>
              <a:rPr lang="en-GB" dirty="0"/>
              <a:t>so that it could be changed over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9C83E-B324-DFB1-8E87-8350F4521C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6216" y="1576175"/>
            <a:ext cx="2580229" cy="8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State should be considered as variables in react. State is also considered to be the ‘single source of truth’</a:t>
            </a:r>
          </a:p>
          <a:p>
            <a:endParaRPr lang="en-GB" dirty="0"/>
          </a:p>
          <a:p>
            <a:r>
              <a:rPr lang="en-GB" dirty="0"/>
              <a:t>Props should never be changed, but what we can do instead is deconstruct them into State. This is what is then displayed in the Virtual Dom</a:t>
            </a:r>
          </a:p>
          <a:p>
            <a:endParaRPr lang="en-GB" dirty="0"/>
          </a:p>
          <a:p>
            <a:r>
              <a:rPr lang="en-GB" dirty="0"/>
              <a:t>To use state, all we need to do is import it at the top of our component and create the states (variables) within our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1580C-598C-B2AD-4BFF-83A5E580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2" y="4927117"/>
            <a:ext cx="5306020" cy="6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Creating State is now very easy in our code.</a:t>
            </a:r>
          </a:p>
          <a:p>
            <a:r>
              <a:rPr lang="en-GB" dirty="0"/>
              <a:t>We simply create a new </a:t>
            </a:r>
            <a:r>
              <a:rPr lang="en-GB" dirty="0" err="1"/>
              <a:t>const</a:t>
            </a:r>
            <a:r>
              <a:rPr lang="en-GB" dirty="0"/>
              <a:t> and create an array made up of the State name (variable name) and a function which defines how to change the state.</a:t>
            </a:r>
          </a:p>
          <a:p>
            <a:endParaRPr lang="en-GB" dirty="0"/>
          </a:p>
          <a:p>
            <a:r>
              <a:rPr lang="en-GB" dirty="0"/>
              <a:t>Finally, we set the initial value of the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13084-7A82-8E23-FC75-A5A9ADAC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81" y="3428999"/>
            <a:ext cx="5763108" cy="39942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1FD1B0-05EA-E66A-DE3F-2E925B6D878D}"/>
              </a:ext>
            </a:extLst>
          </p:cNvPr>
          <p:cNvSpPr txBox="1">
            <a:spLocks/>
          </p:cNvSpPr>
          <p:nvPr/>
        </p:nvSpPr>
        <p:spPr>
          <a:xfrm>
            <a:off x="6093855" y="4159876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38FF9-226B-E0EF-53B9-F0D46CA7E057}"/>
              </a:ext>
            </a:extLst>
          </p:cNvPr>
          <p:cNvCxnSpPr/>
          <p:nvPr/>
        </p:nvCxnSpPr>
        <p:spPr>
          <a:xfrm flipV="1">
            <a:off x="7295103" y="3828422"/>
            <a:ext cx="140677" cy="33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E90E948-8E8E-AF95-B558-79E2F03A7C96}"/>
              </a:ext>
            </a:extLst>
          </p:cNvPr>
          <p:cNvSpPr txBox="1">
            <a:spLocks/>
          </p:cNvSpPr>
          <p:nvPr/>
        </p:nvSpPr>
        <p:spPr>
          <a:xfrm>
            <a:off x="7960562" y="4249011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Function to change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B9BF2E-72C2-A4A7-6A5B-57F8C7C0B2A9}"/>
              </a:ext>
            </a:extLst>
          </p:cNvPr>
          <p:cNvCxnSpPr/>
          <p:nvPr/>
        </p:nvCxnSpPr>
        <p:spPr>
          <a:xfrm flipV="1">
            <a:off x="8641582" y="3918857"/>
            <a:ext cx="0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4D0AD39-7EC5-09C7-DC30-1E4E7D9B1E23}"/>
              </a:ext>
            </a:extLst>
          </p:cNvPr>
          <p:cNvSpPr txBox="1">
            <a:spLocks/>
          </p:cNvSpPr>
          <p:nvPr/>
        </p:nvSpPr>
        <p:spPr>
          <a:xfrm>
            <a:off x="10160915" y="4228773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Starting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0558-0F4A-BF8B-09CD-2BCA3CEEAF1E}"/>
              </a:ext>
            </a:extLst>
          </p:cNvPr>
          <p:cNvCxnSpPr/>
          <p:nvPr/>
        </p:nvCxnSpPr>
        <p:spPr>
          <a:xfrm flipH="1" flipV="1">
            <a:off x="10542507" y="3918857"/>
            <a:ext cx="98697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We can then output the value of the State by simply calling the name in the code, just like a JavaScript variable.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Later in the code, I can create a button which calls the </a:t>
            </a:r>
            <a:r>
              <a:rPr lang="en-GB" dirty="0" err="1"/>
              <a:t>setNumber</a:t>
            </a:r>
            <a:r>
              <a:rPr lang="en-GB" dirty="0"/>
              <a:t>() function to update the state. This edits the DOM to reflect the new value of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E3BD-BCE5-E47D-467E-0C4E739C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82" y="1585849"/>
            <a:ext cx="2967269" cy="9675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10B751-86F2-6FC3-2D8D-26561861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91" y="1561316"/>
            <a:ext cx="2362530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4D8F55-8724-31E8-FB42-8AD217784EB1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201251" y="2066212"/>
            <a:ext cx="692640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83DB45D-678F-950F-A829-B5E7AEB86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15" y="5160343"/>
            <a:ext cx="3061510" cy="11465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FE542-3A9D-04D3-CDDD-21A7C5B6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220" y="5223978"/>
            <a:ext cx="2353003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1E89FB-AA44-8CF5-EE15-8D659E87B4C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8499125" y="5733637"/>
            <a:ext cx="570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9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The Process is the same for all State creation and updating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E46DA-88C3-A5BA-D09A-1FFD328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83" y="1308011"/>
            <a:ext cx="4633494" cy="49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State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3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3.xml><?xml version="1.0" encoding="utf-8"?>
<ds:datastoreItem xmlns:ds="http://schemas.openxmlformats.org/officeDocument/2006/customXml" ds:itemID="{DFD0FFF5-492A-4BD3-873A-BF36D4EB9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293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Calibri</vt:lpstr>
      <vt:lpstr>Arial</vt:lpstr>
      <vt:lpstr>Montserrat Black</vt:lpstr>
      <vt:lpstr>Master</vt:lpstr>
      <vt:lpstr>HANDS-ON WITH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8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153</cp:revision>
  <cp:lastPrinted>2019-07-03T09:46:41Z</cp:lastPrinted>
  <dcterms:created xsi:type="dcterms:W3CDTF">2019-09-05T08:17:12Z</dcterms:created>
  <dcterms:modified xsi:type="dcterms:W3CDTF">2023-02-23T09:47:30Z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