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3.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711" r:id="rId3"/>
    <p:sldMasterId id="2147483748" r:id="rId4"/>
    <p:sldMasterId id="2147483790" r:id="rId5"/>
  </p:sldMasterIdLst>
  <p:notesMasterIdLst>
    <p:notesMasterId r:id="rId17"/>
  </p:notesMasterIdLst>
  <p:sldIdLst>
    <p:sldId id="462" r:id="rId6"/>
    <p:sldId id="612" r:id="rId7"/>
    <p:sldId id="955" r:id="rId8"/>
    <p:sldId id="948" r:id="rId9"/>
    <p:sldId id="261" r:id="rId10"/>
    <p:sldId id="619" r:id="rId11"/>
    <p:sldId id="617" r:id="rId12"/>
    <p:sldId id="616" r:id="rId13"/>
    <p:sldId id="275" r:id="rId14"/>
    <p:sldId id="318"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0000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17F09-36A2-4E16-BB46-DAB5F48ACD84}" type="datetimeFigureOut">
              <a:rPr lang="en-GB" smtClean="0"/>
              <a:t>15/09/2023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BBB9C-2F37-4111-A04D-B7DCB424E5C5}" type="slidenum">
              <a:rPr lang="en-GB" smtClean="0"/>
              <a:t>‹#›</a:t>
            </a:fld>
            <a:endParaRPr lang="en-GB"/>
          </a:p>
        </p:txBody>
      </p:sp>
    </p:spTree>
    <p:extLst>
      <p:ext uri="{BB962C8B-B14F-4D97-AF65-F5344CB8AC3E}">
        <p14:creationId xmlns:p14="http://schemas.microsoft.com/office/powerpoint/2010/main" val="614839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48901C6-1DA1-FB44-ABEE-06A0FEB7738E}" type="slidenum">
              <a:rPr lang="en-GB" smtClean="0"/>
              <a:pPr/>
              <a:t>1</a:t>
            </a:fld>
            <a:endParaRPr lang="en-GB"/>
          </a:p>
        </p:txBody>
      </p:sp>
    </p:spTree>
    <p:extLst>
      <p:ext uri="{BB962C8B-B14F-4D97-AF65-F5344CB8AC3E}">
        <p14:creationId xmlns:p14="http://schemas.microsoft.com/office/powerpoint/2010/main" val="312814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a:t>Please feel free to ask questions.</a:t>
            </a:r>
          </a:p>
          <a:p>
            <a:endParaRPr lang="en-GB" dirty="0"/>
          </a:p>
          <a:p>
            <a:r>
              <a:rPr lang="en-GB" dirty="0"/>
              <a:t>Teaching is a much more enjoyable and productive process if it is interactive. You will no doubt think of questions during the course. </a:t>
            </a:r>
            <a:r>
              <a:rPr lang="en-GB"/>
              <a:t>If </a:t>
            </a:r>
            <a:r>
              <a:rPr lang="en-GB" dirty="0"/>
              <a:t>so, ask </a:t>
            </a:r>
            <a:r>
              <a:rPr lang="en-GB"/>
              <a:t>them!</a:t>
            </a:r>
          </a:p>
          <a:p>
            <a:endParaRPr lang="en-GB" dirty="0"/>
          </a:p>
          <a:p>
            <a:endParaRPr lang="en-GB" dirty="0"/>
          </a:p>
        </p:txBody>
      </p:sp>
      <p:sp>
        <p:nvSpPr>
          <p:cNvPr id="6" name="Slide Image Placeholder 5"/>
          <p:cNvSpPr>
            <a:spLocks noGrp="1" noRot="1" noChangeAspect="1"/>
          </p:cNvSpPr>
          <p:nvPr>
            <p:ph type="sldImg"/>
          </p:nvPr>
        </p:nvSpPr>
        <p:spPr>
          <a:xfrm>
            <a:off x="-128588" y="442913"/>
            <a:ext cx="7423151" cy="4176712"/>
          </a:xfrm>
          <a:prstGeom prst="rect">
            <a:avLst/>
          </a:prstGeom>
        </p:spPr>
      </p:sp>
    </p:spTree>
    <p:extLst>
      <p:ext uri="{BB962C8B-B14F-4D97-AF65-F5344CB8AC3E}">
        <p14:creationId xmlns:p14="http://schemas.microsoft.com/office/powerpoint/2010/main" val="1451928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79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a:solidFill>
                  <a:schemeClr val="tx1"/>
                </a:solidFill>
                <a:effectLst/>
                <a:latin typeface="Segoe UI" panose="020B0502040204020203" pitchFamily="34" charset="0"/>
                <a:ea typeface="+mn-ea"/>
                <a:cs typeface="Segoe UI" panose="020B0502040204020203" pitchFamily="34" charset="0"/>
              </a:rPr>
              <a:t>You need to find out as much information about a company called A Datum as possible. Which search would be the appropriate to use?</a:t>
            </a:r>
          </a:p>
          <a:p>
            <a:r>
              <a:rPr lang="en-GB" sz="1200" kern="1200" dirty="0">
                <a:solidFill>
                  <a:schemeClr val="tx1"/>
                </a:solidFill>
                <a:effectLst/>
                <a:latin typeface="Segoe UI" panose="020B0502040204020203" pitchFamily="34" charset="0"/>
                <a:ea typeface="+mn-ea"/>
                <a:cs typeface="Segoe UI" panose="020B0502040204020203" pitchFamily="34" charset="0"/>
              </a:rPr>
              <a:t>d. Global Search</a:t>
            </a:r>
          </a:p>
          <a:p>
            <a:pPr lvl="0"/>
            <a:r>
              <a:rPr lang="en-GB" sz="1200" kern="1200" dirty="0">
                <a:solidFill>
                  <a:schemeClr val="tx1"/>
                </a:solidFill>
                <a:effectLst/>
                <a:latin typeface="Segoe UI" panose="020B0502040204020203" pitchFamily="34" charset="0"/>
                <a:ea typeface="+mn-ea"/>
                <a:cs typeface="Segoe UI" panose="020B0502040204020203" pitchFamily="34" charset="0"/>
              </a:rPr>
              <a:t>To create a personal view, use the following:</a:t>
            </a:r>
          </a:p>
          <a:p>
            <a:r>
              <a:rPr lang="en-GB" sz="1200" kern="1200" dirty="0">
                <a:solidFill>
                  <a:schemeClr val="tx1"/>
                </a:solidFill>
                <a:effectLst/>
                <a:latin typeface="Segoe UI" panose="020B0502040204020203" pitchFamily="34" charset="0"/>
                <a:ea typeface="+mn-ea"/>
                <a:cs typeface="Segoe UI" panose="020B0502040204020203" pitchFamily="34" charset="0"/>
              </a:rPr>
              <a:t>b. Advanced Find</a:t>
            </a:r>
          </a:p>
          <a:p>
            <a:pPr lvl="0"/>
            <a:r>
              <a:rPr lang="en-GB" sz="1200" kern="1200" dirty="0">
                <a:solidFill>
                  <a:schemeClr val="tx1"/>
                </a:solidFill>
                <a:effectLst/>
                <a:latin typeface="Segoe UI" panose="020B0502040204020203" pitchFamily="34" charset="0"/>
                <a:ea typeface="+mn-ea"/>
                <a:cs typeface="Segoe UI" panose="020B0502040204020203" pitchFamily="34" charset="0"/>
              </a:rPr>
              <a:t>You must add an asterisk (*) after the string when you search using the quick find</a:t>
            </a:r>
          </a:p>
          <a:p>
            <a:r>
              <a:rPr lang="en-GB" sz="1200" kern="1200" dirty="0">
                <a:solidFill>
                  <a:schemeClr val="tx1"/>
                </a:solidFill>
                <a:effectLst/>
                <a:latin typeface="Segoe UI" panose="020B0502040204020203" pitchFamily="34" charset="0"/>
                <a:ea typeface="+mn-ea"/>
                <a:cs typeface="Segoe UI" panose="020B0502040204020203" pitchFamily="34" charset="0"/>
              </a:rPr>
              <a:t>False – An asterisk is automatically added after a string when using the quick find. You must only add the asterisk if you wish to use a wildcard search at the start before the string.</a:t>
            </a:r>
          </a:p>
          <a:p>
            <a:endParaRPr lang="en-US" dirty="0"/>
          </a:p>
        </p:txBody>
      </p:sp>
      <p:sp>
        <p:nvSpPr>
          <p:cNvPr id="4" name="Slide Number Placeholder 3"/>
          <p:cNvSpPr>
            <a:spLocks noGrp="1"/>
          </p:cNvSpPr>
          <p:nvPr>
            <p:ph type="sldNum" sz="quarter" idx="5"/>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007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GB" dirty="0"/>
              <a:t>The course will be made up of lecture material coupled with the course workbook, informal questions and exercises, and structured practical sessions. Together, these different teaching techniques will help you absorb and understand the material in the most effective way. </a:t>
            </a:r>
          </a:p>
          <a:p>
            <a:endParaRPr lang="en-GB" dirty="0"/>
          </a:p>
          <a:p>
            <a:r>
              <a:rPr lang="en-GB" dirty="0"/>
              <a:t>The course notebooks contain all the overhead foils that will be shown, so you do not need to copy them. In addition, there are extra textual comments (like these) below the foils, which are there to amplify the foils and provide further information. Hopefully, these notes mean you will not need to write too much and can listen and observe during the lectures. There is, however, space to make your own annotations too.</a:t>
            </a:r>
          </a:p>
          <a:p>
            <a:endParaRPr lang="en-GB" dirty="0"/>
          </a:p>
          <a:p>
            <a:r>
              <a:rPr lang="en-GB" dirty="0"/>
              <a:t>The appendices cover material that is beyond the scope of the course, together with some help and guidelines. There are also appendices on bibliography and Internet resources to help you find more information after the course.</a:t>
            </a:r>
          </a:p>
          <a:p>
            <a:endParaRPr lang="en-GB" dirty="0"/>
          </a:p>
          <a:p>
            <a:r>
              <a:rPr lang="en-GB" dirty="0"/>
              <a:t>In the practical exercise sessions, you will be given the opportunity to experiment and consolidate what has been taught during the lecture sessions. Please tell the instructor if you are having difficulty in these sessions. It is sometimes difficult to see that someone is struggling, so please be direct.</a:t>
            </a:r>
          </a:p>
          <a:p>
            <a:endParaRPr lang="en-US" dirty="0"/>
          </a:p>
          <a:p>
            <a:endParaRPr lang="en-GB" dirty="0"/>
          </a:p>
        </p:txBody>
      </p:sp>
      <p:sp>
        <p:nvSpPr>
          <p:cNvPr id="6" name="Slide Image Placeholder 5"/>
          <p:cNvSpPr>
            <a:spLocks noGrp="1" noRot="1" noChangeAspect="1"/>
          </p:cNvSpPr>
          <p:nvPr>
            <p:ph type="sldImg"/>
          </p:nvPr>
        </p:nvSpPr>
        <p:spPr>
          <a:xfrm>
            <a:off x="-128588" y="442913"/>
            <a:ext cx="7423151" cy="4176712"/>
          </a:xfrm>
          <a:prstGeom prst="rect">
            <a:avLst/>
          </a:prstGeom>
        </p:spPr>
      </p:sp>
    </p:spTree>
    <p:extLst>
      <p:ext uri="{BB962C8B-B14F-4D97-AF65-F5344CB8AC3E}">
        <p14:creationId xmlns:p14="http://schemas.microsoft.com/office/powerpoint/2010/main" val="172183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96712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Group Activity – purpose of</a:t>
            </a:r>
            <a:r>
              <a:rPr lang="en-GB" baseline="0" dirty="0"/>
              <a:t> this activity is to work as an icebreaker and get the participants working and collaborating together.</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380260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1923294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9A9C37-A2FB-4AC2-AA91-AF6E90133E5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9755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9A9C37-A2FB-4AC2-AA91-AF6E90133E5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324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jpe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13.sv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1.jpeg"/><Relationship Id="rId1" Type="http://schemas.openxmlformats.org/officeDocument/2006/relationships/slideMaster" Target="../slideMasters/slideMaster4.xml"/><Relationship Id="rId4" Type="http://schemas.openxmlformats.org/officeDocument/2006/relationships/image" Target="../media/image10.sv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2.jpeg"/><Relationship Id="rId1" Type="http://schemas.openxmlformats.org/officeDocument/2006/relationships/slideMaster" Target="../slideMasters/slideMaster4.xml"/><Relationship Id="rId4" Type="http://schemas.openxmlformats.org/officeDocument/2006/relationships/image" Target="../media/image10.sv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5.jpeg"/><Relationship Id="rId1" Type="http://schemas.openxmlformats.org/officeDocument/2006/relationships/slideMaster" Target="../slideMasters/slideMaster4.xml"/><Relationship Id="rId4" Type="http://schemas.openxmlformats.org/officeDocument/2006/relationships/image" Target="../media/image10.svg"/></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6.jpeg"/><Relationship Id="rId1" Type="http://schemas.openxmlformats.org/officeDocument/2006/relationships/slideMaster" Target="../slideMasters/slideMaster4.xml"/><Relationship Id="rId4" Type="http://schemas.openxmlformats.org/officeDocument/2006/relationships/image" Target="../media/image10.svg"/></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37.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7.pn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38.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7.png"/></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39.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7.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40.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7.pn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jpe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jpe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8.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9.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jpe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jpe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e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jpe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9.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7.png"/></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jpe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jpe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C10E-DD19-4BC8-989E-16DC663FC0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9B1378C-6915-47AD-8114-8A69E6DB2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4653405-DECC-4A5E-9C50-D4594C2EC6F2}"/>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5" name="Footer Placeholder 4">
            <a:extLst>
              <a:ext uri="{FF2B5EF4-FFF2-40B4-BE49-F238E27FC236}">
                <a16:creationId xmlns:a16="http://schemas.microsoft.com/office/drawing/2014/main" id="{5795195D-8EB1-4EDD-A59B-A4C1C9CCC9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3E87E6-6463-4B8B-B37D-562620FC393D}"/>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3437639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8D62-5AC9-4817-A5EA-E1FCEE8931C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92262F-57A1-49F3-B6A5-1B45857DC1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C4BF00-6D6C-4AD3-A708-2235F721038C}"/>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5" name="Footer Placeholder 4">
            <a:extLst>
              <a:ext uri="{FF2B5EF4-FFF2-40B4-BE49-F238E27FC236}">
                <a16:creationId xmlns:a16="http://schemas.microsoft.com/office/drawing/2014/main" id="{A823C36B-BD69-43E8-BD78-8CE71A9B70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33C674-DC46-41D3-9FC2-E9794E4FA540}"/>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123159483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rgbClr val="28CEF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sp>
        <p:nvSpPr>
          <p:cNvPr id="7" name="Text Placeholder 6">
            <a:extLst>
              <a:ext uri="{FF2B5EF4-FFF2-40B4-BE49-F238E27FC236}">
                <a16:creationId xmlns:a16="http://schemas.microsoft.com/office/drawing/2014/main" id="{CC7714CD-C9C9-CB4C-B790-B7E748118AF8}"/>
              </a:ext>
            </a:extLst>
          </p:cNvPr>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9" name="Title 1">
            <a:extLst>
              <a:ext uri="{FF2B5EF4-FFF2-40B4-BE49-F238E27FC236}">
                <a16:creationId xmlns:a16="http://schemas.microsoft.com/office/drawing/2014/main" id="{5F8B76A1-3AF5-674D-99FD-98684B3ADE81}"/>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0" name="Group 9">
            <a:extLst>
              <a:ext uri="{FF2B5EF4-FFF2-40B4-BE49-F238E27FC236}">
                <a16:creationId xmlns:a16="http://schemas.microsoft.com/office/drawing/2014/main" id="{5EE389DE-5621-AA41-B7DE-B88EA78FF829}"/>
              </a:ext>
            </a:extLst>
          </p:cNvPr>
          <p:cNvGrpSpPr/>
          <p:nvPr userDrawn="1"/>
        </p:nvGrpSpPr>
        <p:grpSpPr>
          <a:xfrm>
            <a:off x="-1420" y="3503895"/>
            <a:ext cx="6359624" cy="2437013"/>
            <a:chOff x="-1420" y="3503895"/>
            <a:chExt cx="6359624" cy="2437013"/>
          </a:xfrm>
          <a:solidFill>
            <a:srgbClr val="004050"/>
          </a:solidFill>
        </p:grpSpPr>
        <p:sp>
          <p:nvSpPr>
            <p:cNvPr id="11" name="Freeform 10">
              <a:extLst>
                <a:ext uri="{FF2B5EF4-FFF2-40B4-BE49-F238E27FC236}">
                  <a16:creationId xmlns:a16="http://schemas.microsoft.com/office/drawing/2014/main" id="{6669BAF9-D664-8049-AA8A-4286561D71D4}"/>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2A05CF6C-7F06-E14F-9F51-AF351700B6EF}"/>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D7B17C-FA63-B049-8F82-396B0AE865A2}"/>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4" name="TextBox 13">
            <a:extLst>
              <a:ext uri="{FF2B5EF4-FFF2-40B4-BE49-F238E27FC236}">
                <a16:creationId xmlns:a16="http://schemas.microsoft.com/office/drawing/2014/main" id="{832CD1A8-CB0D-1741-92A7-BC1D5F7A4449}"/>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339209562"/>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_Housekeeping">
    <p:bg>
      <p:bgPr>
        <a:solidFill>
          <a:srgbClr val="28CEF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tx1"/>
                </a:solidFill>
              </a:defRPr>
            </a:lvl1pPr>
          </a:lstStyle>
          <a:p>
            <a:r>
              <a:rPr lang="en-US" noProof="0"/>
              <a:t>Housekeeping</a:t>
            </a:r>
            <a:endParaRPr lang="en-GB" noProof="0"/>
          </a:p>
        </p:txBody>
      </p:sp>
      <p:sp>
        <p:nvSpPr>
          <p:cNvPr id="5" name="Text Placeholder 16"/>
          <p:cNvSpPr txBox="1">
            <a:spLocks/>
          </p:cNvSpPr>
          <p:nvPr userDrawn="1"/>
        </p:nvSpPr>
        <p:spPr>
          <a:xfrm>
            <a:off x="387701" y="4333505"/>
            <a:ext cx="5621337" cy="2016498"/>
          </a:xfrm>
          <a:prstGeom prst="rect">
            <a:avLst/>
          </a:prstGeom>
        </p:spPr>
        <p:txBody>
          <a:bodyPr vert="horz" lIns="0" tIns="0" rIns="0" bIns="0" rtlCol="0" anchor="t" anchorCtr="0">
            <a:noAutofit/>
          </a:bodyPr>
          <a:lstStyle>
            <a:lvl1pPr marL="270000" indent="-270000" algn="l" defTabSz="914400" rtl="0" eaLnBrk="1" latinLnBrk="0" hangingPunct="1">
              <a:lnSpc>
                <a:spcPts val="2200"/>
              </a:lnSpc>
              <a:spcBef>
                <a:spcPts val="0"/>
              </a:spcBef>
              <a:spcAft>
                <a:spcPts val="650"/>
              </a:spcAft>
              <a:buSzPct val="115000"/>
              <a:buFontTx/>
              <a:buBlip>
                <a:blip r:embed="rId2"/>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GB" sz="1800">
                <a:solidFill>
                  <a:schemeClr val="tx1"/>
                </a:solidFill>
              </a:rPr>
              <a:t>Fire exits</a:t>
            </a:r>
          </a:p>
          <a:p>
            <a:pPr>
              <a:buFont typeface="Arial" panose="020B0604020202020204" pitchFamily="34" charset="0"/>
              <a:buChar char="•"/>
            </a:pPr>
            <a:r>
              <a:rPr lang="en-GB" sz="1800">
                <a:solidFill>
                  <a:schemeClr val="tx1"/>
                </a:solidFill>
              </a:rPr>
              <a:t>Toilets </a:t>
            </a:r>
          </a:p>
          <a:p>
            <a:pPr>
              <a:buFont typeface="Arial" panose="020B0604020202020204" pitchFamily="34" charset="0"/>
              <a:buChar char="•"/>
            </a:pPr>
            <a:r>
              <a:rPr lang="en-GB" sz="1800">
                <a:solidFill>
                  <a:schemeClr val="tx1"/>
                </a:solidFill>
              </a:rPr>
              <a:t>Breaks</a:t>
            </a:r>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6" name="TextBox 5">
            <a:extLst>
              <a:ext uri="{FF2B5EF4-FFF2-40B4-BE49-F238E27FC236}">
                <a16:creationId xmlns:a16="http://schemas.microsoft.com/office/drawing/2014/main" id="{86A6F967-1734-2546-A81E-0D035B3D26ED}"/>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350070418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Meet &amp; Greet 3">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5139" y="0"/>
            <a:ext cx="10972800"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sp>
        <p:nvSpPr>
          <p:cNvPr id="6" name="TextBox 5">
            <a:extLst>
              <a:ext uri="{FF2B5EF4-FFF2-40B4-BE49-F238E27FC236}">
                <a16:creationId xmlns:a16="http://schemas.microsoft.com/office/drawing/2014/main" id="{D082EE08-A7B7-6247-BDB5-215CA3A6563A}"/>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60317354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1_Meet &amp; Greet 3">
    <p:bg>
      <p:bgPr>
        <a:solidFill>
          <a:srgbClr val="00D2F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B98D02-2742-BF4B-973B-5C60C3BD01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07823" y="0"/>
            <a:ext cx="7384178"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sp>
        <p:nvSpPr>
          <p:cNvPr id="6" name="TextBox 5">
            <a:extLst>
              <a:ext uri="{FF2B5EF4-FFF2-40B4-BE49-F238E27FC236}">
                <a16:creationId xmlns:a16="http://schemas.microsoft.com/office/drawing/2014/main" id="{541515E3-C122-4146-B344-4300EB928DE2}"/>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66513892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rgbClr val="28CEF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tx1"/>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tx1"/>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Box 11">
            <a:extLst>
              <a:ext uri="{FF2B5EF4-FFF2-40B4-BE49-F238E27FC236}">
                <a16:creationId xmlns:a16="http://schemas.microsoft.com/office/drawing/2014/main" id="{2F044B2A-F5E7-BF44-B6C2-397E4A9B1142}"/>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35269152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rgbClr val="28CEF6"/>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Box 5">
            <a:extLst>
              <a:ext uri="{FF2B5EF4-FFF2-40B4-BE49-F238E27FC236}">
                <a16:creationId xmlns:a16="http://schemas.microsoft.com/office/drawing/2014/main" id="{D8F4A055-D821-4640-95D5-8F3F7BE27575}"/>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311066524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tx1"/>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Box 11">
            <a:extLst>
              <a:ext uri="{FF2B5EF4-FFF2-40B4-BE49-F238E27FC236}">
                <a16:creationId xmlns:a16="http://schemas.microsoft.com/office/drawing/2014/main" id="{799030A8-1C05-2540-BD3D-873F3BA2BA38}"/>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40295399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Box 5">
            <a:extLst>
              <a:ext uri="{FF2B5EF4-FFF2-40B4-BE49-F238E27FC236}">
                <a16:creationId xmlns:a16="http://schemas.microsoft.com/office/drawing/2014/main" id="{01849E87-5ADC-4D4A-B408-01DD90F2096A}"/>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92010542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
        <p:nvSpPr>
          <p:cNvPr id="6" name="TextBox 5">
            <a:extLst>
              <a:ext uri="{FF2B5EF4-FFF2-40B4-BE49-F238E27FC236}">
                <a16:creationId xmlns:a16="http://schemas.microsoft.com/office/drawing/2014/main" id="{1909DE37-3BE7-FA45-9730-397EC8BB7A36}"/>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05132615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5" name="TextBox 4">
            <a:extLst>
              <a:ext uri="{FF2B5EF4-FFF2-40B4-BE49-F238E27FC236}">
                <a16:creationId xmlns:a16="http://schemas.microsoft.com/office/drawing/2014/main" id="{F633C95E-4FE8-C84A-ACF0-1C3FFB1F33B9}"/>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4273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AE4415-A53C-4556-877F-D254E6CDD1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E90A59-FD73-44CE-93E7-2C8CB103B1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2B1686-1B6B-4916-8839-35CD5A56ACF3}"/>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5" name="Footer Placeholder 4">
            <a:extLst>
              <a:ext uri="{FF2B5EF4-FFF2-40B4-BE49-F238E27FC236}">
                <a16:creationId xmlns:a16="http://schemas.microsoft.com/office/drawing/2014/main" id="{6C6F7A6F-BDC5-4ADD-9F4B-DC61808830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58D78D-2235-464B-893A-006305505E00}"/>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114844040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solidFill>
                <a:schemeClr val="tx1"/>
              </a:solidFill>
            </a:endParaRPr>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Box 10">
            <a:extLst>
              <a:ext uri="{FF2B5EF4-FFF2-40B4-BE49-F238E27FC236}">
                <a16:creationId xmlns:a16="http://schemas.microsoft.com/office/drawing/2014/main" id="{5B2F8D62-D15A-4A4E-953F-2A5605D5943C}"/>
              </a:ext>
            </a:extLst>
          </p:cNvPr>
          <p:cNvSpPr txBox="1"/>
          <p:nvPr userDrawn="1"/>
        </p:nvSpPr>
        <p:spPr>
          <a:xfrm>
            <a:off x="5037138"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90374709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E698CC6F-5DC1-1E42-A8BC-CB00837C0214}"/>
              </a:ext>
            </a:extLst>
          </p:cNvPr>
          <p:cNvSpPr txBox="1"/>
          <p:nvPr userDrawn="1"/>
        </p:nvSpPr>
        <p:spPr>
          <a:xfrm>
            <a:off x="5037138"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52658536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Box 9">
            <a:extLst>
              <a:ext uri="{FF2B5EF4-FFF2-40B4-BE49-F238E27FC236}">
                <a16:creationId xmlns:a16="http://schemas.microsoft.com/office/drawing/2014/main" id="{01569EDC-0ED3-994A-B652-47895BA47AB0}"/>
              </a:ext>
            </a:extLst>
          </p:cNvPr>
          <p:cNvSpPr txBox="1"/>
          <p:nvPr userDrawn="1"/>
        </p:nvSpPr>
        <p:spPr>
          <a:xfrm>
            <a:off x="5037138"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316345063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tx1"/>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Box 7">
            <a:extLst>
              <a:ext uri="{FF2B5EF4-FFF2-40B4-BE49-F238E27FC236}">
                <a16:creationId xmlns:a16="http://schemas.microsoft.com/office/drawing/2014/main" id="{8B6BCA32-C0FA-6D4D-9E3A-47C943677C2F}"/>
              </a:ext>
            </a:extLst>
          </p:cNvPr>
          <p:cNvSpPr txBox="1"/>
          <p:nvPr userDrawn="1"/>
        </p:nvSpPr>
        <p:spPr>
          <a:xfrm>
            <a:off x="5037138"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69315983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Box 7">
            <a:extLst>
              <a:ext uri="{FF2B5EF4-FFF2-40B4-BE49-F238E27FC236}">
                <a16:creationId xmlns:a16="http://schemas.microsoft.com/office/drawing/2014/main" id="{25CCD50B-3140-E94F-BE90-A605F73C3826}"/>
              </a:ext>
            </a:extLst>
          </p:cNvPr>
          <p:cNvSpPr txBox="1"/>
          <p:nvPr userDrawn="1"/>
        </p:nvSpPr>
        <p:spPr>
          <a:xfrm>
            <a:off x="5037138"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383426407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tx1"/>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Box 10">
            <a:extLst>
              <a:ext uri="{FF2B5EF4-FFF2-40B4-BE49-F238E27FC236}">
                <a16:creationId xmlns:a16="http://schemas.microsoft.com/office/drawing/2014/main" id="{AB2D838D-6C8C-4141-83DA-9B08683CB842}"/>
              </a:ext>
            </a:extLst>
          </p:cNvPr>
          <p:cNvSpPr txBox="1"/>
          <p:nvPr userDrawn="1"/>
        </p:nvSpPr>
        <p:spPr>
          <a:xfrm>
            <a:off x="5037138"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10696742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Box 7">
            <a:extLst>
              <a:ext uri="{FF2B5EF4-FFF2-40B4-BE49-F238E27FC236}">
                <a16:creationId xmlns:a16="http://schemas.microsoft.com/office/drawing/2014/main" id="{8A26C983-98CA-6843-92DD-1A2C2686A3FB}"/>
              </a:ext>
            </a:extLst>
          </p:cNvPr>
          <p:cNvSpPr txBox="1"/>
          <p:nvPr userDrawn="1"/>
        </p:nvSpPr>
        <p:spPr>
          <a:xfrm>
            <a:off x="5037138"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47792494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
        <p:nvSpPr>
          <p:cNvPr id="11" name="TextBox 10">
            <a:extLst>
              <a:ext uri="{FF2B5EF4-FFF2-40B4-BE49-F238E27FC236}">
                <a16:creationId xmlns:a16="http://schemas.microsoft.com/office/drawing/2014/main" id="{AB3B562D-A5F3-A344-883B-1811BDAC960F}"/>
              </a:ext>
            </a:extLst>
          </p:cNvPr>
          <p:cNvSpPr txBox="1"/>
          <p:nvPr userDrawn="1"/>
        </p:nvSpPr>
        <p:spPr>
          <a:xfrm>
            <a:off x="5473700" y="6532278"/>
            <a:ext cx="5939967"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33858884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22BB93A1-2BBC-6E43-8966-8BC896D7241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81493546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47482870-8F1E-4A40-98B3-EB4E14D20B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7" name="TextBox 6">
            <a:extLst>
              <a:ext uri="{FF2B5EF4-FFF2-40B4-BE49-F238E27FC236}">
                <a16:creationId xmlns:a16="http://schemas.microsoft.com/office/drawing/2014/main" id="{E5A4D0A8-9127-1A47-9C47-89845DD40D36}"/>
              </a:ext>
            </a:extLst>
          </p:cNvPr>
          <p:cNvSpPr txBox="1"/>
          <p:nvPr userDrawn="1"/>
        </p:nvSpPr>
        <p:spPr>
          <a:xfrm>
            <a:off x="5473700" y="6532278"/>
            <a:ext cx="5939967"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163099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3384166273"/>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B5231A29-C420-A24A-83D8-2845B3719A8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Box 7">
            <a:extLst>
              <a:ext uri="{FF2B5EF4-FFF2-40B4-BE49-F238E27FC236}">
                <a16:creationId xmlns:a16="http://schemas.microsoft.com/office/drawing/2014/main" id="{27885BD7-5BC5-8140-88D6-497D6BA880B1}"/>
              </a:ext>
            </a:extLst>
          </p:cNvPr>
          <p:cNvSpPr txBox="1"/>
          <p:nvPr userDrawn="1"/>
        </p:nvSpPr>
        <p:spPr>
          <a:xfrm>
            <a:off x="5473700" y="6532278"/>
            <a:ext cx="5939967"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40141843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15EB805A-E7B4-1A4B-A713-5EC6CFC1859D}"/>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7" name="TextBox 6">
            <a:extLst>
              <a:ext uri="{FF2B5EF4-FFF2-40B4-BE49-F238E27FC236}">
                <a16:creationId xmlns:a16="http://schemas.microsoft.com/office/drawing/2014/main" id="{C20A85A6-13F4-4F40-9752-238D67ECCD3D}"/>
              </a:ext>
            </a:extLst>
          </p:cNvPr>
          <p:cNvSpPr txBox="1"/>
          <p:nvPr userDrawn="1"/>
        </p:nvSpPr>
        <p:spPr>
          <a:xfrm>
            <a:off x="5473700" y="6532278"/>
            <a:ext cx="5939967"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3757469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rgbClr val="28CEF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BE3A48D2-2003-3B48-9BA7-3C3C764A534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2" name="TextBox 11">
            <a:extLst>
              <a:ext uri="{FF2B5EF4-FFF2-40B4-BE49-F238E27FC236}">
                <a16:creationId xmlns:a16="http://schemas.microsoft.com/office/drawing/2014/main" id="{2FE99449-340E-E846-8AD7-5B9B77EE010E}"/>
              </a:ext>
            </a:extLst>
          </p:cNvPr>
          <p:cNvSpPr txBox="1"/>
          <p:nvPr userDrawn="1"/>
        </p:nvSpPr>
        <p:spPr>
          <a:xfrm>
            <a:off x="5473700" y="6532278"/>
            <a:ext cx="5939967"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332859394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DFAD0D0D-8846-2F49-A055-6C6BC6354FF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7" name="TextBox 6">
            <a:extLst>
              <a:ext uri="{FF2B5EF4-FFF2-40B4-BE49-F238E27FC236}">
                <a16:creationId xmlns:a16="http://schemas.microsoft.com/office/drawing/2014/main" id="{40E6C0F8-F16A-4140-9411-BB1064256149}"/>
              </a:ext>
            </a:extLst>
          </p:cNvPr>
          <p:cNvSpPr txBox="1"/>
          <p:nvPr userDrawn="1"/>
        </p:nvSpPr>
        <p:spPr>
          <a:xfrm>
            <a:off x="5473700" y="6532278"/>
            <a:ext cx="5939967"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3457288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
        <p:nvSpPr>
          <p:cNvPr id="9" name="TextBox 8">
            <a:extLst>
              <a:ext uri="{FF2B5EF4-FFF2-40B4-BE49-F238E27FC236}">
                <a16:creationId xmlns:a16="http://schemas.microsoft.com/office/drawing/2014/main" id="{A2E9A5B2-B68A-9E45-A1BA-1451455EFD61}"/>
              </a:ext>
            </a:extLst>
          </p:cNvPr>
          <p:cNvSpPr txBox="1"/>
          <p:nvPr userDrawn="1"/>
        </p:nvSpPr>
        <p:spPr>
          <a:xfrm>
            <a:off x="373063" y="6532278"/>
            <a:ext cx="4312059"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8418435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D4D068D3-76D2-6C48-BF65-509B44CACE3E}"/>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4" name="TextBox 13">
            <a:extLst>
              <a:ext uri="{FF2B5EF4-FFF2-40B4-BE49-F238E27FC236}">
                <a16:creationId xmlns:a16="http://schemas.microsoft.com/office/drawing/2014/main" id="{5ABC5D86-196C-AC46-9752-A3DAB9E9EC7E}"/>
              </a:ext>
            </a:extLst>
          </p:cNvPr>
          <p:cNvSpPr txBox="1"/>
          <p:nvPr userDrawn="1"/>
        </p:nvSpPr>
        <p:spPr>
          <a:xfrm>
            <a:off x="373064" y="6532278"/>
            <a:ext cx="3689890"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23066456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04FCF7FD-3F84-F04D-B73E-0F9F6BA8316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0" name="TextBox 9">
            <a:extLst>
              <a:ext uri="{FF2B5EF4-FFF2-40B4-BE49-F238E27FC236}">
                <a16:creationId xmlns:a16="http://schemas.microsoft.com/office/drawing/2014/main" id="{FF74594E-4157-0B42-B30A-AFC0301E29C5}"/>
              </a:ext>
            </a:extLst>
          </p:cNvPr>
          <p:cNvSpPr txBox="1"/>
          <p:nvPr userDrawn="1"/>
        </p:nvSpPr>
        <p:spPr>
          <a:xfrm>
            <a:off x="373063" y="6532278"/>
            <a:ext cx="353906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21331120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96E7A6F-DAC6-B441-B5F5-018B0C7C2A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0" name="TextBox 9">
            <a:extLst>
              <a:ext uri="{FF2B5EF4-FFF2-40B4-BE49-F238E27FC236}">
                <a16:creationId xmlns:a16="http://schemas.microsoft.com/office/drawing/2014/main" id="{FA6D5E91-468B-8344-8DB8-63DC914C490D}"/>
              </a:ext>
            </a:extLst>
          </p:cNvPr>
          <p:cNvSpPr txBox="1"/>
          <p:nvPr userDrawn="1"/>
        </p:nvSpPr>
        <p:spPr>
          <a:xfrm>
            <a:off x="373064" y="6117996"/>
            <a:ext cx="1915242" cy="74000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9686515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5A0BA27-1B3E-284F-A41F-F988E900707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3" name="TextBox 12">
            <a:extLst>
              <a:ext uri="{FF2B5EF4-FFF2-40B4-BE49-F238E27FC236}">
                <a16:creationId xmlns:a16="http://schemas.microsoft.com/office/drawing/2014/main" id="{55F18D51-A1A8-C242-BC83-516FF5043FFC}"/>
              </a:ext>
            </a:extLst>
          </p:cNvPr>
          <p:cNvSpPr txBox="1"/>
          <p:nvPr userDrawn="1"/>
        </p:nvSpPr>
        <p:spPr>
          <a:xfrm>
            <a:off x="373064" y="6117996"/>
            <a:ext cx="1915242" cy="74000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5604503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rgbClr val="28CEF6"/>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F39D1C75-606C-4D47-8814-AB30DCA4C3B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8" name="TextBox 17">
            <a:extLst>
              <a:ext uri="{FF2B5EF4-FFF2-40B4-BE49-F238E27FC236}">
                <a16:creationId xmlns:a16="http://schemas.microsoft.com/office/drawing/2014/main" id="{76C8D6F6-EDD2-594A-9F8E-3A7F6426E117}"/>
              </a:ext>
            </a:extLst>
          </p:cNvPr>
          <p:cNvSpPr txBox="1"/>
          <p:nvPr userDrawn="1"/>
        </p:nvSpPr>
        <p:spPr>
          <a:xfrm>
            <a:off x="373064" y="6532278"/>
            <a:ext cx="3689890"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895689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1319461767"/>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CC321F0F-9EE5-FC4B-A5AF-678F2F4F9CB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4" name="TextBox 13">
            <a:extLst>
              <a:ext uri="{FF2B5EF4-FFF2-40B4-BE49-F238E27FC236}">
                <a16:creationId xmlns:a16="http://schemas.microsoft.com/office/drawing/2014/main" id="{F1DF4CFE-B57C-E944-AC65-FF28646E3A5E}"/>
              </a:ext>
            </a:extLst>
          </p:cNvPr>
          <p:cNvSpPr txBox="1"/>
          <p:nvPr userDrawn="1"/>
        </p:nvSpPr>
        <p:spPr>
          <a:xfrm>
            <a:off x="373064" y="6532278"/>
            <a:ext cx="3689890"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40261386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Activity 2">
    <p:bg>
      <p:bgPr>
        <a:solidFill>
          <a:srgbClr val="23CEF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5478780" cy="6858000"/>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44DC967D-822F-0D4D-9D88-47A397D6890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F99DB077-1C85-A441-AE94-AEC6EEA7D38E}"/>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
        <p:nvSpPr>
          <p:cNvPr id="11" name="TextBox 10">
            <a:extLst>
              <a:ext uri="{FF2B5EF4-FFF2-40B4-BE49-F238E27FC236}">
                <a16:creationId xmlns:a16="http://schemas.microsoft.com/office/drawing/2014/main" id="{3B5BC892-25F9-7145-84D1-6A35715C9C40}"/>
              </a:ext>
            </a:extLst>
          </p:cNvPr>
          <p:cNvSpPr txBox="1"/>
          <p:nvPr userDrawn="1"/>
        </p:nvSpPr>
        <p:spPr>
          <a:xfrm>
            <a:off x="7123413" y="6532278"/>
            <a:ext cx="467912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348383627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1_Activity 2">
    <p:bg>
      <p:bgPr>
        <a:solidFill>
          <a:srgbClr val="00CEF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981D7A-97D3-0941-BB13-D1CADDE87DD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8430705" cy="6858000"/>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8" name="Title 1">
            <a:extLst>
              <a:ext uri="{FF2B5EF4-FFF2-40B4-BE49-F238E27FC236}">
                <a16:creationId xmlns:a16="http://schemas.microsoft.com/office/drawing/2014/main" id="{4E562E51-6C27-A942-B120-4F2245D2CD1C}"/>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11" name="Text Placeholder 3">
            <a:extLst>
              <a:ext uri="{FF2B5EF4-FFF2-40B4-BE49-F238E27FC236}">
                <a16:creationId xmlns:a16="http://schemas.microsoft.com/office/drawing/2014/main" id="{42DDB68E-F78C-FB47-9BAD-0C7B36852631}"/>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
        <p:nvSpPr>
          <p:cNvPr id="12" name="TextBox 11">
            <a:extLst>
              <a:ext uri="{FF2B5EF4-FFF2-40B4-BE49-F238E27FC236}">
                <a16:creationId xmlns:a16="http://schemas.microsoft.com/office/drawing/2014/main" id="{DFEE6E12-51DB-5F45-BC07-8F12F83CCC00}"/>
              </a:ext>
            </a:extLst>
          </p:cNvPr>
          <p:cNvSpPr txBox="1"/>
          <p:nvPr userDrawn="1"/>
        </p:nvSpPr>
        <p:spPr>
          <a:xfrm>
            <a:off x="7123413" y="6532278"/>
            <a:ext cx="467912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61408346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4661"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6931D0B3-FA1F-A748-8C85-9EB4333CC370}"/>
              </a:ext>
            </a:extLst>
          </p:cNvPr>
          <p:cNvSpPr txBox="1"/>
          <p:nvPr userDrawn="1"/>
        </p:nvSpPr>
        <p:spPr>
          <a:xfrm>
            <a:off x="373063" y="6532278"/>
            <a:ext cx="552171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1"/>
                </a:solidFill>
                <a:effectLst/>
                <a:latin typeface="+mn-lt"/>
                <a:ea typeface="+mn-ea"/>
                <a:cs typeface="+mn-cs"/>
              </a:rPr>
              <a:t>"</a:t>
            </a:r>
            <a:r>
              <a:rPr lang="en-GB" sz="800" b="0" i="1" kern="1200">
                <a:solidFill>
                  <a:schemeClr val="bg1"/>
                </a:solidFill>
                <a:effectLst/>
                <a:latin typeface="+mn-lt"/>
                <a:ea typeface="+mn-ea"/>
                <a:cs typeface="+mn-cs"/>
              </a:rPr>
              <a:t>Based upon AXELOS® MSP® materials. Material is used under licence from AXELOS Limited. All rights reserved."</a:t>
            </a:r>
            <a:endParaRPr lang="en-GB" sz="800" b="0" i="0" kern="1200">
              <a:solidFill>
                <a:schemeClr val="bg1"/>
              </a:solidFill>
              <a:effectLst/>
              <a:latin typeface="+mn-lt"/>
              <a:ea typeface="+mn-ea"/>
              <a:cs typeface="+mn-cs"/>
            </a:endParaRPr>
          </a:p>
          <a:p>
            <a:pPr algn="l"/>
            <a:endParaRPr lang="en-US" sz="800">
              <a:solidFill>
                <a:schemeClr val="bg1"/>
              </a:solidFill>
            </a:endParaRPr>
          </a:p>
        </p:txBody>
      </p:sp>
    </p:spTree>
    <p:extLst>
      <p:ext uri="{BB962C8B-B14F-4D97-AF65-F5344CB8AC3E}">
        <p14:creationId xmlns:p14="http://schemas.microsoft.com/office/powerpoint/2010/main" val="216949541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682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B65BA5B6-DC3F-7748-807C-08BCF89B8BAE}"/>
              </a:ext>
            </a:extLst>
          </p:cNvPr>
          <p:cNvSpPr txBox="1"/>
          <p:nvPr userDrawn="1"/>
        </p:nvSpPr>
        <p:spPr>
          <a:xfrm>
            <a:off x="373063" y="6532278"/>
            <a:ext cx="552171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1"/>
                </a:solidFill>
                <a:effectLst/>
                <a:latin typeface="+mn-lt"/>
                <a:ea typeface="+mn-ea"/>
                <a:cs typeface="+mn-cs"/>
              </a:rPr>
              <a:t>"</a:t>
            </a:r>
            <a:r>
              <a:rPr lang="en-GB" sz="800" b="0" i="1" kern="1200">
                <a:solidFill>
                  <a:schemeClr val="bg1"/>
                </a:solidFill>
                <a:effectLst/>
                <a:latin typeface="+mn-lt"/>
                <a:ea typeface="+mn-ea"/>
                <a:cs typeface="+mn-cs"/>
              </a:rPr>
              <a:t>Based upon AXELOS® MSP® materials. Material is used under licence from AXELOS Limited. All rights reserved."</a:t>
            </a:r>
            <a:endParaRPr lang="en-GB" sz="800" b="0" i="0" kern="1200">
              <a:solidFill>
                <a:schemeClr val="bg1"/>
              </a:solidFill>
              <a:effectLst/>
              <a:latin typeface="+mn-lt"/>
              <a:ea typeface="+mn-ea"/>
              <a:cs typeface="+mn-cs"/>
            </a:endParaRPr>
          </a:p>
          <a:p>
            <a:pPr algn="l"/>
            <a:endParaRPr lang="en-US" sz="800">
              <a:solidFill>
                <a:schemeClr val="bg1"/>
              </a:solidFill>
            </a:endParaRPr>
          </a:p>
        </p:txBody>
      </p:sp>
    </p:spTree>
    <p:extLst>
      <p:ext uri="{BB962C8B-B14F-4D97-AF65-F5344CB8AC3E}">
        <p14:creationId xmlns:p14="http://schemas.microsoft.com/office/powerpoint/2010/main" val="124620601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B04507-7F7B-F448-A7F9-39E26957B44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66950" y="0"/>
            <a:ext cx="992505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0" name="TextBox 9">
            <a:extLst>
              <a:ext uri="{FF2B5EF4-FFF2-40B4-BE49-F238E27FC236}">
                <a16:creationId xmlns:a16="http://schemas.microsoft.com/office/drawing/2014/main" id="{BCA9FCD0-2453-AA43-BB4D-991EBB7E1FB8}"/>
              </a:ext>
            </a:extLst>
          </p:cNvPr>
          <p:cNvSpPr txBox="1"/>
          <p:nvPr userDrawn="1"/>
        </p:nvSpPr>
        <p:spPr>
          <a:xfrm>
            <a:off x="373063" y="6532278"/>
            <a:ext cx="552171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1"/>
                </a:solidFill>
                <a:effectLst/>
                <a:latin typeface="+mn-lt"/>
                <a:ea typeface="+mn-ea"/>
                <a:cs typeface="+mn-cs"/>
              </a:rPr>
              <a:t>"</a:t>
            </a:r>
            <a:r>
              <a:rPr lang="en-GB" sz="800" b="0" i="1" kern="1200">
                <a:solidFill>
                  <a:schemeClr val="bg1"/>
                </a:solidFill>
                <a:effectLst/>
                <a:latin typeface="+mn-lt"/>
                <a:ea typeface="+mn-ea"/>
                <a:cs typeface="+mn-cs"/>
              </a:rPr>
              <a:t>Based upon AXELOS® MSP® materials. Material is used under licence from AXELOS Limited. All rights reserved."</a:t>
            </a:r>
            <a:endParaRPr lang="en-GB" sz="800" b="0" i="0" kern="1200">
              <a:solidFill>
                <a:schemeClr val="bg1"/>
              </a:solidFill>
              <a:effectLst/>
              <a:latin typeface="+mn-lt"/>
              <a:ea typeface="+mn-ea"/>
              <a:cs typeface="+mn-cs"/>
            </a:endParaRPr>
          </a:p>
          <a:p>
            <a:pPr algn="l"/>
            <a:endParaRPr lang="en-US" sz="800">
              <a:solidFill>
                <a:schemeClr val="bg1"/>
              </a:solidFill>
            </a:endParaRPr>
          </a:p>
        </p:txBody>
      </p:sp>
    </p:spTree>
    <p:extLst>
      <p:ext uri="{BB962C8B-B14F-4D97-AF65-F5344CB8AC3E}">
        <p14:creationId xmlns:p14="http://schemas.microsoft.com/office/powerpoint/2010/main" val="51366191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265496-6E48-4B41-9EBB-1E61F1BCF5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0929"/>
          <a:stretch/>
        </p:blipFill>
        <p:spPr>
          <a:xfrm>
            <a:off x="3878397" y="0"/>
            <a:ext cx="8313604"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103DAC8-72CB-6C45-A9FE-738CF314525A}"/>
              </a:ext>
            </a:extLst>
          </p:cNvPr>
          <p:cNvSpPr txBox="1"/>
          <p:nvPr userDrawn="1"/>
        </p:nvSpPr>
        <p:spPr>
          <a:xfrm>
            <a:off x="373063" y="6532278"/>
            <a:ext cx="552171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1"/>
                </a:solidFill>
                <a:effectLst/>
                <a:latin typeface="+mn-lt"/>
                <a:ea typeface="+mn-ea"/>
                <a:cs typeface="+mn-cs"/>
              </a:rPr>
              <a:t>"</a:t>
            </a:r>
            <a:r>
              <a:rPr lang="en-GB" sz="800" b="0" i="1" kern="1200">
                <a:solidFill>
                  <a:schemeClr val="bg1"/>
                </a:solidFill>
                <a:effectLst/>
                <a:latin typeface="+mn-lt"/>
                <a:ea typeface="+mn-ea"/>
                <a:cs typeface="+mn-cs"/>
              </a:rPr>
              <a:t>Based upon AXELOS® MSP® materials. Material is used under licence from AXELOS Limited. All rights reserved."</a:t>
            </a:r>
            <a:endParaRPr lang="en-GB" sz="800" b="0" i="0" kern="1200">
              <a:solidFill>
                <a:schemeClr val="bg1"/>
              </a:solidFill>
              <a:effectLst/>
              <a:latin typeface="+mn-lt"/>
              <a:ea typeface="+mn-ea"/>
              <a:cs typeface="+mn-cs"/>
            </a:endParaRPr>
          </a:p>
          <a:p>
            <a:pPr algn="l"/>
            <a:endParaRPr lang="en-US" sz="800">
              <a:solidFill>
                <a:schemeClr val="bg1"/>
              </a:solidFill>
            </a:endParaRPr>
          </a:p>
        </p:txBody>
      </p:sp>
    </p:spTree>
    <p:extLst>
      <p:ext uri="{BB962C8B-B14F-4D97-AF65-F5344CB8AC3E}">
        <p14:creationId xmlns:p14="http://schemas.microsoft.com/office/powerpoint/2010/main" val="303514372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Hope you enjoyed 03">
    <p:bg>
      <p:bgPr>
        <a:solidFill>
          <a:srgbClr val="00D2F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59FD7E-9A2B-B341-8D58-06B6AEF56A7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723925" y="1"/>
            <a:ext cx="9468075"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grpSp>
        <p:nvGrpSpPr>
          <p:cNvPr id="10" name="Group 9">
            <a:extLst>
              <a:ext uri="{FF2B5EF4-FFF2-40B4-BE49-F238E27FC236}">
                <a16:creationId xmlns:a16="http://schemas.microsoft.com/office/drawing/2014/main" id="{C28DE67A-0D1B-2943-A741-E4BE803F6951}"/>
              </a:ext>
            </a:extLst>
          </p:cNvPr>
          <p:cNvGrpSpPr/>
          <p:nvPr userDrawn="1"/>
        </p:nvGrpSpPr>
        <p:grpSpPr>
          <a:xfrm>
            <a:off x="-1420" y="3503895"/>
            <a:ext cx="6359624" cy="2437013"/>
            <a:chOff x="-1420" y="3503895"/>
            <a:chExt cx="6359624" cy="2437013"/>
          </a:xfrm>
          <a:solidFill>
            <a:srgbClr val="004050"/>
          </a:solidFill>
        </p:grpSpPr>
        <p:sp>
          <p:nvSpPr>
            <p:cNvPr id="11" name="Freeform 10">
              <a:extLst>
                <a:ext uri="{FF2B5EF4-FFF2-40B4-BE49-F238E27FC236}">
                  <a16:creationId xmlns:a16="http://schemas.microsoft.com/office/drawing/2014/main" id="{A3238B17-B3BD-514B-96BB-036A62190064}"/>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7B098E7D-8AD4-9442-98E0-AD5065552F4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A0E0FE90-EFD5-5D46-B8B7-C8C6EF4A7B91}"/>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4" name="Title 1">
            <a:extLst>
              <a:ext uri="{FF2B5EF4-FFF2-40B4-BE49-F238E27FC236}">
                <a16:creationId xmlns:a16="http://schemas.microsoft.com/office/drawing/2014/main" id="{089E1852-C4DE-5E41-98DD-018EA1E08921}"/>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sp>
        <p:nvSpPr>
          <p:cNvPr id="15" name="Text Placeholder 6">
            <a:extLst>
              <a:ext uri="{FF2B5EF4-FFF2-40B4-BE49-F238E27FC236}">
                <a16:creationId xmlns:a16="http://schemas.microsoft.com/office/drawing/2014/main" id="{FB262302-7D3A-5C4A-A3A5-2E73E56962BC}"/>
              </a:ext>
            </a:extLst>
          </p:cNvPr>
          <p:cNvSpPr>
            <a:spLocks noGrp="1"/>
          </p:cNvSpPr>
          <p:nvPr>
            <p:ph type="body" sz="quarter" idx="12" hasCustomPrompt="1"/>
          </p:nvPr>
        </p:nvSpPr>
        <p:spPr>
          <a:xfrm>
            <a:off x="385301" y="5306004"/>
            <a:ext cx="355804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sp>
        <p:nvSpPr>
          <p:cNvPr id="16" name="TextBox 15">
            <a:extLst>
              <a:ext uri="{FF2B5EF4-FFF2-40B4-BE49-F238E27FC236}">
                <a16:creationId xmlns:a16="http://schemas.microsoft.com/office/drawing/2014/main" id="{4D714FEB-D4AA-404C-ABF0-3CE35B7C019C}"/>
              </a:ext>
            </a:extLst>
          </p:cNvPr>
          <p:cNvSpPr txBox="1"/>
          <p:nvPr userDrawn="1"/>
        </p:nvSpPr>
        <p:spPr>
          <a:xfrm>
            <a:off x="373063" y="6532278"/>
            <a:ext cx="598514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356725717"/>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Hope you enjoyed 02">
    <p:bg>
      <p:bgPr>
        <a:solidFill>
          <a:srgbClr val="00D2F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72386B-50AD-1F49-9253-BABC0497D22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37619" y="0"/>
            <a:ext cx="8554381"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grpSp>
        <p:nvGrpSpPr>
          <p:cNvPr id="10" name="Group 9">
            <a:extLst>
              <a:ext uri="{FF2B5EF4-FFF2-40B4-BE49-F238E27FC236}">
                <a16:creationId xmlns:a16="http://schemas.microsoft.com/office/drawing/2014/main" id="{7EF9814B-F8EE-524C-AE06-C830CCA3CC9A}"/>
              </a:ext>
            </a:extLst>
          </p:cNvPr>
          <p:cNvGrpSpPr/>
          <p:nvPr userDrawn="1"/>
        </p:nvGrpSpPr>
        <p:grpSpPr>
          <a:xfrm>
            <a:off x="-1420" y="3503895"/>
            <a:ext cx="6359624" cy="2437013"/>
            <a:chOff x="-1420" y="3503895"/>
            <a:chExt cx="6359624" cy="2437013"/>
          </a:xfrm>
          <a:solidFill>
            <a:srgbClr val="004050"/>
          </a:solidFill>
        </p:grpSpPr>
        <p:sp>
          <p:nvSpPr>
            <p:cNvPr id="11" name="Freeform 10">
              <a:extLst>
                <a:ext uri="{FF2B5EF4-FFF2-40B4-BE49-F238E27FC236}">
                  <a16:creationId xmlns:a16="http://schemas.microsoft.com/office/drawing/2014/main" id="{AB85C145-5537-3145-BB2A-22C52E5CEFE3}"/>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433E618D-5B5A-1247-872C-D90DEE318819}"/>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6EF8876D-52B4-AE44-AA1D-D9FD95C43527}"/>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4" name="Title 1">
            <a:extLst>
              <a:ext uri="{FF2B5EF4-FFF2-40B4-BE49-F238E27FC236}">
                <a16:creationId xmlns:a16="http://schemas.microsoft.com/office/drawing/2014/main" id="{FD83CFD2-3E05-214C-9BC1-C2B041F62EBE}"/>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sp>
        <p:nvSpPr>
          <p:cNvPr id="15" name="Text Placeholder 6">
            <a:extLst>
              <a:ext uri="{FF2B5EF4-FFF2-40B4-BE49-F238E27FC236}">
                <a16:creationId xmlns:a16="http://schemas.microsoft.com/office/drawing/2014/main" id="{0A895C67-5025-5643-89AF-3ED2D00591C2}"/>
              </a:ext>
            </a:extLst>
          </p:cNvPr>
          <p:cNvSpPr>
            <a:spLocks noGrp="1"/>
          </p:cNvSpPr>
          <p:nvPr>
            <p:ph type="body" sz="quarter" idx="12" hasCustomPrompt="1"/>
          </p:nvPr>
        </p:nvSpPr>
        <p:spPr>
          <a:xfrm>
            <a:off x="385301" y="5306004"/>
            <a:ext cx="355804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sp>
        <p:nvSpPr>
          <p:cNvPr id="16" name="TextBox 15">
            <a:extLst>
              <a:ext uri="{FF2B5EF4-FFF2-40B4-BE49-F238E27FC236}">
                <a16:creationId xmlns:a16="http://schemas.microsoft.com/office/drawing/2014/main" id="{7AA2ACA8-82DD-274A-A937-87A4350264A2}"/>
              </a:ext>
            </a:extLst>
          </p:cNvPr>
          <p:cNvSpPr txBox="1"/>
          <p:nvPr userDrawn="1"/>
        </p:nvSpPr>
        <p:spPr>
          <a:xfrm>
            <a:off x="373063" y="6532278"/>
            <a:ext cx="607487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490843303"/>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3419219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rgbClr val="03EAB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78A22-79ED-C346-B050-A5F64C0ACAA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48191" y="0"/>
            <a:ext cx="9343809"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5" name="TextBox 14">
            <a:extLst>
              <a:ext uri="{FF2B5EF4-FFF2-40B4-BE49-F238E27FC236}">
                <a16:creationId xmlns:a16="http://schemas.microsoft.com/office/drawing/2014/main" id="{6242ED7C-2A6C-3E44-B7D0-6425FE2948C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309975045"/>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grpSp>
        <p:nvGrpSpPr>
          <p:cNvPr id="12" name="Group 11">
            <a:extLst>
              <a:ext uri="{FF2B5EF4-FFF2-40B4-BE49-F238E27FC236}">
                <a16:creationId xmlns:a16="http://schemas.microsoft.com/office/drawing/2014/main" id="{AB701602-7DF0-4DC3-9058-44B5B1AE7457}"/>
              </a:ext>
            </a:extLst>
          </p:cNvPr>
          <p:cNvGrpSpPr/>
          <p:nvPr userDrawn="1"/>
        </p:nvGrpSpPr>
        <p:grpSpPr>
          <a:xfrm rot="5400000">
            <a:off x="7733789" y="465595"/>
            <a:ext cx="4902499" cy="1999886"/>
            <a:chOff x="-2229" y="2361812"/>
            <a:chExt cx="11067619" cy="4514835"/>
          </a:xfrm>
          <a:solidFill>
            <a:srgbClr val="09EDB8"/>
          </a:solidFill>
        </p:grpSpPr>
        <p:sp>
          <p:nvSpPr>
            <p:cNvPr id="13" name="Freeform 19">
              <a:extLst>
                <a:ext uri="{FF2B5EF4-FFF2-40B4-BE49-F238E27FC236}">
                  <a16:creationId xmlns:a16="http://schemas.microsoft.com/office/drawing/2014/main" id="{BD1D7D08-2D47-48F1-A354-4FE696E8088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4" name="Freeform 20">
              <a:extLst>
                <a:ext uri="{FF2B5EF4-FFF2-40B4-BE49-F238E27FC236}">
                  <a16:creationId xmlns:a16="http://schemas.microsoft.com/office/drawing/2014/main" id="{AB75A0A4-4621-4102-8221-5EBF13A8313E}"/>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5" name="Freeform 21">
              <a:extLst>
                <a:ext uri="{FF2B5EF4-FFF2-40B4-BE49-F238E27FC236}">
                  <a16:creationId xmlns:a16="http://schemas.microsoft.com/office/drawing/2014/main" id="{3BD73F93-2AE4-498A-8B5F-44DE3D055B6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6" name="Graphic 31">
            <a:extLst>
              <a:ext uri="{FF2B5EF4-FFF2-40B4-BE49-F238E27FC236}">
                <a16:creationId xmlns:a16="http://schemas.microsoft.com/office/drawing/2014/main" id="{A3B5C219-39DE-4031-9AF4-645FC32D12D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42650756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425881882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408335205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209882582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27828516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1961815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slide 1">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5FC24-E422-114B-A553-7B78DA63203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03731" y="-1"/>
            <a:ext cx="9988270" cy="6858001"/>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TextBox 13">
            <a:extLst>
              <a:ext uri="{FF2B5EF4-FFF2-40B4-BE49-F238E27FC236}">
                <a16:creationId xmlns:a16="http://schemas.microsoft.com/office/drawing/2014/main" id="{75CA18AC-8D40-4E4D-8133-F8794138479B}"/>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744078255"/>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1187296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Meet &amp; Greet">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A14CF-61C2-1544-8DD4-749EC1BACD2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84860" y="0"/>
            <a:ext cx="9803283"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194BDFBD-E529-8F4E-A206-614E11F194E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38029946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8679AE-C215-C04E-A156-9D6D5003D40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87102" y="0"/>
            <a:ext cx="8504898"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C577C74B-813C-E741-8F6F-FF8EE07FD7A5}"/>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52889374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TextBox 15">
            <a:extLst>
              <a:ext uri="{FF2B5EF4-FFF2-40B4-BE49-F238E27FC236}">
                <a16:creationId xmlns:a16="http://schemas.microsoft.com/office/drawing/2014/main" id="{75886B91-086C-8841-A2A4-F1C6DC481C4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862984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20D6-3DE6-4677-902F-C74D8C0976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B233F2-3A28-4BC0-ABF9-132E5759E5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ADE338-D599-4F69-8027-A28F877AD3A5}"/>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5" name="Footer Placeholder 4">
            <a:extLst>
              <a:ext uri="{FF2B5EF4-FFF2-40B4-BE49-F238E27FC236}">
                <a16:creationId xmlns:a16="http://schemas.microsoft.com/office/drawing/2014/main" id="{E9A2FCE8-5812-4072-A641-F85C36BBB4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E79F19-607A-4EA4-91FE-FD49F4BF7D7B}"/>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428013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E9B6AEAF-3212-014C-BC22-67B048718324}"/>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968376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Box 12">
            <a:extLst>
              <a:ext uri="{FF2B5EF4-FFF2-40B4-BE49-F238E27FC236}">
                <a16:creationId xmlns:a16="http://schemas.microsoft.com/office/drawing/2014/main" id="{7CE36062-B23F-834D-9A12-5DCEA2334E2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6324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C11F35E0-DBA2-504C-82AC-2713CFDD085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1847608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66DA94C2-27B3-6149-BC85-B3E50EC2D1E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8116305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7" name="TextBox 6">
            <a:extLst>
              <a:ext uri="{FF2B5EF4-FFF2-40B4-BE49-F238E27FC236}">
                <a16:creationId xmlns:a16="http://schemas.microsoft.com/office/drawing/2014/main" id="{7D4FAF79-17C8-6B46-A7D8-BD2EE547B96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5992462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35569378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612346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50942334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8052796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46894257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1DF9-1608-4951-9FCC-033202E83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6F895F-47A5-4D10-B254-F058AFF1C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2086E6-E778-4499-B00A-EFEC584AD3AD}"/>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5" name="Footer Placeholder 4">
            <a:extLst>
              <a:ext uri="{FF2B5EF4-FFF2-40B4-BE49-F238E27FC236}">
                <a16:creationId xmlns:a16="http://schemas.microsoft.com/office/drawing/2014/main" id="{7A930CEF-92EA-4A20-A067-756FCAD34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DE59BA-87C6-4A5D-9716-F16898E3F6AF}"/>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42300399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0008867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3941964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
        <p:nvSpPr>
          <p:cNvPr id="12" name="TextBox 11">
            <a:extLst>
              <a:ext uri="{FF2B5EF4-FFF2-40B4-BE49-F238E27FC236}">
                <a16:creationId xmlns:a16="http://schemas.microsoft.com/office/drawing/2014/main" id="{28E2E31F-B401-704C-AC23-37B036913B05}"/>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7239623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5" name="TextBox 14">
            <a:extLst>
              <a:ext uri="{FF2B5EF4-FFF2-40B4-BE49-F238E27FC236}">
                <a16:creationId xmlns:a16="http://schemas.microsoft.com/office/drawing/2014/main" id="{B694D908-078C-454B-9AA6-5F309B801F32}"/>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16914893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3" name="TextBox 12">
            <a:extLst>
              <a:ext uri="{FF2B5EF4-FFF2-40B4-BE49-F238E27FC236}">
                <a16:creationId xmlns:a16="http://schemas.microsoft.com/office/drawing/2014/main" id="{F173EC08-2821-D549-B0F1-007A3177A23B}"/>
              </a:ext>
            </a:extLst>
          </p:cNvPr>
          <p:cNvSpPr txBox="1"/>
          <p:nvPr userDrawn="1"/>
        </p:nvSpPr>
        <p:spPr>
          <a:xfrm>
            <a:off x="5430740"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5859804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2" name="TextBox 11">
            <a:extLst>
              <a:ext uri="{FF2B5EF4-FFF2-40B4-BE49-F238E27FC236}">
                <a16:creationId xmlns:a16="http://schemas.microsoft.com/office/drawing/2014/main" id="{7D6BFA36-3B79-064C-B102-0D1B32D9A962}"/>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36344538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1" name="TextBox 10">
            <a:extLst>
              <a:ext uri="{FF2B5EF4-FFF2-40B4-BE49-F238E27FC236}">
                <a16:creationId xmlns:a16="http://schemas.microsoft.com/office/drawing/2014/main" id="{2DDF8C3F-AB4E-BC46-8F1A-6CF19192C739}"/>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733904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4" name="TextBox 13">
            <a:extLst>
              <a:ext uri="{FF2B5EF4-FFF2-40B4-BE49-F238E27FC236}">
                <a16:creationId xmlns:a16="http://schemas.microsoft.com/office/drawing/2014/main" id="{9E3FB1EC-4D0A-364C-AE38-FC48EC3B7D99}"/>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73788690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7" name="TextBox 6">
            <a:extLst>
              <a:ext uri="{FF2B5EF4-FFF2-40B4-BE49-F238E27FC236}">
                <a16:creationId xmlns:a16="http://schemas.microsoft.com/office/drawing/2014/main" id="{0BB2E604-51E0-7140-A785-C21C0F917C53}"/>
              </a:ext>
            </a:extLst>
          </p:cNvPr>
          <p:cNvSpPr txBox="1"/>
          <p:nvPr userDrawn="1"/>
        </p:nvSpPr>
        <p:spPr>
          <a:xfrm>
            <a:off x="5473700" y="6462328"/>
            <a:ext cx="4793976" cy="269359"/>
          </a:xfrm>
          <a:prstGeom prst="rect">
            <a:avLst/>
          </a:prstGeom>
        </p:spPr>
        <p:txBody>
          <a:bodyPr vert="horz" wrap="square" lIns="0" tIns="0" rIns="0" bIns="0" rtlCol="0" anchor="t" anchorCtr="0">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8535654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
        <p:nvSpPr>
          <p:cNvPr id="10" name="TextBox 9">
            <a:extLst>
              <a:ext uri="{FF2B5EF4-FFF2-40B4-BE49-F238E27FC236}">
                <a16:creationId xmlns:a16="http://schemas.microsoft.com/office/drawing/2014/main" id="{5C8CB7E9-7BA7-FC49-B942-3756135C3367}"/>
              </a:ext>
            </a:extLst>
          </p:cNvPr>
          <p:cNvSpPr txBox="1"/>
          <p:nvPr userDrawn="1"/>
        </p:nvSpPr>
        <p:spPr>
          <a:xfrm>
            <a:off x="385650" y="6445324"/>
            <a:ext cx="39789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60533228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3630-8201-4BAD-86A9-AE7F15F309D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E92C25-A982-4370-93AD-CCCA14B3F5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8164975-E997-43E9-AD20-5DB8107074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FE1551-DAE1-4395-BDAC-B1632E4C2B8B}"/>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6" name="Footer Placeholder 5">
            <a:extLst>
              <a:ext uri="{FF2B5EF4-FFF2-40B4-BE49-F238E27FC236}">
                <a16:creationId xmlns:a16="http://schemas.microsoft.com/office/drawing/2014/main" id="{F3860538-61DE-468E-8B4F-12E13C892E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4E8BC9-5A51-4400-8E38-31A3203FA806}"/>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10888853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F074E90-CABE-5B41-A750-D91A531D2491}"/>
              </a:ext>
            </a:extLst>
          </p:cNvPr>
          <p:cNvSpPr txBox="1"/>
          <p:nvPr userDrawn="1"/>
        </p:nvSpPr>
        <p:spPr>
          <a:xfrm>
            <a:off x="385650" y="6445324"/>
            <a:ext cx="3366218"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4741741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0" name="TextBox 9">
            <a:extLst>
              <a:ext uri="{FF2B5EF4-FFF2-40B4-BE49-F238E27FC236}">
                <a16:creationId xmlns:a16="http://schemas.microsoft.com/office/drawing/2014/main" id="{E2CC11DC-6C6A-1445-8A60-DD695E79B715}"/>
              </a:ext>
            </a:extLst>
          </p:cNvPr>
          <p:cNvSpPr txBox="1"/>
          <p:nvPr userDrawn="1"/>
        </p:nvSpPr>
        <p:spPr>
          <a:xfrm>
            <a:off x="385650" y="6445324"/>
            <a:ext cx="348876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17381888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19784AB7-CD53-564C-B61E-037944DCEAC3}"/>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5079696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3" name="TextBox 12">
            <a:extLst>
              <a:ext uri="{FF2B5EF4-FFF2-40B4-BE49-F238E27FC236}">
                <a16:creationId xmlns:a16="http://schemas.microsoft.com/office/drawing/2014/main" id="{0565BAFA-C96B-4D4F-A885-B4D27ADCCA4D}"/>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9735155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B419560-9067-804E-A7D6-0F174ABB97AA}"/>
              </a:ext>
            </a:extLst>
          </p:cNvPr>
          <p:cNvSpPr txBox="1"/>
          <p:nvPr userDrawn="1"/>
        </p:nvSpPr>
        <p:spPr>
          <a:xfrm>
            <a:off x="373063" y="6480175"/>
            <a:ext cx="3601888" cy="24765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1021155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4" name="TextBox 13">
            <a:extLst>
              <a:ext uri="{FF2B5EF4-FFF2-40B4-BE49-F238E27FC236}">
                <a16:creationId xmlns:a16="http://schemas.microsoft.com/office/drawing/2014/main" id="{38CADAF0-4339-7A4F-A023-441D7E0CFFAC}"/>
              </a:ext>
            </a:extLst>
          </p:cNvPr>
          <p:cNvSpPr txBox="1"/>
          <p:nvPr userDrawn="1"/>
        </p:nvSpPr>
        <p:spPr>
          <a:xfrm>
            <a:off x="373063" y="6480175"/>
            <a:ext cx="3601888" cy="24765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5513902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Activity 01">
    <p:bg>
      <p:bgPr>
        <a:solidFill>
          <a:srgbClr val="0FEEB9"/>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0800000" flipV="1">
            <a:off x="0" y="1"/>
            <a:ext cx="7786688"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7EDCEA09-FC98-8247-A769-95692BB0AA28}"/>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14735068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Activity 02">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C501B5F-7F27-C545-9905-2C0F709E4B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8565454" cy="6858001"/>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CC9B000C-17FE-FF44-A10F-94E9AE10A849}"/>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67007310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1CD73DB1-8FDF-5049-9952-676168B8B237}"/>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39824459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7303"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B65F72A-0979-624C-83E4-97B691937D1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61563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5849-A60F-4D80-9FF8-DA0435324F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9A925A-A136-4D9F-827C-352B5ABF6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3D814D-3C47-4E18-8C6C-5FF8AD5E3C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0EF20D-E8EA-4415-87CF-3013D48A0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3D3EFA-4BED-411B-9FA9-5D86AD594B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6B4841-B5DF-45C4-931E-EBDAF5C87F0E}"/>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8" name="Footer Placeholder 7">
            <a:extLst>
              <a:ext uri="{FF2B5EF4-FFF2-40B4-BE49-F238E27FC236}">
                <a16:creationId xmlns:a16="http://schemas.microsoft.com/office/drawing/2014/main" id="{4C75CCF2-D7BB-498F-9BCC-F098593D60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3A6A04-2E3E-416A-A52E-B34BD49C7FD2}"/>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19845687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0" name="TextBox 9">
            <a:extLst>
              <a:ext uri="{FF2B5EF4-FFF2-40B4-BE49-F238E27FC236}">
                <a16:creationId xmlns:a16="http://schemas.microsoft.com/office/drawing/2014/main" id="{D96CC39E-E64C-1F45-84BB-FEB17C7ADA4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4033454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9859814-B82A-484B-849A-B804D60BF9CF}"/>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6420998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008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1" name="TextBox 10">
            <a:extLst>
              <a:ext uri="{FF2B5EF4-FFF2-40B4-BE49-F238E27FC236}">
                <a16:creationId xmlns:a16="http://schemas.microsoft.com/office/drawing/2014/main" id="{2E42C3AD-E131-E84A-B4A6-F4C9E9C04B29}"/>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98309451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CEA50D-6782-1444-BB85-3E86FC05CB1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143053" y="0"/>
            <a:ext cx="10048947"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1994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0" name="TextBox 9">
            <a:extLst>
              <a:ext uri="{FF2B5EF4-FFF2-40B4-BE49-F238E27FC236}">
                <a16:creationId xmlns:a16="http://schemas.microsoft.com/office/drawing/2014/main" id="{2F1F6FF9-B4AD-D846-A57B-195F195B30EA}"/>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24125877"/>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508897711"/>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5690832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extBox 4">
            <a:extLst>
              <a:ext uri="{FF2B5EF4-FFF2-40B4-BE49-F238E27FC236}">
                <a16:creationId xmlns:a16="http://schemas.microsoft.com/office/drawing/2014/main" id="{E947CF67-207B-8E41-B35A-D70862BF499C}"/>
              </a:ext>
            </a:extLst>
          </p:cNvPr>
          <p:cNvSpPr txBox="1"/>
          <p:nvPr userDrawn="1"/>
        </p:nvSpPr>
        <p:spPr>
          <a:xfrm>
            <a:off x="4327302"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64137794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a:t>Click to edit Master title style</a:t>
            </a:r>
            <a:endParaRPr lang="en-GB"/>
          </a:p>
        </p:txBody>
      </p:sp>
      <p:sp>
        <p:nvSpPr>
          <p:cNvPr id="5" name="TextBox 4">
            <a:extLst>
              <a:ext uri="{FF2B5EF4-FFF2-40B4-BE49-F238E27FC236}">
                <a16:creationId xmlns:a16="http://schemas.microsoft.com/office/drawing/2014/main" id="{D5D39815-120C-BE40-A675-E1F890791920}"/>
              </a:ext>
            </a:extLst>
          </p:cNvPr>
          <p:cNvSpPr txBox="1"/>
          <p:nvPr userDrawn="1"/>
        </p:nvSpPr>
        <p:spPr>
          <a:xfrm>
            <a:off x="339971"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405954"/>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
        <p:nvSpPr>
          <p:cNvPr id="8" name="TextBox 7">
            <a:extLst>
              <a:ext uri="{FF2B5EF4-FFF2-40B4-BE49-F238E27FC236}">
                <a16:creationId xmlns:a16="http://schemas.microsoft.com/office/drawing/2014/main" id="{1C908546-BDF2-7842-8B0E-F51C391E0B75}"/>
              </a:ext>
            </a:extLst>
          </p:cNvPr>
          <p:cNvSpPr txBox="1"/>
          <p:nvPr userDrawn="1"/>
        </p:nvSpPr>
        <p:spPr>
          <a:xfrm>
            <a:off x="6096000" y="6513028"/>
            <a:ext cx="4999348" cy="27427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9574573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a:t>CLICK TO EDIT MASTER TITLE STYLE</a:t>
            </a:r>
            <a:endParaRPr lang="en-GB" noProof="0"/>
          </a:p>
        </p:txBody>
      </p:sp>
      <p:sp>
        <p:nvSpPr>
          <p:cNvPr id="4" name="TextBox 3">
            <a:extLst>
              <a:ext uri="{FF2B5EF4-FFF2-40B4-BE49-F238E27FC236}">
                <a16:creationId xmlns:a16="http://schemas.microsoft.com/office/drawing/2014/main" id="{98A6C8F6-08FA-D94A-86C6-95F3C27A168D}"/>
              </a:ext>
            </a:extLst>
          </p:cNvPr>
          <p:cNvSpPr txBox="1"/>
          <p:nvPr userDrawn="1"/>
        </p:nvSpPr>
        <p:spPr>
          <a:xfrm>
            <a:off x="376238"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180202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87D6-CD1D-49D4-8063-7B51CFCA5EC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0210D02-8D34-443C-BAFB-6E176CE73EFA}"/>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4" name="Footer Placeholder 3">
            <a:extLst>
              <a:ext uri="{FF2B5EF4-FFF2-40B4-BE49-F238E27FC236}">
                <a16:creationId xmlns:a16="http://schemas.microsoft.com/office/drawing/2014/main" id="{0B12D3FE-4C8F-4C53-9756-9E76D02B590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CE66FBF-384E-49BA-BFD7-97FD9DEF340F}"/>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6470966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40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268196317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F34888-CD47-4E37-9DA3-6B816AC2556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261804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580926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8088055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07000511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476120269"/>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7504633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57202529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6430744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84617973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F18E1-EC72-4361-898E-6924F775D148}"/>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3" name="Footer Placeholder 2">
            <a:extLst>
              <a:ext uri="{FF2B5EF4-FFF2-40B4-BE49-F238E27FC236}">
                <a16:creationId xmlns:a16="http://schemas.microsoft.com/office/drawing/2014/main" id="{1548171F-7110-478A-833B-2F12D54F8D2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B70E11-8B04-4921-9E84-CE2601CA7CFC}"/>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2841684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EC5880E9-7D1D-4BA5-AF49-0DA989ADC26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91038413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7982731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66457" y="1032015"/>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pic>
        <p:nvPicPr>
          <p:cNvPr id="5" name="Graphic 31">
            <a:extLst>
              <a:ext uri="{FF2B5EF4-FFF2-40B4-BE49-F238E27FC236}">
                <a16:creationId xmlns:a16="http://schemas.microsoft.com/office/drawing/2014/main" id="{D26FA27B-2CA6-48CB-9017-09FED45A30F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6329011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278816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6906516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54620787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5944359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32066151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92285985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90569790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422E-8217-40E7-891A-E25ACDA0F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33BC364-5A52-48C8-93A3-D9C8FF7AB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6B6106-36D9-48CC-A82A-45DE210D6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F3E226-17D9-42D2-ACA7-082112AA9DEB}"/>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6" name="Footer Placeholder 5">
            <a:extLst>
              <a:ext uri="{FF2B5EF4-FFF2-40B4-BE49-F238E27FC236}">
                <a16:creationId xmlns:a16="http://schemas.microsoft.com/office/drawing/2014/main" id="{6CBDB409-1441-45C8-9C95-183249E7FC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79BEDD-D69B-4AEB-A532-CE7F6F6DA6E8}"/>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323405823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59115760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56622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290491710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7680802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39386742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27924690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856319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412586203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63447525"/>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7868870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696D-58D6-447F-85A3-B0E05CFF9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DFA3A41-1A20-428F-8FA9-7A0485C7E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ACAF486-5A52-442D-9868-921BA48CF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5463A-4EB4-4BF9-94CB-3C38D2A87245}"/>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6" name="Footer Placeholder 5">
            <a:extLst>
              <a:ext uri="{FF2B5EF4-FFF2-40B4-BE49-F238E27FC236}">
                <a16:creationId xmlns:a16="http://schemas.microsoft.com/office/drawing/2014/main" id="{9E9065CF-953A-475D-8E0D-E8F969711C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54E171-B233-4310-88CE-BD48111CA4D3}"/>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190810304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25586150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0585111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9250084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05308404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766781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29517810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Duotone right 04">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9859814-B82A-484B-849A-B804D60BF9CF}"/>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139873708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Meet &amp; Greet">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A14CF-61C2-1544-8DD4-749EC1BACD2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84860" y="0"/>
            <a:ext cx="9803283"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194BDFBD-E529-8F4E-A206-614E11F194E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34489441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0" name="TextBox 9">
            <a:extLst>
              <a:ext uri="{FF2B5EF4-FFF2-40B4-BE49-F238E27FC236}">
                <a16:creationId xmlns:a16="http://schemas.microsoft.com/office/drawing/2014/main" id="{F230FAC0-60BA-9545-824A-8D1A58C88D48}"/>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557112038"/>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00D2F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F1EF07-579B-8642-8596-9F426AD35B5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5409" y="-1"/>
            <a:ext cx="9023859" cy="6858001"/>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sp>
        <p:nvSpPr>
          <p:cNvPr id="7" name="Text Placeholder 6">
            <a:extLst>
              <a:ext uri="{FF2B5EF4-FFF2-40B4-BE49-F238E27FC236}">
                <a16:creationId xmlns:a16="http://schemas.microsoft.com/office/drawing/2014/main" id="{2B134DFE-F50D-8640-BF49-099D9AD55437}"/>
              </a:ext>
            </a:extLst>
          </p:cNvPr>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9" name="Title 1">
            <a:extLst>
              <a:ext uri="{FF2B5EF4-FFF2-40B4-BE49-F238E27FC236}">
                <a16:creationId xmlns:a16="http://schemas.microsoft.com/office/drawing/2014/main" id="{953DB2CB-74A6-F441-B197-A0FBC81F16A7}"/>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0" name="Group 9">
            <a:extLst>
              <a:ext uri="{FF2B5EF4-FFF2-40B4-BE49-F238E27FC236}">
                <a16:creationId xmlns:a16="http://schemas.microsoft.com/office/drawing/2014/main" id="{B553BA4C-5B96-BC4B-AF8B-33C3222C7121}"/>
              </a:ext>
            </a:extLst>
          </p:cNvPr>
          <p:cNvGrpSpPr/>
          <p:nvPr userDrawn="1"/>
        </p:nvGrpSpPr>
        <p:grpSpPr>
          <a:xfrm>
            <a:off x="-1420" y="3503895"/>
            <a:ext cx="6359624" cy="2437013"/>
            <a:chOff x="-1420" y="3503895"/>
            <a:chExt cx="6359624" cy="2437013"/>
          </a:xfrm>
          <a:solidFill>
            <a:srgbClr val="004050"/>
          </a:solidFill>
        </p:grpSpPr>
        <p:sp>
          <p:nvSpPr>
            <p:cNvPr id="11" name="Freeform 10">
              <a:extLst>
                <a:ext uri="{FF2B5EF4-FFF2-40B4-BE49-F238E27FC236}">
                  <a16:creationId xmlns:a16="http://schemas.microsoft.com/office/drawing/2014/main" id="{C4F011B8-C811-0A4D-9746-5B27AF39E925}"/>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4E9668CC-6C76-FB41-A791-360AE8125336}"/>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5E9996A6-DF66-F042-A80E-6E9896B5D95C}"/>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4" name="TextBox 13">
            <a:extLst>
              <a:ext uri="{FF2B5EF4-FFF2-40B4-BE49-F238E27FC236}">
                <a16:creationId xmlns:a16="http://schemas.microsoft.com/office/drawing/2014/main" id="{CE54132D-0244-F241-8247-A749D84657F5}"/>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43176317"/>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slideLayout" Target="../slideLayouts/slideLayout54.xml"/><Relationship Id="rId47" Type="http://schemas.openxmlformats.org/officeDocument/2006/relationships/slideLayout" Target="../slideLayouts/slideLayout59.xml"/><Relationship Id="rId50" Type="http://schemas.openxmlformats.org/officeDocument/2006/relationships/theme" Target="../theme/theme2.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9" Type="http://schemas.openxmlformats.org/officeDocument/2006/relationships/slideLayout" Target="../slideLayouts/slideLayout41.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slideLayout" Target="../slideLayouts/slideLayout57.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49" Type="http://schemas.openxmlformats.org/officeDocument/2006/relationships/slideLayout" Target="../slideLayouts/slideLayout61.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4" Type="http://schemas.openxmlformats.org/officeDocument/2006/relationships/slideLayout" Target="../slideLayouts/slideLayout56.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slideLayout" Target="../slideLayouts/slideLayout55.xml"/><Relationship Id="rId48" Type="http://schemas.openxmlformats.org/officeDocument/2006/relationships/slideLayout" Target="../slideLayouts/slideLayout60.xml"/><Relationship Id="rId8" Type="http://schemas.openxmlformats.org/officeDocument/2006/relationships/slideLayout" Target="../slideLayouts/slideLayout20.xml"/><Relationship Id="rId51" Type="http://schemas.openxmlformats.org/officeDocument/2006/relationships/image" Target="../media/image4.png"/><Relationship Id="rId3" Type="http://schemas.openxmlformats.org/officeDocument/2006/relationships/slideLayout" Target="../slideLayouts/slideLayout15.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46" Type="http://schemas.openxmlformats.org/officeDocument/2006/relationships/slideLayout" Target="../slideLayouts/slideLayout58.xml"/><Relationship Id="rId20" Type="http://schemas.openxmlformats.org/officeDocument/2006/relationships/slideLayout" Target="../slideLayouts/slideLayout32.xml"/><Relationship Id="rId41" Type="http://schemas.openxmlformats.org/officeDocument/2006/relationships/slideLayout" Target="../slideLayouts/slideLayout53.xml"/><Relationship Id="rId1" Type="http://schemas.openxmlformats.org/officeDocument/2006/relationships/slideLayout" Target="../slideLayouts/slideLayout13.xml"/><Relationship Id="rId6"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21" Type="http://schemas.openxmlformats.org/officeDocument/2006/relationships/slideLayout" Target="../slideLayouts/slideLayout82.xml"/><Relationship Id="rId34" Type="http://schemas.openxmlformats.org/officeDocument/2006/relationships/slideLayout" Target="../slideLayouts/slideLayout95.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slideLayout" Target="../slideLayouts/slideLayout94.xml"/><Relationship Id="rId38" Type="http://schemas.openxmlformats.org/officeDocument/2006/relationships/image" Target="../media/image4.png"/><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37" Type="http://schemas.openxmlformats.org/officeDocument/2006/relationships/theme" Target="../theme/theme3.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36" Type="http://schemas.openxmlformats.org/officeDocument/2006/relationships/slideLayout" Target="../slideLayouts/slideLayout97.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35" Type="http://schemas.openxmlformats.org/officeDocument/2006/relationships/slideLayout" Target="../slideLayouts/slideLayout96.xml"/><Relationship Id="rId8" Type="http://schemas.openxmlformats.org/officeDocument/2006/relationships/slideLayout" Target="../slideLayouts/slideLayout69.xml"/><Relationship Id="rId3" Type="http://schemas.openxmlformats.org/officeDocument/2006/relationships/slideLayout" Target="../slideLayouts/slideLayout6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26" Type="http://schemas.openxmlformats.org/officeDocument/2006/relationships/slideLayout" Target="../slideLayouts/slideLayout123.xml"/><Relationship Id="rId39" Type="http://schemas.openxmlformats.org/officeDocument/2006/relationships/slideLayout" Target="../slideLayouts/slideLayout136.xml"/><Relationship Id="rId21" Type="http://schemas.openxmlformats.org/officeDocument/2006/relationships/slideLayout" Target="../slideLayouts/slideLayout118.xml"/><Relationship Id="rId34" Type="http://schemas.openxmlformats.org/officeDocument/2006/relationships/slideLayout" Target="../slideLayouts/slideLayout131.xml"/><Relationship Id="rId42" Type="http://schemas.openxmlformats.org/officeDocument/2006/relationships/theme" Target="../theme/theme4.xml"/><Relationship Id="rId7" Type="http://schemas.openxmlformats.org/officeDocument/2006/relationships/slideLayout" Target="../slideLayouts/slideLayout104.xml"/><Relationship Id="rId2" Type="http://schemas.openxmlformats.org/officeDocument/2006/relationships/slideLayout" Target="../slideLayouts/slideLayout99.xml"/><Relationship Id="rId16" Type="http://schemas.openxmlformats.org/officeDocument/2006/relationships/slideLayout" Target="../slideLayouts/slideLayout113.xml"/><Relationship Id="rId20" Type="http://schemas.openxmlformats.org/officeDocument/2006/relationships/slideLayout" Target="../slideLayouts/slideLayout117.xml"/><Relationship Id="rId29" Type="http://schemas.openxmlformats.org/officeDocument/2006/relationships/slideLayout" Target="../slideLayouts/slideLayout126.xml"/><Relationship Id="rId41" Type="http://schemas.openxmlformats.org/officeDocument/2006/relationships/slideLayout" Target="../slideLayouts/slideLayout138.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24" Type="http://schemas.openxmlformats.org/officeDocument/2006/relationships/slideLayout" Target="../slideLayouts/slideLayout121.xml"/><Relationship Id="rId32" Type="http://schemas.openxmlformats.org/officeDocument/2006/relationships/slideLayout" Target="../slideLayouts/slideLayout129.xml"/><Relationship Id="rId37" Type="http://schemas.openxmlformats.org/officeDocument/2006/relationships/slideLayout" Target="../slideLayouts/slideLayout134.xml"/><Relationship Id="rId40" Type="http://schemas.openxmlformats.org/officeDocument/2006/relationships/slideLayout" Target="../slideLayouts/slideLayout137.xml"/><Relationship Id="rId5" Type="http://schemas.openxmlformats.org/officeDocument/2006/relationships/slideLayout" Target="../slideLayouts/slideLayout102.xml"/><Relationship Id="rId15" Type="http://schemas.openxmlformats.org/officeDocument/2006/relationships/slideLayout" Target="../slideLayouts/slideLayout112.xml"/><Relationship Id="rId23" Type="http://schemas.openxmlformats.org/officeDocument/2006/relationships/slideLayout" Target="../slideLayouts/slideLayout120.xml"/><Relationship Id="rId28" Type="http://schemas.openxmlformats.org/officeDocument/2006/relationships/slideLayout" Target="../slideLayouts/slideLayout125.xml"/><Relationship Id="rId36" Type="http://schemas.openxmlformats.org/officeDocument/2006/relationships/slideLayout" Target="../slideLayouts/slideLayout133.xml"/><Relationship Id="rId10" Type="http://schemas.openxmlformats.org/officeDocument/2006/relationships/slideLayout" Target="../slideLayouts/slideLayout107.xml"/><Relationship Id="rId19" Type="http://schemas.openxmlformats.org/officeDocument/2006/relationships/slideLayout" Target="../slideLayouts/slideLayout116.xml"/><Relationship Id="rId31" Type="http://schemas.openxmlformats.org/officeDocument/2006/relationships/slideLayout" Target="../slideLayouts/slideLayout128.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 Id="rId22" Type="http://schemas.openxmlformats.org/officeDocument/2006/relationships/slideLayout" Target="../slideLayouts/slideLayout119.xml"/><Relationship Id="rId27" Type="http://schemas.openxmlformats.org/officeDocument/2006/relationships/slideLayout" Target="../slideLayouts/slideLayout124.xml"/><Relationship Id="rId30" Type="http://schemas.openxmlformats.org/officeDocument/2006/relationships/slideLayout" Target="../slideLayouts/slideLayout127.xml"/><Relationship Id="rId35" Type="http://schemas.openxmlformats.org/officeDocument/2006/relationships/slideLayout" Target="../slideLayouts/slideLayout132.xml"/><Relationship Id="rId43" Type="http://schemas.openxmlformats.org/officeDocument/2006/relationships/image" Target="../media/image4.png"/><Relationship Id="rId8" Type="http://schemas.openxmlformats.org/officeDocument/2006/relationships/slideLayout" Target="../slideLayouts/slideLayout105.xml"/><Relationship Id="rId3" Type="http://schemas.openxmlformats.org/officeDocument/2006/relationships/slideLayout" Target="../slideLayouts/slideLayout100.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5" Type="http://schemas.openxmlformats.org/officeDocument/2006/relationships/slideLayout" Target="../slideLayouts/slideLayout122.xml"/><Relationship Id="rId33" Type="http://schemas.openxmlformats.org/officeDocument/2006/relationships/slideLayout" Target="../slideLayouts/slideLayout130.xml"/><Relationship Id="rId38" Type="http://schemas.openxmlformats.org/officeDocument/2006/relationships/slideLayout" Target="../slideLayouts/slideLayout135.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141.xml"/><Relationship Id="rId7" Type="http://schemas.openxmlformats.org/officeDocument/2006/relationships/slideLayout" Target="../slideLayouts/slideLayout145.xml"/><Relationship Id="rId2" Type="http://schemas.openxmlformats.org/officeDocument/2006/relationships/slideLayout" Target="../slideLayouts/slideLayout140.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5" Type="http://schemas.openxmlformats.org/officeDocument/2006/relationships/slideLayout" Target="../slideLayouts/slideLayout143.xml"/><Relationship Id="rId4" Type="http://schemas.openxmlformats.org/officeDocument/2006/relationships/slideLayout" Target="../slideLayouts/slideLayout1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82521-0A45-403C-8FDF-61D3B091D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A984C9B-711C-4D1F-9FD4-01ADA3F497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F06356-5633-4BFA-B314-6B9079BC13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E4BFA-41DC-43A6-9947-D9F7885D864F}" type="datetimeFigureOut">
              <a:rPr lang="en-GB" smtClean="0"/>
              <a:t>15/09/2023</a:t>
            </a:fld>
            <a:endParaRPr lang="en-GB"/>
          </a:p>
        </p:txBody>
      </p:sp>
      <p:sp>
        <p:nvSpPr>
          <p:cNvPr id="5" name="Footer Placeholder 4">
            <a:extLst>
              <a:ext uri="{FF2B5EF4-FFF2-40B4-BE49-F238E27FC236}">
                <a16:creationId xmlns:a16="http://schemas.microsoft.com/office/drawing/2014/main" id="{CE1E1BD5-2EDD-498E-BF40-A00BEBC4D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4C2B3E3-B641-43BA-BCB1-94E2A7AB12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D82AD-9C97-4368-A21E-0F37C202CCA0}" type="slidenum">
              <a:rPr lang="en-GB" smtClean="0"/>
              <a:t>‹#›</a:t>
            </a:fld>
            <a:endParaRPr lang="en-GB"/>
          </a:p>
        </p:txBody>
      </p:sp>
    </p:spTree>
    <p:extLst>
      <p:ext uri="{BB962C8B-B14F-4D97-AF65-F5344CB8AC3E}">
        <p14:creationId xmlns:p14="http://schemas.microsoft.com/office/powerpoint/2010/main" val="2196855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3603106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51"/>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51"/>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51"/>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51"/>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414246950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 id="2147483739" r:id="rId28"/>
    <p:sldLayoutId id="2147483740" r:id="rId29"/>
    <p:sldLayoutId id="2147483741" r:id="rId30"/>
    <p:sldLayoutId id="2147483742" r:id="rId31"/>
    <p:sldLayoutId id="2147483743" r:id="rId32"/>
    <p:sldLayoutId id="2147483744" r:id="rId33"/>
    <p:sldLayoutId id="2147483745" r:id="rId34"/>
    <p:sldLayoutId id="2147483746" r:id="rId35"/>
    <p:sldLayoutId id="2147483747"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67992716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776" r:id="rId28"/>
    <p:sldLayoutId id="2147483777" r:id="rId29"/>
    <p:sldLayoutId id="2147483778" r:id="rId30"/>
    <p:sldLayoutId id="2147483779" r:id="rId31"/>
    <p:sldLayoutId id="2147483780" r:id="rId32"/>
    <p:sldLayoutId id="2147483781" r:id="rId33"/>
    <p:sldLayoutId id="2147483782" r:id="rId34"/>
    <p:sldLayoutId id="2147483783" r:id="rId35"/>
    <p:sldLayoutId id="2147483784" r:id="rId36"/>
    <p:sldLayoutId id="2147483785" r:id="rId37"/>
    <p:sldLayoutId id="2147483786" r:id="rId38"/>
    <p:sldLayoutId id="2147483787" r:id="rId39"/>
    <p:sldLayoutId id="2147483788" r:id="rId40"/>
    <p:sldLayoutId id="2147483789" r:id="rId41"/>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4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4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4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4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116147158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6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77911" y="1866901"/>
            <a:ext cx="4072400" cy="2446020"/>
          </a:xfrm>
        </p:spPr>
        <p:txBody>
          <a:bodyPr/>
          <a:lstStyle/>
          <a:p>
            <a:r>
              <a:rPr lang="en-GB" dirty="0">
                <a:solidFill>
                  <a:srgbClr val="004050"/>
                </a:solidFill>
                <a:latin typeface="Krana Fat B" panose="00000B00000000000000" pitchFamily="50" charset="0"/>
              </a:rPr>
              <a:t>Web Development Fundamentals</a:t>
            </a:r>
            <a:endParaRPr lang="en-GB" sz="4000" dirty="0">
              <a:solidFill>
                <a:srgbClr val="004050"/>
              </a:solidFill>
              <a:latin typeface="Krana Fat B" panose="00000B00000000000000" pitchFamily="50" charset="0"/>
            </a:endParaRPr>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a:p>
        </p:txBody>
      </p:sp>
      <p:sp>
        <p:nvSpPr>
          <p:cNvPr id="7" name="Rectangle 6">
            <a:extLst>
              <a:ext uri="{FF2B5EF4-FFF2-40B4-BE49-F238E27FC236}">
                <a16:creationId xmlns:a16="http://schemas.microsoft.com/office/drawing/2014/main" id="{FA0FAA41-EDB2-4755-AE08-EEA901818610}"/>
              </a:ext>
            </a:extLst>
          </p:cNvPr>
          <p:cNvSpPr/>
          <p:nvPr/>
        </p:nvSpPr>
        <p:spPr>
          <a:xfrm>
            <a:off x="177911" y="5245755"/>
            <a:ext cx="2137958" cy="523220"/>
          </a:xfrm>
          <a:prstGeom prst="rect">
            <a:avLst/>
          </a:prstGeom>
        </p:spPr>
        <p:txBody>
          <a:bodyPr wrap="none">
            <a:spAutoFit/>
          </a:bodyPr>
          <a:lstStyle/>
          <a:p>
            <a:r>
              <a:rPr lang="en-GB" sz="2800" dirty="0">
                <a:solidFill>
                  <a:srgbClr val="004050"/>
                </a:solidFill>
                <a:latin typeface="Krana Fat B" panose="00000B00000000000000" pitchFamily="50" charset="0"/>
              </a:rPr>
              <a:t>JavaScript  </a:t>
            </a:r>
            <a:endParaRPr lang="en-GB" sz="2800" dirty="0"/>
          </a:p>
        </p:txBody>
      </p:sp>
    </p:spTree>
    <p:extLst>
      <p:ext uri="{BB962C8B-B14F-4D97-AF65-F5344CB8AC3E}">
        <p14:creationId xmlns:p14="http://schemas.microsoft.com/office/powerpoint/2010/main" val="1791286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normAutofit/>
          </a:bodyPr>
          <a:lstStyle/>
          <a:p>
            <a:r>
              <a:rPr lang="en-GB" dirty="0">
                <a:latin typeface="+mj-lt"/>
              </a:rPr>
              <a:t>It’s all about you </a:t>
            </a:r>
          </a:p>
        </p:txBody>
      </p:sp>
      <p:sp>
        <p:nvSpPr>
          <p:cNvPr id="3" name="Rounded Rectangle 2"/>
          <p:cNvSpPr/>
          <p:nvPr/>
        </p:nvSpPr>
        <p:spPr>
          <a:xfrm>
            <a:off x="4993241" y="2099586"/>
            <a:ext cx="3439746" cy="1778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Montserrat"/>
                <a:ea typeface="+mn-ea"/>
                <a:cs typeface="+mn-cs"/>
              </a:rPr>
              <a:t>Name </a:t>
            </a:r>
          </a:p>
        </p:txBody>
      </p:sp>
      <p:sp>
        <p:nvSpPr>
          <p:cNvPr id="6" name="Rounded Rectangle 5"/>
          <p:cNvSpPr/>
          <p:nvPr/>
        </p:nvSpPr>
        <p:spPr>
          <a:xfrm>
            <a:off x="8606376" y="2099586"/>
            <a:ext cx="3354952" cy="1778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FFFFFF"/>
                </a:solidFill>
                <a:effectLst/>
                <a:uLnTx/>
                <a:uFillTx/>
                <a:latin typeface="Montserrat"/>
                <a:ea typeface="+mn-ea"/>
                <a:cs typeface="+mn-cs"/>
              </a:rPr>
              <a:t>Where do you work? </a:t>
            </a:r>
          </a:p>
        </p:txBody>
      </p:sp>
      <p:sp>
        <p:nvSpPr>
          <p:cNvPr id="7" name="Rounded Rectangle 6"/>
          <p:cNvSpPr/>
          <p:nvPr/>
        </p:nvSpPr>
        <p:spPr>
          <a:xfrm>
            <a:off x="4993241" y="4017597"/>
            <a:ext cx="3439746" cy="1778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377"/>
            <a:r>
              <a:rPr lang="en-GB" sz="2000" b="1" dirty="0">
                <a:solidFill>
                  <a:srgbClr val="FFFFFF"/>
                </a:solidFill>
              </a:rPr>
              <a:t>What is your current experience of</a:t>
            </a:r>
          </a:p>
          <a:p>
            <a:pPr lvl="0" algn="ctr" defTabSz="914377"/>
            <a:r>
              <a:rPr lang="en-GB" sz="2000" b="1" dirty="0">
                <a:solidFill>
                  <a:srgbClr val="FFFFFF"/>
                </a:solidFill>
              </a:rPr>
              <a:t>Computing?</a:t>
            </a:r>
          </a:p>
          <a:p>
            <a:pPr lvl="0" algn="ctr" defTabSz="914377"/>
            <a:r>
              <a:rPr lang="en-GB" sz="2000" b="1" dirty="0">
                <a:solidFill>
                  <a:srgbClr val="FFFFFF"/>
                </a:solidFill>
              </a:rPr>
              <a:t>Programming?</a:t>
            </a:r>
          </a:p>
          <a:p>
            <a:pPr lvl="0" algn="ctr" defTabSz="914377"/>
            <a:r>
              <a:rPr lang="en-GB" sz="2000" b="1" dirty="0">
                <a:solidFill>
                  <a:srgbClr val="FFFFFF"/>
                </a:solidFill>
              </a:rPr>
              <a:t>Web development?</a:t>
            </a:r>
          </a:p>
        </p:txBody>
      </p:sp>
      <p:sp>
        <p:nvSpPr>
          <p:cNvPr id="8" name="Rounded Rectangle 7"/>
          <p:cNvSpPr/>
          <p:nvPr/>
        </p:nvSpPr>
        <p:spPr>
          <a:xfrm>
            <a:off x="8642024" y="4017598"/>
            <a:ext cx="3319304" cy="1778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Montserrat"/>
                <a:ea typeface="+mn-ea"/>
                <a:cs typeface="+mn-cs"/>
              </a:rPr>
              <a:t>Your aims for the course? </a:t>
            </a:r>
          </a:p>
        </p:txBody>
      </p:sp>
    </p:spTree>
    <p:extLst>
      <p:ext uri="{BB962C8B-B14F-4D97-AF65-F5344CB8AC3E}">
        <p14:creationId xmlns:p14="http://schemas.microsoft.com/office/powerpoint/2010/main" val="1194625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solidFill>
                  <a:srgbClr val="004050"/>
                </a:solidFill>
                <a:latin typeface="Montserrat" panose="00000500000000000000" pitchFamily="2" charset="0"/>
              </a:rPr>
              <a:t>Golden Rule</a:t>
            </a:r>
          </a:p>
          <a:p>
            <a:pPr lvl="1"/>
            <a:r>
              <a:rPr lang="en-GB" dirty="0">
                <a:solidFill>
                  <a:srgbClr val="004050"/>
                </a:solidFill>
                <a:latin typeface="Montserrat" panose="00000500000000000000" pitchFamily="2" charset="0"/>
              </a:rPr>
              <a:t>"There is no such thing as a stupid question"</a:t>
            </a:r>
          </a:p>
          <a:p>
            <a:r>
              <a:rPr lang="en-GB" dirty="0">
                <a:solidFill>
                  <a:srgbClr val="004050"/>
                </a:solidFill>
                <a:latin typeface="Montserrat" panose="00000500000000000000" pitchFamily="2" charset="0"/>
              </a:rPr>
              <a:t>First amendment to the Golden Rule</a:t>
            </a:r>
          </a:p>
          <a:p>
            <a:pPr lvl="1"/>
            <a:r>
              <a:rPr lang="en-GB" dirty="0">
                <a:solidFill>
                  <a:srgbClr val="004050"/>
                </a:solidFill>
                <a:latin typeface="Montserrat" panose="00000500000000000000" pitchFamily="2" charset="0"/>
              </a:rPr>
              <a:t>"... even when asked by an instructor"</a:t>
            </a:r>
          </a:p>
          <a:p>
            <a:r>
              <a:rPr lang="en-GB" dirty="0">
                <a:solidFill>
                  <a:srgbClr val="004050"/>
                </a:solidFill>
                <a:latin typeface="Montserrat" panose="00000500000000000000" pitchFamily="2" charset="0"/>
              </a:rPr>
              <a:t>Corollary to the Golden Rule</a:t>
            </a:r>
          </a:p>
          <a:p>
            <a:pPr lvl="1"/>
            <a:r>
              <a:rPr lang="en-GB" dirty="0">
                <a:solidFill>
                  <a:srgbClr val="004050"/>
                </a:solidFill>
                <a:latin typeface="Montserrat" panose="00000500000000000000" pitchFamily="2" charset="0"/>
              </a:rPr>
              <a:t>"A question never resides in a single mind"</a:t>
            </a:r>
          </a:p>
          <a:p>
            <a:endParaRPr lang="en-GB" dirty="0"/>
          </a:p>
        </p:txBody>
      </p:sp>
      <p:sp>
        <p:nvSpPr>
          <p:cNvPr id="2" name="Title 1"/>
          <p:cNvSpPr>
            <a:spLocks noGrp="1"/>
          </p:cNvSpPr>
          <p:nvPr>
            <p:ph type="title"/>
          </p:nvPr>
        </p:nvSpPr>
        <p:spPr/>
        <p:txBody>
          <a:bodyPr>
            <a:normAutofit fontScale="90000"/>
          </a:bodyPr>
          <a:lstStyle/>
          <a:p>
            <a:r>
              <a:rPr lang="en-GB" dirty="0">
                <a:solidFill>
                  <a:srgbClr val="004050"/>
                </a:solidFill>
                <a:latin typeface="Krana Fat B" panose="00000B00000000000000" pitchFamily="50" charset="0"/>
              </a:rPr>
              <a:t>Any questions?</a:t>
            </a:r>
          </a:p>
        </p:txBody>
      </p:sp>
    </p:spTree>
    <p:extLst>
      <p:ext uri="{BB962C8B-B14F-4D97-AF65-F5344CB8AC3E}">
        <p14:creationId xmlns:p14="http://schemas.microsoft.com/office/powerpoint/2010/main" val="337839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chor="t"/>
          <a:lstStyle/>
          <a:p>
            <a:r>
              <a:rPr lang="en-GB" dirty="0">
                <a:solidFill>
                  <a:schemeClr val="tx2"/>
                </a:solidFill>
              </a:rPr>
              <a:t>INTRODUCTION</a:t>
            </a:r>
          </a:p>
        </p:txBody>
      </p:sp>
    </p:spTree>
    <p:extLst>
      <p:ext uri="{BB962C8B-B14F-4D97-AF65-F5344CB8AC3E}">
        <p14:creationId xmlns:p14="http://schemas.microsoft.com/office/powerpoint/2010/main" val="218872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E7966B-8157-974A-A483-1937F2CAE925}"/>
              </a:ext>
            </a:extLst>
          </p:cNvPr>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3</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3" name="Text Placeholder 2">
            <a:extLst>
              <a:ext uri="{FF2B5EF4-FFF2-40B4-BE49-F238E27FC236}">
                <a16:creationId xmlns:a16="http://schemas.microsoft.com/office/drawing/2014/main" id="{DEE79874-A4FC-5944-BD67-E7879943C2F6}"/>
              </a:ext>
            </a:extLst>
          </p:cNvPr>
          <p:cNvSpPr>
            <a:spLocks noGrp="1"/>
          </p:cNvSpPr>
          <p:nvPr>
            <p:ph type="body" sz="quarter" idx="10"/>
          </p:nvPr>
        </p:nvSpPr>
        <p:spPr/>
        <p:txBody>
          <a:bodyPr/>
          <a:lstStyle/>
          <a:p>
            <a:r>
              <a:rPr lang="en-GB" dirty="0"/>
              <a:t>COURSE</a:t>
            </a:r>
          </a:p>
          <a:p>
            <a:r>
              <a:rPr lang="en-GB" spc="60" dirty="0"/>
              <a:t>OVERVIEW</a:t>
            </a:r>
          </a:p>
        </p:txBody>
      </p:sp>
      <p:sp>
        <p:nvSpPr>
          <p:cNvPr id="4" name="Text Placeholder 3">
            <a:extLst>
              <a:ext uri="{FF2B5EF4-FFF2-40B4-BE49-F238E27FC236}">
                <a16:creationId xmlns:a16="http://schemas.microsoft.com/office/drawing/2014/main" id="{9C98F4C0-19AB-1846-B130-05F4F9471B6B}"/>
              </a:ext>
            </a:extLst>
          </p:cNvPr>
          <p:cNvSpPr>
            <a:spLocks noGrp="1"/>
          </p:cNvSpPr>
          <p:nvPr>
            <p:ph type="body" sz="quarter" idx="15"/>
          </p:nvPr>
        </p:nvSpPr>
        <p:spPr>
          <a:xfrm>
            <a:off x="4978141" y="1498437"/>
            <a:ext cx="6770688" cy="2612414"/>
          </a:xfrm>
        </p:spPr>
        <p:txBody>
          <a:bodyPr/>
          <a:lstStyle/>
          <a:p>
            <a:r>
              <a:rPr lang="en-GB" dirty="0"/>
              <a:t>Objectives</a:t>
            </a:r>
          </a:p>
          <a:p>
            <a:pPr lvl="1"/>
            <a:r>
              <a:rPr lang="en-GB" dirty="0"/>
              <a:t>To explain the aims and objectives of the course</a:t>
            </a:r>
          </a:p>
          <a:p>
            <a:r>
              <a:rPr lang="en-GB" dirty="0"/>
              <a:t>Contents</a:t>
            </a:r>
          </a:p>
          <a:p>
            <a:pPr lvl="1"/>
            <a:r>
              <a:rPr lang="en-GB" dirty="0"/>
              <a:t>Course administration</a:t>
            </a:r>
          </a:p>
          <a:p>
            <a:pPr lvl="1"/>
            <a:r>
              <a:rPr lang="en-GB" dirty="0"/>
              <a:t>Course objectives and assumptions</a:t>
            </a:r>
          </a:p>
          <a:p>
            <a:pPr lvl="1"/>
            <a:r>
              <a:rPr lang="en-GB" dirty="0"/>
              <a:t>Introductions</a:t>
            </a:r>
          </a:p>
          <a:p>
            <a:pPr lvl="1"/>
            <a:r>
              <a:rPr lang="en-GB" dirty="0"/>
              <a:t>Any questions?</a:t>
            </a:r>
          </a:p>
          <a:p>
            <a:r>
              <a:rPr lang="en-GB" dirty="0"/>
              <a:t>Exercise</a:t>
            </a:r>
          </a:p>
          <a:p>
            <a:pPr lvl="1"/>
            <a:r>
              <a:rPr lang="en-GB" dirty="0"/>
              <a:t>Locate the exercises</a:t>
            </a:r>
          </a:p>
          <a:p>
            <a:pPr lvl="1"/>
            <a:r>
              <a:rPr lang="en-GB" dirty="0"/>
              <a:t>Locate the help files</a:t>
            </a:r>
            <a:endParaRPr lang="en-US" dirty="0"/>
          </a:p>
        </p:txBody>
      </p:sp>
    </p:spTree>
    <p:extLst>
      <p:ext uri="{BB962C8B-B14F-4D97-AF65-F5344CB8AC3E}">
        <p14:creationId xmlns:p14="http://schemas.microsoft.com/office/powerpoint/2010/main" val="2210205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AD647C-57F9-6B44-B0A9-31965529B73A}"/>
              </a:ext>
            </a:extLst>
          </p:cNvPr>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4</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3" name="Text Placeholder 2">
            <a:extLst>
              <a:ext uri="{FF2B5EF4-FFF2-40B4-BE49-F238E27FC236}">
                <a16:creationId xmlns:a16="http://schemas.microsoft.com/office/drawing/2014/main" id="{BCD5EE66-A694-FD4F-ACE1-268768499F97}"/>
              </a:ext>
            </a:extLst>
          </p:cNvPr>
          <p:cNvSpPr>
            <a:spLocks noGrp="1"/>
          </p:cNvSpPr>
          <p:nvPr>
            <p:ph type="body" sz="quarter" idx="10"/>
          </p:nvPr>
        </p:nvSpPr>
        <p:spPr>
          <a:xfrm>
            <a:off x="333984" y="1358850"/>
            <a:ext cx="3446906" cy="2751999"/>
          </a:xfrm>
        </p:spPr>
        <p:txBody>
          <a:bodyPr/>
          <a:lstStyle/>
          <a:p>
            <a:r>
              <a:rPr lang="en-GB" dirty="0"/>
              <a:t>HOUSEKEEPING</a:t>
            </a:r>
            <a:br>
              <a:rPr lang="en-GB" dirty="0"/>
            </a:br>
            <a:endParaRPr lang="en-US" dirty="0"/>
          </a:p>
        </p:txBody>
      </p:sp>
      <p:sp>
        <p:nvSpPr>
          <p:cNvPr id="7" name="Text Placeholder 3">
            <a:extLst>
              <a:ext uri="{FF2B5EF4-FFF2-40B4-BE49-F238E27FC236}">
                <a16:creationId xmlns:a16="http://schemas.microsoft.com/office/drawing/2014/main" id="{8331F2EF-083E-4C92-868B-8AC35B58871E}"/>
              </a:ext>
            </a:extLst>
          </p:cNvPr>
          <p:cNvSpPr txBox="1">
            <a:spLocks/>
          </p:cNvSpPr>
          <p:nvPr/>
        </p:nvSpPr>
        <p:spPr>
          <a:xfrm>
            <a:off x="5088742" y="1155600"/>
            <a:ext cx="2898221" cy="4546800"/>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spcAft>
                <a:spcPts val="651"/>
              </a:spcAft>
              <a:buSzPct val="115000"/>
              <a:buFont typeface="Arial" panose="020B0604020202020204" pitchFamily="34" charset="0"/>
              <a:buNone/>
              <a:defRPr sz="1800" b="0" i="0" kern="1200">
                <a:solidFill>
                  <a:schemeClr val="tx1"/>
                </a:solidFill>
                <a:latin typeface="Montserrat" pitchFamily="2" charset="77"/>
                <a:ea typeface="+mn-ea"/>
                <a:cs typeface="+mn-cs"/>
              </a:defRPr>
            </a:lvl1pPr>
            <a:lvl2pPr marL="179996" indent="-179996" algn="l" defTabSz="914377" rtl="0" eaLnBrk="1" latinLnBrk="0" hangingPunct="1">
              <a:lnSpc>
                <a:spcPct val="100000"/>
              </a:lnSpc>
              <a:spcBef>
                <a:spcPts val="0"/>
              </a:spcBef>
              <a:spcAft>
                <a:spcPts val="651"/>
              </a:spcAft>
              <a:buSzPct val="125000"/>
              <a:buFont typeface="Arial" panose="020B0604020202020204" pitchFamily="34" charset="0"/>
              <a:buChar char="•"/>
              <a:tabLst/>
              <a:defRPr sz="1800" b="0" kern="1200">
                <a:solidFill>
                  <a:schemeClr val="tx1"/>
                </a:solidFill>
                <a:latin typeface="Montserrat" pitchFamily="2" charset="77"/>
                <a:ea typeface="+mn-ea"/>
                <a:cs typeface="+mn-cs"/>
              </a:defRPr>
            </a:lvl2pPr>
            <a:lvl3pPr marL="179996" indent="-179996" algn="l" defTabSz="914377" rtl="0" eaLnBrk="1" latinLnBrk="0" hangingPunct="1">
              <a:lnSpc>
                <a:spcPct val="100000"/>
              </a:lnSpc>
              <a:spcBef>
                <a:spcPts val="0"/>
              </a:spcBef>
              <a:spcAft>
                <a:spcPts val="651"/>
              </a:spcAft>
              <a:buSzPct val="120000"/>
              <a:buFont typeface="Arial" panose="020B0604020202020204" pitchFamily="34" charset="0"/>
              <a:buChar char="•"/>
              <a:tabLst/>
              <a:defRPr sz="1800" b="0" i="0" kern="1200">
                <a:solidFill>
                  <a:schemeClr val="tx1"/>
                </a:solidFill>
                <a:latin typeface="Montserrat" pitchFamily="2" charset="77"/>
                <a:ea typeface="+mn-ea"/>
                <a:cs typeface="+mn-cs"/>
              </a:defRPr>
            </a:lvl3pPr>
            <a:lvl4pPr marL="179996" indent="-179996" algn="l" defTabSz="914377" rtl="0" eaLnBrk="1" latinLnBrk="0" hangingPunct="1">
              <a:lnSpc>
                <a:spcPct val="100000"/>
              </a:lnSpc>
              <a:spcBef>
                <a:spcPts val="0"/>
              </a:spcBef>
              <a:spcAft>
                <a:spcPts val="651"/>
              </a:spcAft>
              <a:buSzPct val="120000"/>
              <a:buFont typeface="Arial" panose="020B0604020202020204" pitchFamily="34" charset="0"/>
              <a:buChar char="•"/>
              <a:tabLst/>
              <a:defRPr sz="1800" b="0" kern="1200">
                <a:solidFill>
                  <a:schemeClr val="tx1"/>
                </a:solidFill>
                <a:latin typeface="Montserrat" pitchFamily="2" charset="77"/>
                <a:ea typeface="+mn-ea"/>
                <a:cs typeface="+mn-cs"/>
              </a:defRPr>
            </a:lvl4pPr>
            <a:lvl5pPr marL="179996" indent="-179996" algn="l" defTabSz="914377" rtl="0" eaLnBrk="1" latinLnBrk="0" hangingPunct="1">
              <a:lnSpc>
                <a:spcPct val="100000"/>
              </a:lnSpc>
              <a:spcBef>
                <a:spcPts val="0"/>
              </a:spcBef>
              <a:spcAft>
                <a:spcPts val="651"/>
              </a:spcAft>
              <a:buSzPct val="125000"/>
              <a:buFont typeface="Arial" panose="020B0604020202020204" pitchFamily="34" charset="0"/>
              <a:buChar char="•"/>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dirty="0"/>
              <a:t>Front door security</a:t>
            </a:r>
          </a:p>
          <a:p>
            <a:pPr marL="285750" indent="-285750">
              <a:buFont typeface="Arial" panose="020B0604020202020204" pitchFamily="34" charset="0"/>
              <a:buChar char="•"/>
            </a:pPr>
            <a:r>
              <a:rPr lang="en-GB" dirty="0"/>
              <a:t>Name card</a:t>
            </a:r>
          </a:p>
          <a:p>
            <a:pPr marL="285750" indent="-285750">
              <a:buFont typeface="Arial" panose="020B0604020202020204" pitchFamily="34" charset="0"/>
              <a:buChar char="•"/>
            </a:pPr>
            <a:r>
              <a:rPr lang="en-GB" dirty="0"/>
              <a:t>Chairs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Fire exits</a:t>
            </a:r>
          </a:p>
          <a:p>
            <a:pPr marL="285750" indent="-285750">
              <a:buFont typeface="Arial" panose="020B0604020202020204" pitchFamily="34" charset="0"/>
              <a:buChar char="•"/>
            </a:pPr>
            <a:r>
              <a:rPr lang="en-GB" dirty="0"/>
              <a:t>Toilets</a:t>
            </a:r>
          </a:p>
          <a:p>
            <a:pPr marL="285750" indent="-285750">
              <a:buFont typeface="Arial" panose="020B0604020202020204" pitchFamily="34" charset="0"/>
              <a:buChar char="•"/>
            </a:pPr>
            <a:r>
              <a:rPr lang="en-GB" dirty="0"/>
              <a:t>Coffee Room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Timing</a:t>
            </a:r>
          </a:p>
          <a:p>
            <a:pPr marL="285750" indent="-285750">
              <a:buFont typeface="Arial" panose="020B0604020202020204" pitchFamily="34" charset="0"/>
              <a:buChar char="•"/>
            </a:pPr>
            <a:r>
              <a:rPr lang="en-GB" dirty="0"/>
              <a:t>Breaks</a:t>
            </a:r>
          </a:p>
          <a:p>
            <a:pPr marL="285750" indent="-285750">
              <a:buFont typeface="Arial" panose="020B0604020202020204" pitchFamily="34" charset="0"/>
              <a:buChar char="•"/>
            </a:pPr>
            <a:r>
              <a:rPr lang="en-GB" dirty="0"/>
              <a:t>Lunch</a:t>
            </a:r>
          </a:p>
          <a:p>
            <a:endParaRPr lang="en-GB" dirty="0"/>
          </a:p>
          <a:p>
            <a:endParaRPr lang="en-GB" dirty="0"/>
          </a:p>
        </p:txBody>
      </p:sp>
      <p:sp>
        <p:nvSpPr>
          <p:cNvPr id="8" name="Content Placeholder 2">
            <a:extLst>
              <a:ext uri="{FF2B5EF4-FFF2-40B4-BE49-F238E27FC236}">
                <a16:creationId xmlns:a16="http://schemas.microsoft.com/office/drawing/2014/main" id="{26695CDA-0F00-468C-B924-6C48DC6FFEF8}"/>
              </a:ext>
            </a:extLst>
          </p:cNvPr>
          <p:cNvSpPr txBox="1">
            <a:spLocks/>
          </p:cNvSpPr>
          <p:nvPr/>
        </p:nvSpPr>
        <p:spPr>
          <a:xfrm>
            <a:off x="8750941" y="1155600"/>
            <a:ext cx="2898221" cy="4546800"/>
          </a:xfrm>
          <a:prstGeom prst="rect">
            <a:avLst/>
          </a:prstGeom>
        </p:spPr>
        <p:txBody>
          <a:bodyPr/>
          <a:lst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dirty="0"/>
              <a:t>Downloads and viruses</a:t>
            </a:r>
          </a:p>
          <a:p>
            <a:pPr marL="285750" indent="-285750">
              <a:buFont typeface="Arial" panose="020B0604020202020204" pitchFamily="34" charset="0"/>
              <a:buChar char="•"/>
            </a:pPr>
            <a:r>
              <a:rPr lang="en-GB" dirty="0"/>
              <a:t>Admin. support</a:t>
            </a:r>
          </a:p>
          <a:p>
            <a:pPr marL="285750" indent="-285750">
              <a:buFont typeface="Arial" panose="020B0604020202020204" pitchFamily="34" charset="0"/>
              <a:buChar char="•"/>
            </a:pPr>
            <a:r>
              <a:rPr lang="en-GB" dirty="0"/>
              <a:t>Messages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Taxis</a:t>
            </a:r>
          </a:p>
          <a:p>
            <a:pPr marL="285750" indent="-285750">
              <a:buFont typeface="Arial" panose="020B0604020202020204" pitchFamily="34" charset="0"/>
              <a:buChar char="•"/>
            </a:pPr>
            <a:r>
              <a:rPr lang="en-GB" dirty="0"/>
              <a:t>Trains/Coaches</a:t>
            </a:r>
          </a:p>
          <a:p>
            <a:pPr marL="285750" indent="-285750">
              <a:buFont typeface="Arial" panose="020B0604020202020204" pitchFamily="34" charset="0"/>
              <a:buChar char="•"/>
            </a:pPr>
            <a:r>
              <a:rPr lang="en-GB" dirty="0"/>
              <a:t>Hotels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First Aid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Telephones/Mobiles</a:t>
            </a:r>
          </a:p>
          <a:p>
            <a:endParaRPr lang="en-GB" dirty="0"/>
          </a:p>
        </p:txBody>
      </p:sp>
    </p:spTree>
    <p:extLst>
      <p:ext uri="{BB962C8B-B14F-4D97-AF65-F5344CB8AC3E}">
        <p14:creationId xmlns:p14="http://schemas.microsoft.com/office/powerpoint/2010/main" val="149795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1850" y="520261"/>
            <a:ext cx="9126000" cy="626400"/>
          </a:xfrm>
        </p:spPr>
        <p:txBody>
          <a:bodyPr>
            <a:normAutofit fontScale="90000"/>
          </a:bodyPr>
          <a:lstStyle/>
          <a:p>
            <a:r>
              <a:rPr lang="en-GB" dirty="0">
                <a:solidFill>
                  <a:srgbClr val="004050"/>
                </a:solidFill>
              </a:rPr>
              <a:t>Course</a:t>
            </a:r>
            <a:r>
              <a:rPr lang="en-GB" dirty="0"/>
              <a:t> </a:t>
            </a:r>
            <a:r>
              <a:rPr lang="en-GB" dirty="0">
                <a:solidFill>
                  <a:srgbClr val="004050"/>
                </a:solidFill>
              </a:rPr>
              <a:t>delivery</a:t>
            </a:r>
          </a:p>
        </p:txBody>
      </p:sp>
      <p:sp>
        <p:nvSpPr>
          <p:cNvPr id="5" name="Rectangle 2"/>
          <p:cNvSpPr>
            <a:spLocks noChangeArrowheads="1"/>
          </p:cNvSpPr>
          <p:nvPr/>
        </p:nvSpPr>
        <p:spPr bwMode="auto">
          <a:xfrm>
            <a:off x="575522" y="3591818"/>
            <a:ext cx="2761976" cy="40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6038" tIns="19050" rIns="46038" bIns="19050">
            <a:spAutoFit/>
          </a:bodyPr>
          <a:lstStyle/>
          <a:p>
            <a:pPr defTabSz="739775">
              <a:lnSpc>
                <a:spcPct val="106000"/>
              </a:lnSpc>
            </a:pPr>
            <a:r>
              <a:rPr lang="en-GB" sz="2400" b="1" dirty="0">
                <a:solidFill>
                  <a:srgbClr val="004050"/>
                </a:solidFill>
                <a:cs typeface="Arial" charset="0"/>
              </a:rPr>
              <a:t>Lecture Material</a:t>
            </a:r>
          </a:p>
        </p:txBody>
      </p:sp>
      <p:sp>
        <p:nvSpPr>
          <p:cNvPr id="6" name="Rectangle 4"/>
          <p:cNvSpPr>
            <a:spLocks noChangeArrowheads="1"/>
          </p:cNvSpPr>
          <p:nvPr/>
        </p:nvSpPr>
        <p:spPr bwMode="auto">
          <a:xfrm>
            <a:off x="8192240" y="3498278"/>
            <a:ext cx="2204131" cy="40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6038" tIns="19050" rIns="46038" bIns="19050">
            <a:spAutoFit/>
          </a:bodyPr>
          <a:lstStyle/>
          <a:p>
            <a:pPr defTabSz="739775">
              <a:lnSpc>
                <a:spcPct val="106000"/>
              </a:lnSpc>
            </a:pPr>
            <a:r>
              <a:rPr lang="en-GB" sz="2400" b="1" dirty="0">
                <a:solidFill>
                  <a:srgbClr val="004050"/>
                </a:solidFill>
                <a:cs typeface="Arial" charset="0"/>
              </a:rPr>
              <a:t>Digital Slides</a:t>
            </a:r>
          </a:p>
        </p:txBody>
      </p:sp>
      <p:sp>
        <p:nvSpPr>
          <p:cNvPr id="7" name="Rectangle 5"/>
          <p:cNvSpPr>
            <a:spLocks noChangeArrowheads="1"/>
          </p:cNvSpPr>
          <p:nvPr/>
        </p:nvSpPr>
        <p:spPr bwMode="auto">
          <a:xfrm>
            <a:off x="4886952" y="3068691"/>
            <a:ext cx="2418096" cy="831639"/>
          </a:xfrm>
          <a:prstGeom prst="rect">
            <a:avLst/>
          </a:prstGeom>
          <a:solidFill>
            <a:srgbClr val="004050"/>
          </a:solidFill>
          <a:ln w="12700">
            <a:solidFill>
              <a:schemeClr val="bg1">
                <a:lumMod val="75000"/>
              </a:schemeClr>
            </a:solidFill>
            <a:miter lim="800000"/>
            <a:headEnd/>
            <a:tailEnd/>
          </a:ln>
          <a:effectLst/>
        </p:spPr>
        <p:txBody>
          <a:bodyPr wrap="square" lIns="92075" tIns="46038" rIns="92075" bIns="46038">
            <a:spAutoFit/>
          </a:bodyPr>
          <a:lstStyle/>
          <a:p>
            <a:pPr algn="ctr" defTabSz="739775">
              <a:defRPr/>
            </a:pPr>
            <a:r>
              <a:rPr lang="en-GB" sz="1600" b="1" dirty="0">
                <a:solidFill>
                  <a:schemeClr val="bg2"/>
                </a:solidFill>
              </a:rPr>
              <a:t>Hear and Forget</a:t>
            </a:r>
          </a:p>
          <a:p>
            <a:pPr algn="ctr" defTabSz="739775">
              <a:defRPr/>
            </a:pPr>
            <a:r>
              <a:rPr lang="en-GB" sz="1600" b="1" dirty="0">
                <a:solidFill>
                  <a:schemeClr val="bg2"/>
                </a:solidFill>
              </a:rPr>
              <a:t>See and Remember</a:t>
            </a:r>
          </a:p>
          <a:p>
            <a:pPr algn="ctr" defTabSz="739775">
              <a:defRPr/>
            </a:pPr>
            <a:r>
              <a:rPr lang="en-GB" sz="1600" b="1" dirty="0">
                <a:solidFill>
                  <a:schemeClr val="bg2"/>
                </a:solidFill>
              </a:rPr>
              <a:t>Do and Understand</a:t>
            </a:r>
          </a:p>
        </p:txBody>
      </p:sp>
      <p:sp>
        <p:nvSpPr>
          <p:cNvPr id="8" name="Rectangle 7"/>
          <p:cNvSpPr>
            <a:spLocks noChangeArrowheads="1"/>
          </p:cNvSpPr>
          <p:nvPr/>
        </p:nvSpPr>
        <p:spPr bwMode="auto">
          <a:xfrm>
            <a:off x="5924850" y="3398891"/>
            <a:ext cx="1714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cs typeface="Arial" charset="0"/>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2618" y="1495315"/>
            <a:ext cx="2746055" cy="1870545"/>
          </a:xfrm>
          <a:prstGeom prst="rect">
            <a:avLst/>
          </a:prstGeom>
        </p:spPr>
      </p:pic>
      <p:pic>
        <p:nvPicPr>
          <p:cNvPr id="14" name="Picture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25711" y="4429857"/>
            <a:ext cx="1661599" cy="1865655"/>
          </a:xfrm>
          <a:prstGeom prst="rect">
            <a:avLst/>
          </a:prstGeom>
        </p:spPr>
      </p:pic>
      <p:pic>
        <p:nvPicPr>
          <p:cNvPr id="15" name="Picture 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9135356" y="4465500"/>
            <a:ext cx="1801838" cy="1846522"/>
          </a:xfrm>
          <a:prstGeom prst="rect">
            <a:avLst/>
          </a:prstGeom>
        </p:spPr>
      </p:pic>
      <p:grpSp>
        <p:nvGrpSpPr>
          <p:cNvPr id="9" name="Group 8">
            <a:extLst>
              <a:ext uri="{FF2B5EF4-FFF2-40B4-BE49-F238E27FC236}">
                <a16:creationId xmlns:a16="http://schemas.microsoft.com/office/drawing/2014/main" id="{C80F59DD-A6E2-4223-B808-FBE5AF49B11D}"/>
              </a:ext>
            </a:extLst>
          </p:cNvPr>
          <p:cNvGrpSpPr/>
          <p:nvPr/>
        </p:nvGrpSpPr>
        <p:grpSpPr>
          <a:xfrm>
            <a:off x="8103449" y="1350000"/>
            <a:ext cx="2833745" cy="1631739"/>
            <a:chOff x="8103449" y="1350000"/>
            <a:chExt cx="2833745" cy="1631739"/>
          </a:xfrm>
        </p:grpSpPr>
        <p:pic>
          <p:nvPicPr>
            <p:cNvPr id="3" name="Picture 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103449" y="1350000"/>
              <a:ext cx="2833745" cy="1631739"/>
            </a:xfrm>
            <a:prstGeom prst="rect">
              <a:avLst/>
            </a:prstGeom>
          </p:spPr>
        </p:pic>
        <p:sp>
          <p:nvSpPr>
            <p:cNvPr id="2" name="Rectangle: Rounded Corners 1">
              <a:extLst>
                <a:ext uri="{FF2B5EF4-FFF2-40B4-BE49-F238E27FC236}">
                  <a16:creationId xmlns:a16="http://schemas.microsoft.com/office/drawing/2014/main" id="{7ACA7D7B-5691-4382-A7AF-E152681FEC27}"/>
                </a:ext>
              </a:extLst>
            </p:cNvPr>
            <p:cNvSpPr/>
            <p:nvPr/>
          </p:nvSpPr>
          <p:spPr>
            <a:xfrm rot="19139444">
              <a:off x="8546314" y="1866615"/>
              <a:ext cx="320168" cy="302369"/>
            </a:xfrm>
            <a:prstGeom prst="round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04129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4711" y="246580"/>
            <a:ext cx="4052629" cy="2917842"/>
          </a:xfrm>
        </p:spPr>
        <p:txBody>
          <a:bodyPr/>
          <a:lstStyle/>
          <a:p>
            <a:r>
              <a:rPr lang="en-GB" sz="4000" dirty="0"/>
              <a:t>A training experience</a:t>
            </a:r>
            <a:endParaRPr lang="en-GB" sz="4000" spc="60" dirty="0"/>
          </a:p>
        </p:txBody>
      </p:sp>
      <p:sp>
        <p:nvSpPr>
          <p:cNvPr id="5" name="Text Placeholder 4"/>
          <p:cNvSpPr>
            <a:spLocks noGrp="1"/>
          </p:cNvSpPr>
          <p:nvPr>
            <p:ph type="body" sz="quarter" idx="11"/>
          </p:nvPr>
        </p:nvSpPr>
        <p:spPr>
          <a:xfrm>
            <a:off x="7066380" y="0"/>
            <a:ext cx="3726094" cy="4130486"/>
          </a:xfrm>
        </p:spPr>
        <p:txBody>
          <a:bodyPr anchor="ctr"/>
          <a:lstStyle/>
          <a:p>
            <a:r>
              <a:rPr lang="en-GB" b="1" dirty="0">
                <a:solidFill>
                  <a:srgbClr val="000000"/>
                </a:solidFill>
              </a:rPr>
              <a:t>A course should be:</a:t>
            </a:r>
          </a:p>
          <a:p>
            <a:endParaRPr lang="en-GB" b="1" dirty="0">
              <a:solidFill>
                <a:srgbClr val="000000"/>
              </a:solidFill>
            </a:endParaRPr>
          </a:p>
          <a:p>
            <a:pPr marL="342900" indent="-342900">
              <a:buFont typeface="Arial" panose="020B0604020202020204" pitchFamily="34" charset="0"/>
              <a:buChar char="•"/>
            </a:pPr>
            <a:r>
              <a:rPr lang="en-GB" dirty="0">
                <a:solidFill>
                  <a:srgbClr val="004050"/>
                </a:solidFill>
              </a:rPr>
              <a:t>A two-way process</a:t>
            </a:r>
          </a:p>
          <a:p>
            <a:pPr marL="342900" indent="-342900">
              <a:buFont typeface="Arial" panose="020B0604020202020204" pitchFamily="34" charset="0"/>
              <a:buChar char="•"/>
            </a:pPr>
            <a:r>
              <a:rPr lang="en-GB" dirty="0">
                <a:solidFill>
                  <a:srgbClr val="004050"/>
                </a:solidFill>
              </a:rPr>
              <a:t>A group process</a:t>
            </a:r>
          </a:p>
          <a:p>
            <a:pPr marL="342900" indent="-342900">
              <a:buFont typeface="Arial" panose="020B0604020202020204" pitchFamily="34" charset="0"/>
              <a:buChar char="•"/>
            </a:pPr>
            <a:r>
              <a:rPr lang="en-GB" dirty="0">
                <a:solidFill>
                  <a:srgbClr val="004050"/>
                </a:solidFill>
              </a:rPr>
              <a:t>An individual experience</a:t>
            </a:r>
          </a:p>
        </p:txBody>
      </p:sp>
      <p:pic>
        <p:nvPicPr>
          <p:cNvPr id="7" name="Picture 6">
            <a:extLst>
              <a:ext uri="{FF2B5EF4-FFF2-40B4-BE49-F238E27FC236}">
                <a16:creationId xmlns:a16="http://schemas.microsoft.com/office/drawing/2014/main" id="{E8A725A6-7B9E-4983-B72B-EB3D6AB64EA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00136" y="3769980"/>
            <a:ext cx="2454468" cy="2453157"/>
          </a:xfrm>
          <a:prstGeom prst="rect">
            <a:avLst/>
          </a:prstGeom>
        </p:spPr>
      </p:pic>
    </p:spTree>
    <p:extLst>
      <p:ext uri="{BB962C8B-B14F-4D97-AF65-F5344CB8AC3E}">
        <p14:creationId xmlns:p14="http://schemas.microsoft.com/office/powerpoint/2010/main" val="110130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a:xfrm>
            <a:off x="4327302" y="0"/>
            <a:ext cx="7475232" cy="1761231"/>
          </a:xfrm>
        </p:spPr>
        <p:txBody>
          <a:bodyPr anchor="b"/>
          <a:lstStyle/>
          <a:p>
            <a:r>
              <a:rPr lang="en-GB" sz="4000" dirty="0"/>
              <a:t>Course aims and objectives</a:t>
            </a:r>
            <a:br>
              <a:rPr lang="en-GB" sz="4000" dirty="0"/>
            </a:br>
            <a:endParaRPr lang="en-GB" sz="4000" dirty="0"/>
          </a:p>
        </p:txBody>
      </p:sp>
      <p:sp>
        <p:nvSpPr>
          <p:cNvPr id="16" name="Text Placeholder 15"/>
          <p:cNvSpPr>
            <a:spLocks noGrp="1"/>
          </p:cNvSpPr>
          <p:nvPr>
            <p:ph type="body" sz="quarter" idx="10"/>
          </p:nvPr>
        </p:nvSpPr>
        <p:spPr>
          <a:xfrm>
            <a:off x="4327304" y="1558530"/>
            <a:ext cx="7475230" cy="2266196"/>
          </a:xfrm>
        </p:spPr>
        <p:txBody>
          <a:bodyPr/>
          <a:lstStyle/>
          <a:p>
            <a:r>
              <a:rPr lang="en-GB" b="1" dirty="0">
                <a:solidFill>
                  <a:srgbClr val="004050"/>
                </a:solidFill>
              </a:rPr>
              <a:t>By the end of the course, you will be able to:</a:t>
            </a:r>
          </a:p>
          <a:p>
            <a:endParaRPr lang="en-GB" b="1" dirty="0">
              <a:solidFill>
                <a:srgbClr val="004050"/>
              </a:solidFill>
            </a:endParaRPr>
          </a:p>
          <a:p>
            <a:pPr marL="342900" lvl="0" indent="-342900">
              <a:buFont typeface="Arial" panose="020B0604020202020204" pitchFamily="34" charset="0"/>
              <a:buChar char="•"/>
            </a:pPr>
            <a:r>
              <a:rPr lang="en-GB" dirty="0">
                <a:solidFill>
                  <a:srgbClr val="004050"/>
                </a:solidFill>
              </a:rPr>
              <a:t>Set up a development environment for programming in modern JavaScript</a:t>
            </a:r>
          </a:p>
          <a:p>
            <a:pPr marL="342900" lvl="0" indent="-342900">
              <a:buFont typeface="Arial" panose="020B0604020202020204" pitchFamily="34" charset="0"/>
              <a:buChar char="•"/>
            </a:pPr>
            <a:r>
              <a:rPr lang="en-GB" dirty="0">
                <a:solidFill>
                  <a:srgbClr val="004050"/>
                </a:solidFill>
              </a:rPr>
              <a:t>Manage and use JavaScript types and data structures effectively</a:t>
            </a:r>
          </a:p>
          <a:p>
            <a:pPr marL="342900" lvl="0" indent="-342900">
              <a:buFont typeface="Arial" panose="020B0604020202020204" pitchFamily="34" charset="0"/>
              <a:buChar char="•"/>
            </a:pPr>
            <a:r>
              <a:rPr lang="en-GB" dirty="0">
                <a:solidFill>
                  <a:srgbClr val="004050"/>
                </a:solidFill>
              </a:rPr>
              <a:t>Control the flow of programs using loops and conditional code</a:t>
            </a:r>
          </a:p>
          <a:p>
            <a:pPr marL="342900" lvl="0" indent="-342900">
              <a:buFont typeface="Arial" panose="020B0604020202020204" pitchFamily="34" charset="0"/>
              <a:buChar char="•"/>
            </a:pPr>
            <a:r>
              <a:rPr lang="en-GB" dirty="0">
                <a:solidFill>
                  <a:srgbClr val="004050"/>
                </a:solidFill>
              </a:rPr>
              <a:t>Use JavaScript alongside HTML, manipulating and changing the DOM</a:t>
            </a:r>
          </a:p>
          <a:p>
            <a:pPr marL="342900" lvl="0" indent="-342900">
              <a:buFont typeface="Arial" panose="020B0604020202020204" pitchFamily="34" charset="0"/>
              <a:buChar char="•"/>
            </a:pPr>
            <a:r>
              <a:rPr lang="en-GB" dirty="0">
                <a:solidFill>
                  <a:srgbClr val="004050"/>
                </a:solidFill>
              </a:rPr>
              <a:t>React to events to make web pages respond to user interaction, including form handling</a:t>
            </a:r>
          </a:p>
          <a:p>
            <a:pPr marL="342900" lvl="0" indent="-342900">
              <a:buFont typeface="Arial" panose="020B0604020202020204" pitchFamily="34" charset="0"/>
              <a:buChar char="•"/>
            </a:pPr>
            <a:r>
              <a:rPr lang="en-GB" dirty="0">
                <a:solidFill>
                  <a:srgbClr val="004050"/>
                </a:solidFill>
              </a:rPr>
              <a:t>Produce and use basic Object Oriented JavaScript</a:t>
            </a:r>
          </a:p>
          <a:p>
            <a:pPr marL="342900" lvl="0" indent="-342900">
              <a:buFont typeface="Arial" panose="020B0604020202020204" pitchFamily="34" charset="0"/>
              <a:buChar char="•"/>
            </a:pPr>
            <a:r>
              <a:rPr lang="en-GB" dirty="0">
                <a:solidFill>
                  <a:srgbClr val="004050"/>
                </a:solidFill>
              </a:rPr>
              <a:t>Work with asynchronous data using JavaScript</a:t>
            </a:r>
          </a:p>
          <a:p>
            <a:endParaRPr lang="en-GB" b="0" dirty="0">
              <a:solidFill>
                <a:srgbClr val="000000"/>
              </a:solidFill>
            </a:endParaRPr>
          </a:p>
        </p:txBody>
      </p:sp>
    </p:spTree>
    <p:extLst>
      <p:ext uri="{BB962C8B-B14F-4D97-AF65-F5344CB8AC3E}">
        <p14:creationId xmlns:p14="http://schemas.microsoft.com/office/powerpoint/2010/main" val="3736919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76390" y="1493822"/>
            <a:ext cx="3775736" cy="889782"/>
          </a:xfrm>
        </p:spPr>
        <p:txBody>
          <a:bodyPr/>
          <a:lstStyle/>
          <a:p>
            <a:r>
              <a:rPr lang="en-GB" sz="3600" dirty="0">
                <a:solidFill>
                  <a:srgbClr val="09EDB8"/>
                </a:solidFill>
                <a:latin typeface="Krana Fat B" panose="00000B00000000000000" pitchFamily="50" charset="0"/>
              </a:rPr>
              <a:t>ASSUMPTIONS</a:t>
            </a:r>
            <a:endParaRPr lang="en-GB" sz="3600" cap="none" dirty="0">
              <a:solidFill>
                <a:srgbClr val="09EDB8"/>
              </a:solidFill>
              <a:latin typeface="Krana Fat B" panose="00000B00000000000000" pitchFamily="50" charset="0"/>
            </a:endParaRPr>
          </a:p>
        </p:txBody>
      </p:sp>
      <p:sp>
        <p:nvSpPr>
          <p:cNvPr id="9" name="Text Placeholder 8"/>
          <p:cNvSpPr>
            <a:spLocks noGrp="1"/>
          </p:cNvSpPr>
          <p:nvPr>
            <p:ph type="body" sz="quarter" idx="15"/>
          </p:nvPr>
        </p:nvSpPr>
        <p:spPr>
          <a:xfrm>
            <a:off x="4803161" y="1288339"/>
            <a:ext cx="6770688" cy="5119407"/>
          </a:xfrm>
        </p:spPr>
        <p:txBody>
          <a:bodyPr/>
          <a:lstStyle/>
          <a:p>
            <a:r>
              <a:rPr lang="en-GB" dirty="0"/>
              <a:t>This course assumes the following prerequisites:</a:t>
            </a:r>
          </a:p>
          <a:p>
            <a:endParaRPr lang="en-GB" dirty="0"/>
          </a:p>
          <a:p>
            <a:pPr lvl="1"/>
            <a:r>
              <a:rPr lang="en-GB" dirty="0"/>
              <a:t>Delegates </a:t>
            </a:r>
            <a:r>
              <a:rPr lang="en-GB" b="1" i="1" u="sng" dirty="0"/>
              <a:t>MUST</a:t>
            </a:r>
            <a:r>
              <a:rPr lang="en-GB" dirty="0"/>
              <a:t> have HTML and CSS skills equivalent to those provided by the Web Development Fundamentals – HTML and CSS course</a:t>
            </a:r>
          </a:p>
          <a:p>
            <a:pPr lvl="1"/>
            <a:r>
              <a:rPr lang="en-GB" dirty="0"/>
              <a:t>Familiarity with programming would be beneficial, we recommend Programming Foundations to new developers</a:t>
            </a:r>
          </a:p>
          <a:p>
            <a:r>
              <a:rPr lang="en-GB" dirty="0"/>
              <a:t>If there are any issues, please tell your instructor now</a:t>
            </a:r>
          </a:p>
          <a:p>
            <a:endParaRPr lang="en-GB" sz="2000" dirty="0"/>
          </a:p>
          <a:p>
            <a:endParaRPr lang="en-GB" sz="2000" dirty="0"/>
          </a:p>
        </p:txBody>
      </p:sp>
    </p:spTree>
    <p:extLst>
      <p:ext uri="{BB962C8B-B14F-4D97-AF65-F5344CB8AC3E}">
        <p14:creationId xmlns:p14="http://schemas.microsoft.com/office/powerpoint/2010/main" val="106369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5301" y="1914129"/>
            <a:ext cx="5710699" cy="1999949"/>
          </a:xfrm>
        </p:spPr>
        <p:txBody>
          <a:bodyPr/>
          <a:lstStyle/>
          <a:p>
            <a:r>
              <a:rPr lang="en-GB" sz="4000"/>
              <a:t>Introductions</a:t>
            </a:r>
          </a:p>
        </p:txBody>
      </p:sp>
    </p:spTree>
    <p:extLst>
      <p:ext uri="{BB962C8B-B14F-4D97-AF65-F5344CB8AC3E}">
        <p14:creationId xmlns:p14="http://schemas.microsoft.com/office/powerpoint/2010/main" val="2802279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_Primary_Colors">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4.xml><?xml version="1.0" encoding="utf-8"?>
<a:theme xmlns:a="http://schemas.openxmlformats.org/drawingml/2006/main" name="Master_Blu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5.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705</Words>
  <Application>Microsoft Office PowerPoint</Application>
  <PresentationFormat>Widescreen</PresentationFormat>
  <Paragraphs>109</Paragraphs>
  <Slides>11</Slides>
  <Notes>10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11</vt:i4>
      </vt:variant>
    </vt:vector>
  </HeadingPairs>
  <TitlesOfParts>
    <vt:vector size="23" baseType="lpstr">
      <vt:lpstr>Arial</vt:lpstr>
      <vt:lpstr>Calibri</vt:lpstr>
      <vt:lpstr>Calibri Light</vt:lpstr>
      <vt:lpstr>Krana Fat B</vt:lpstr>
      <vt:lpstr>Montserrat</vt:lpstr>
      <vt:lpstr>Segoe UI</vt:lpstr>
      <vt:lpstr>Segoe UI Light</vt:lpstr>
      <vt:lpstr>Office Theme</vt:lpstr>
      <vt:lpstr>Master_Primary_Colors</vt:lpstr>
      <vt:lpstr>Master</vt:lpstr>
      <vt:lpstr>Master_Blue</vt:lpstr>
      <vt:lpstr>PPM Courseware Slides</vt:lpstr>
      <vt:lpstr>Web Development Fundamentals</vt:lpstr>
      <vt:lpstr>INTRODUCTION</vt:lpstr>
      <vt:lpstr>PowerPoint Presentation</vt:lpstr>
      <vt:lpstr>PowerPoint Presentation</vt:lpstr>
      <vt:lpstr>Course delivery</vt:lpstr>
      <vt:lpstr>PowerPoint Presentation</vt:lpstr>
      <vt:lpstr>Course aims and objectives </vt:lpstr>
      <vt:lpstr>PowerPoint Presentation</vt:lpstr>
      <vt:lpstr>Introductions</vt:lpstr>
      <vt:lpstr>PowerPoint Presentation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Horn, Georgina</dc:creator>
  <cp:lastModifiedBy>Smith, Andy</cp:lastModifiedBy>
  <cp:revision>11</cp:revision>
  <dcterms:created xsi:type="dcterms:W3CDTF">2020-12-07T14:34:28Z</dcterms:created>
  <dcterms:modified xsi:type="dcterms:W3CDTF">2023-09-15T07:53:41Z</dcterms:modified>
</cp:coreProperties>
</file>