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77" r:id="rId5"/>
    <p:sldMasterId id="2147483964" r:id="rId6"/>
    <p:sldMasterId id="2147484051" r:id="rId7"/>
    <p:sldMasterId id="2147484138" r:id="rId8"/>
  </p:sldMasterIdLst>
  <p:notesMasterIdLst>
    <p:notesMasterId r:id="rId22"/>
  </p:notesMasterIdLst>
  <p:handoutMasterIdLst>
    <p:handoutMasterId r:id="rId23"/>
  </p:handoutMasterIdLst>
  <p:sldIdLst>
    <p:sldId id="256" r:id="rId9"/>
    <p:sldId id="259" r:id="rId10"/>
    <p:sldId id="263" r:id="rId11"/>
    <p:sldId id="279" r:id="rId12"/>
    <p:sldId id="257" r:id="rId13"/>
    <p:sldId id="283" r:id="rId14"/>
    <p:sldId id="285" r:id="rId15"/>
    <p:sldId id="258" r:id="rId16"/>
    <p:sldId id="277" r:id="rId17"/>
    <p:sldId id="280" r:id="rId18"/>
    <p:sldId id="278" r:id="rId19"/>
    <p:sldId id="273" r:id="rId20"/>
    <p:sldId id="287" r:id="rId21"/>
  </p:sldIdLst>
  <p:sldSz cx="12192000" cy="6858000"/>
  <p:notesSz cx="6645275" cy="9775825"/>
  <p:custDataLst>
    <p:tags r:id="rId24"/>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9"/>
    <a:srgbClr val="03EAB3"/>
    <a:srgbClr val="00D2FE"/>
    <a:srgbClr val="28CEF6"/>
    <a:srgbClr val="FFD217"/>
    <a:srgbClr val="FF6124"/>
    <a:srgbClr val="EECF40"/>
    <a:srgbClr val="A5FFFF"/>
    <a:srgbClr val="00EDB5"/>
    <a:srgbClr val="0FEE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036" autoAdjust="0"/>
  </p:normalViewPr>
  <p:slideViewPr>
    <p:cSldViewPr snapToGrid="0" snapToObjects="1">
      <p:cViewPr varScale="1">
        <p:scale>
          <a:sx n="105" d="100"/>
          <a:sy n="105" d="100"/>
        </p:scale>
        <p:origin x="798" y="108"/>
      </p:cViewPr>
      <p:guideLst>
        <p:guide pos="3840"/>
        <p:guide orient="horz" pos="3771"/>
      </p:guideLst>
    </p:cSldViewPr>
  </p:slideViewPr>
  <p:notesTextViewPr>
    <p:cViewPr>
      <p:scale>
        <a:sx n="1" d="1"/>
        <a:sy n="1" d="1"/>
      </p:scale>
      <p:origin x="0" y="0"/>
    </p:cViewPr>
  </p:notesTextViewPr>
  <p:notesViewPr>
    <p:cSldViewPr snapToGrid="0" snapToObjects="1">
      <p:cViewPr varScale="1">
        <p:scale>
          <a:sx n="48" d="100"/>
          <a:sy n="48" d="100"/>
        </p:scale>
        <p:origin x="2788"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er, Michelle" userId="269c6baa-3bea-43e2-b302-c27845c1a42b" providerId="ADAL" clId="{1A6D8D64-7487-7E4D-A555-41A61A2F7AEC}"/>
    <pc:docChg chg="undo custSel modSld">
      <pc:chgData name="Waller, Michelle" userId="269c6baa-3bea-43e2-b302-c27845c1a42b" providerId="ADAL" clId="{1A6D8D64-7487-7E4D-A555-41A61A2F7AEC}" dt="2020-09-24T10:48:57.793" v="84" actId="1035"/>
      <pc:docMkLst>
        <pc:docMk/>
      </pc:docMkLst>
      <pc:sldChg chg="modSp mod modClrScheme chgLayout">
        <pc:chgData name="Waller, Michelle" userId="269c6baa-3bea-43e2-b302-c27845c1a42b" providerId="ADAL" clId="{1A6D8D64-7487-7E4D-A555-41A61A2F7AEC}" dt="2020-09-24T10:04:16.157" v="21" actId="700"/>
        <pc:sldMkLst>
          <pc:docMk/>
          <pc:sldMk cId="1112600258" sldId="462"/>
        </pc:sldMkLst>
        <pc:spChg chg="mod ord">
          <ac:chgData name="Waller, Michelle" userId="269c6baa-3bea-43e2-b302-c27845c1a42b" providerId="ADAL" clId="{1A6D8D64-7487-7E4D-A555-41A61A2F7AEC}" dt="2020-09-24T10:04:16.157" v="21" actId="700"/>
          <ac:spMkLst>
            <pc:docMk/>
            <pc:sldMk cId="1112600258" sldId="462"/>
            <ac:spMk id="2" creationId="{00000000-0000-0000-0000-000000000000}"/>
          </ac:spMkLst>
        </pc:spChg>
        <pc:spChg chg="mod ord">
          <ac:chgData name="Waller, Michelle" userId="269c6baa-3bea-43e2-b302-c27845c1a42b" providerId="ADAL" clId="{1A6D8D64-7487-7E4D-A555-41A61A2F7AEC}" dt="2020-09-24T10:04:16.157" v="21" actId="700"/>
          <ac:spMkLst>
            <pc:docMk/>
            <pc:sldMk cId="1112600258" sldId="462"/>
            <ac:spMk id="3" creationId="{00000000-0000-0000-0000-000000000000}"/>
          </ac:spMkLst>
        </pc:spChg>
      </pc:sldChg>
      <pc:sldChg chg="modSp mod">
        <pc:chgData name="Waller, Michelle" userId="269c6baa-3bea-43e2-b302-c27845c1a42b" providerId="ADAL" clId="{1A6D8D64-7487-7E4D-A555-41A61A2F7AEC}" dt="2020-09-24T09:10:45.780" v="3" actId="948"/>
        <pc:sldMkLst>
          <pc:docMk/>
          <pc:sldMk cId="3329272137" sldId="614"/>
        </pc:sldMkLst>
        <pc:spChg chg="mod">
          <ac:chgData name="Waller, Michelle" userId="269c6baa-3bea-43e2-b302-c27845c1a42b" providerId="ADAL" clId="{1A6D8D64-7487-7E4D-A555-41A61A2F7AEC}" dt="2020-09-24T09:10:45.780" v="3" actId="948"/>
          <ac:spMkLst>
            <pc:docMk/>
            <pc:sldMk cId="3329272137" sldId="614"/>
            <ac:spMk id="2" creationId="{00000000-0000-0000-0000-000000000000}"/>
          </ac:spMkLst>
        </pc:spChg>
      </pc:sldChg>
      <pc:sldChg chg="modSp mod">
        <pc:chgData name="Waller, Michelle" userId="269c6baa-3bea-43e2-b302-c27845c1a42b" providerId="ADAL" clId="{1A6D8D64-7487-7E4D-A555-41A61A2F7AEC}" dt="2020-09-24T09:12:10.515" v="5" actId="12"/>
        <pc:sldMkLst>
          <pc:docMk/>
          <pc:sldMk cId="856531162" sldId="752"/>
        </pc:sldMkLst>
        <pc:spChg chg="mod">
          <ac:chgData name="Waller, Michelle" userId="269c6baa-3bea-43e2-b302-c27845c1a42b" providerId="ADAL" clId="{1A6D8D64-7487-7E4D-A555-41A61A2F7AEC}" dt="2020-09-24T09:12:10.515" v="5" actId="12"/>
          <ac:spMkLst>
            <pc:docMk/>
            <pc:sldMk cId="856531162" sldId="752"/>
            <ac:spMk id="2" creationId="{00000000-0000-0000-0000-000000000000}"/>
          </ac:spMkLst>
        </pc:spChg>
      </pc:sldChg>
      <pc:sldChg chg="modSp mod">
        <pc:chgData name="Waller, Michelle" userId="269c6baa-3bea-43e2-b302-c27845c1a42b" providerId="ADAL" clId="{1A6D8D64-7487-7E4D-A555-41A61A2F7AEC}" dt="2020-09-24T09:45:23.196" v="11" actId="20577"/>
        <pc:sldMkLst>
          <pc:docMk/>
          <pc:sldMk cId="2660385598" sldId="753"/>
        </pc:sldMkLst>
        <pc:spChg chg="mod">
          <ac:chgData name="Waller, Michelle" userId="269c6baa-3bea-43e2-b302-c27845c1a42b" providerId="ADAL" clId="{1A6D8D64-7487-7E4D-A555-41A61A2F7AEC}" dt="2020-09-24T09:45:23.196" v="11" actId="20577"/>
          <ac:spMkLst>
            <pc:docMk/>
            <pc:sldMk cId="2660385598" sldId="753"/>
            <ac:spMk id="9" creationId="{28BFD558-7C1A-3A4A-8CE5-9F2C19E807EE}"/>
          </ac:spMkLst>
        </pc:spChg>
      </pc:sldChg>
      <pc:sldChg chg="modSp mod">
        <pc:chgData name="Waller, Michelle" userId="269c6baa-3bea-43e2-b302-c27845c1a42b" providerId="ADAL" clId="{1A6D8D64-7487-7E4D-A555-41A61A2F7AEC}" dt="2020-09-24T09:46:31.779" v="20" actId="20577"/>
        <pc:sldMkLst>
          <pc:docMk/>
          <pc:sldMk cId="3029155676" sldId="754"/>
        </pc:sldMkLst>
        <pc:spChg chg="mod">
          <ac:chgData name="Waller, Michelle" userId="269c6baa-3bea-43e2-b302-c27845c1a42b" providerId="ADAL" clId="{1A6D8D64-7487-7E4D-A555-41A61A2F7AEC}" dt="2020-09-24T09:46:31.779" v="20" actId="20577"/>
          <ac:spMkLst>
            <pc:docMk/>
            <pc:sldMk cId="3029155676" sldId="754"/>
            <ac:spMk id="2" creationId="{00000000-0000-0000-0000-000000000000}"/>
          </ac:spMkLst>
        </pc:spChg>
      </pc:sldChg>
      <pc:sldChg chg="addSp delSp modSp mod">
        <pc:chgData name="Waller, Michelle" userId="269c6baa-3bea-43e2-b302-c27845c1a42b" providerId="ADAL" clId="{1A6D8D64-7487-7E4D-A555-41A61A2F7AEC}" dt="2020-09-24T10:48:57.793" v="84" actId="1035"/>
        <pc:sldMkLst>
          <pc:docMk/>
          <pc:sldMk cId="1116385079" sldId="758"/>
        </pc:sldMkLst>
        <pc:spChg chg="add del mod">
          <ac:chgData name="Waller, Michelle" userId="269c6baa-3bea-43e2-b302-c27845c1a42b" providerId="ADAL" clId="{1A6D8D64-7487-7E4D-A555-41A61A2F7AEC}" dt="2020-09-24T10:48:53.577" v="75" actId="478"/>
          <ac:spMkLst>
            <pc:docMk/>
            <pc:sldMk cId="1116385079" sldId="758"/>
            <ac:spMk id="2" creationId="{B9C8FA18-4EC0-AB42-BCF1-7D5BB36CE723}"/>
          </ac:spMkLst>
        </pc:spChg>
        <pc:picChg chg="mod">
          <ac:chgData name="Waller, Michelle" userId="269c6baa-3bea-43e2-b302-c27845c1a42b" providerId="ADAL" clId="{1A6D8D64-7487-7E4D-A555-41A61A2F7AEC}" dt="2020-09-24T10:48:57.793" v="84" actId="1035"/>
          <ac:picMkLst>
            <pc:docMk/>
            <pc:sldMk cId="1116385079" sldId="758"/>
            <ac:picMk id="5" creationId="{653B27CB-9836-6541-B6C6-C2568ABD6782}"/>
          </ac:picMkLst>
        </pc:picChg>
      </pc:sldChg>
      <pc:sldChg chg="addSp delSp modSp mod">
        <pc:chgData name="Waller, Michelle" userId="269c6baa-3bea-43e2-b302-c27845c1a42b" providerId="ADAL" clId="{1A6D8D64-7487-7E4D-A555-41A61A2F7AEC}" dt="2020-09-24T10:47:21.774" v="57" actId="478"/>
        <pc:sldMkLst>
          <pc:docMk/>
          <pc:sldMk cId="3973869705" sldId="760"/>
        </pc:sldMkLst>
        <pc:spChg chg="mod">
          <ac:chgData name="Waller, Michelle" userId="269c6baa-3bea-43e2-b302-c27845c1a42b" providerId="ADAL" clId="{1A6D8D64-7487-7E4D-A555-41A61A2F7AEC}" dt="2020-09-24T10:47:10.072" v="52" actId="1038"/>
          <ac:spMkLst>
            <pc:docMk/>
            <pc:sldMk cId="3973869705" sldId="760"/>
            <ac:spMk id="2" creationId="{00000000-0000-0000-0000-000000000000}"/>
          </ac:spMkLst>
        </pc:spChg>
        <pc:spChg chg="add del mod">
          <ac:chgData name="Waller, Michelle" userId="269c6baa-3bea-43e2-b302-c27845c1a42b" providerId="ADAL" clId="{1A6D8D64-7487-7E4D-A555-41A61A2F7AEC}" dt="2020-09-24T10:47:21.774" v="57" actId="478"/>
          <ac:spMkLst>
            <pc:docMk/>
            <pc:sldMk cId="3973869705" sldId="760"/>
            <ac:spMk id="3" creationId="{4DBDCF52-A9C7-EA4D-8663-02F606439194}"/>
          </ac:spMkLst>
        </pc:spChg>
        <pc:picChg chg="mod">
          <ac:chgData name="Waller, Michelle" userId="269c6baa-3bea-43e2-b302-c27845c1a42b" providerId="ADAL" clId="{1A6D8D64-7487-7E4D-A555-41A61A2F7AEC}" dt="2020-09-24T10:47:19.756" v="56" actId="1038"/>
          <ac:picMkLst>
            <pc:docMk/>
            <pc:sldMk cId="3973869705" sldId="760"/>
            <ac:picMk id="6" creationId="{8CC1714B-AE0A-D941-87C0-93D5293D008B}"/>
          </ac:picMkLst>
        </pc:picChg>
      </pc:sldChg>
      <pc:sldChg chg="modSp mod">
        <pc:chgData name="Waller, Michelle" userId="269c6baa-3bea-43e2-b302-c27845c1a42b" providerId="ADAL" clId="{1A6D8D64-7487-7E4D-A555-41A61A2F7AEC}" dt="2020-09-24T09:45:50.440" v="17" actId="20577"/>
        <pc:sldMkLst>
          <pc:docMk/>
          <pc:sldMk cId="2035007324" sldId="766"/>
        </pc:sldMkLst>
        <pc:spChg chg="mod">
          <ac:chgData name="Waller, Michelle" userId="269c6baa-3bea-43e2-b302-c27845c1a42b" providerId="ADAL" clId="{1A6D8D64-7487-7E4D-A555-41A61A2F7AEC}" dt="2020-09-24T09:45:50.440" v="17" actId="20577"/>
          <ac:spMkLst>
            <pc:docMk/>
            <pc:sldMk cId="2035007324" sldId="766"/>
            <ac:spMk id="4" creationId="{A6F7E5EE-9957-9B44-9A6A-84A299974E12}"/>
          </ac:spMkLst>
        </pc:spChg>
      </pc:sldChg>
    </pc:docChg>
  </pc:docChgLst>
  <pc:docChgLst>
    <pc:chgData name="Foppa, Pedro" userId="78b15ebb-14ab-45f0-97b3-f50a9b67ce6d" providerId="ADAL" clId="{272B8FC1-575B-2D42-988B-7A0BE7D5428E}"/>
    <pc:docChg chg="undo redo custSel addSld delSld modSld addMainMaster delMainMaster modMainMaster">
      <pc:chgData name="Foppa, Pedro" userId="78b15ebb-14ab-45f0-97b3-f50a9b67ce6d" providerId="ADAL" clId="{272B8FC1-575B-2D42-988B-7A0BE7D5428E}" dt="2020-09-22T14:08:04.648" v="214" actId="700"/>
      <pc:docMkLst>
        <pc:docMk/>
      </pc:docMkLst>
      <pc:sldChg chg="addSp delSp modSp mod modClrScheme chgLayout">
        <pc:chgData name="Foppa, Pedro" userId="78b15ebb-14ab-45f0-97b3-f50a9b67ce6d" providerId="ADAL" clId="{272B8FC1-575B-2D42-988B-7A0BE7D5428E}" dt="2020-07-20T12:30:18.397" v="207" actId="20577"/>
        <pc:sldMkLst>
          <pc:docMk/>
          <pc:sldMk cId="1112600258" sldId="462"/>
        </pc:sldMkLst>
        <pc:spChg chg="mod ord">
          <ac:chgData name="Foppa, Pedro" userId="78b15ebb-14ab-45f0-97b3-f50a9b67ce6d" providerId="ADAL" clId="{272B8FC1-575B-2D42-988B-7A0BE7D5428E}" dt="2020-06-12T11:54:22.509" v="28" actId="700"/>
          <ac:spMkLst>
            <pc:docMk/>
            <pc:sldMk cId="1112600258" sldId="462"/>
            <ac:spMk id="2" creationId="{00000000-0000-0000-0000-000000000000}"/>
          </ac:spMkLst>
        </pc:spChg>
        <pc:spChg chg="mod ord">
          <ac:chgData name="Foppa, Pedro" userId="78b15ebb-14ab-45f0-97b3-f50a9b67ce6d" providerId="ADAL" clId="{272B8FC1-575B-2D42-988B-7A0BE7D5428E}" dt="2020-07-20T12:30:18.397" v="207" actId="20577"/>
          <ac:spMkLst>
            <pc:docMk/>
            <pc:sldMk cId="1112600258" sldId="462"/>
            <ac:spMk id="3" creationId="{00000000-0000-0000-0000-000000000000}"/>
          </ac:spMkLst>
        </pc:spChg>
        <pc:spChg chg="add del mod">
          <ac:chgData name="Foppa, Pedro" userId="78b15ebb-14ab-45f0-97b3-f50a9b67ce6d" providerId="ADAL" clId="{272B8FC1-575B-2D42-988B-7A0BE7D5428E}" dt="2020-06-12T11:53:07.054" v="10"/>
          <ac:spMkLst>
            <pc:docMk/>
            <pc:sldMk cId="1112600258" sldId="462"/>
            <ac:spMk id="6" creationId="{3C61F04B-853B-3F47-82CA-C399D0E5485E}"/>
          </ac:spMkLst>
        </pc:spChg>
        <pc:spChg chg="add del mod">
          <ac:chgData name="Foppa, Pedro" userId="78b15ebb-14ab-45f0-97b3-f50a9b67ce6d" providerId="ADAL" clId="{272B8FC1-575B-2D42-988B-7A0BE7D5428E}" dt="2020-06-12T11:53:07.054" v="10"/>
          <ac:spMkLst>
            <pc:docMk/>
            <pc:sldMk cId="1112600258" sldId="462"/>
            <ac:spMk id="7" creationId="{345AFC2E-B91C-6F48-A107-C1E3E423B5AA}"/>
          </ac:spMkLst>
        </pc:spChg>
        <pc:spChg chg="add del mod">
          <ac:chgData name="Foppa, Pedro" userId="78b15ebb-14ab-45f0-97b3-f50a9b67ce6d" providerId="ADAL" clId="{272B8FC1-575B-2D42-988B-7A0BE7D5428E}" dt="2020-06-12T11:53:07.592" v="11"/>
          <ac:spMkLst>
            <pc:docMk/>
            <pc:sldMk cId="1112600258" sldId="462"/>
            <ac:spMk id="8" creationId="{F7578583-6075-9246-B6CB-55C272D15E33}"/>
          </ac:spMkLst>
        </pc:spChg>
        <pc:spChg chg="add del mod">
          <ac:chgData name="Foppa, Pedro" userId="78b15ebb-14ab-45f0-97b3-f50a9b67ce6d" providerId="ADAL" clId="{272B8FC1-575B-2D42-988B-7A0BE7D5428E}" dt="2020-06-12T11:53:07.592" v="11"/>
          <ac:spMkLst>
            <pc:docMk/>
            <pc:sldMk cId="1112600258" sldId="462"/>
            <ac:spMk id="9" creationId="{7EE82609-21DE-1D4E-9399-C0081406A756}"/>
          </ac:spMkLst>
        </pc:spChg>
        <pc:picChg chg="del">
          <ac:chgData name="Foppa, Pedro" userId="78b15ebb-14ab-45f0-97b3-f50a9b67ce6d" providerId="ADAL" clId="{272B8FC1-575B-2D42-988B-7A0BE7D5428E}" dt="2020-06-12T11:52:58.280" v="8" actId="478"/>
          <ac:picMkLst>
            <pc:docMk/>
            <pc:sldMk cId="1112600258" sldId="462"/>
            <ac:picMk id="4" creationId="{00000000-0000-0000-0000-000000000000}"/>
          </ac:picMkLst>
        </pc:picChg>
      </pc:sldChg>
      <pc:sldChg chg="addSp delSp modSp del">
        <pc:chgData name="Foppa, Pedro" userId="78b15ebb-14ab-45f0-97b3-f50a9b67ce6d" providerId="ADAL" clId="{272B8FC1-575B-2D42-988B-7A0BE7D5428E}" dt="2020-06-30T14:25:22.031" v="184"/>
        <pc:sldMkLst>
          <pc:docMk/>
          <pc:sldMk cId="1592991364" sldId="612"/>
        </pc:sldMkLst>
        <pc:spChg chg="add del mod">
          <ac:chgData name="Foppa, Pedro" userId="78b15ebb-14ab-45f0-97b3-f50a9b67ce6d" providerId="ADAL" clId="{272B8FC1-575B-2D42-988B-7A0BE7D5428E}" dt="2020-06-30T14:25:15.909" v="183" actId="767"/>
          <ac:spMkLst>
            <pc:docMk/>
            <pc:sldMk cId="1592991364" sldId="612"/>
            <ac:spMk id="2" creationId="{0A439E71-45DA-1F42-871C-DDC89AA861CD}"/>
          </ac:spMkLst>
        </pc:spChg>
        <pc:spChg chg="add del mod">
          <ac:chgData name="Foppa, Pedro" userId="78b15ebb-14ab-45f0-97b3-f50a9b67ce6d" providerId="ADAL" clId="{272B8FC1-575B-2D42-988B-7A0BE7D5428E}" dt="2020-06-30T14:25:22.031" v="184"/>
          <ac:spMkLst>
            <pc:docMk/>
            <pc:sldMk cId="1592991364" sldId="612"/>
            <ac:spMk id="3" creationId="{4C133386-7D7F-044C-A91C-8CF87AF871BC}"/>
          </ac:spMkLst>
        </pc:spChg>
        <pc:spChg chg="add mod">
          <ac:chgData name="Foppa, Pedro" userId="78b15ebb-14ab-45f0-97b3-f50a9b67ce6d" providerId="ADAL" clId="{272B8FC1-575B-2D42-988B-7A0BE7D5428E}" dt="2020-06-30T14:25:22.031" v="184"/>
          <ac:spMkLst>
            <pc:docMk/>
            <pc:sldMk cId="1592991364" sldId="612"/>
            <ac:spMk id="4" creationId="{3E3D40BF-0AC5-FD49-B2FA-DBD7D6A07866}"/>
          </ac:spMkLst>
        </pc:spChg>
        <pc:spChg chg="mod">
          <ac:chgData name="Foppa, Pedro" userId="78b15ebb-14ab-45f0-97b3-f50a9b67ce6d" providerId="ADAL" clId="{272B8FC1-575B-2D42-988B-7A0BE7D5428E}" dt="2020-06-30T14:25:22.031" v="184"/>
          <ac:spMkLst>
            <pc:docMk/>
            <pc:sldMk cId="1592991364" sldId="612"/>
            <ac:spMk id="5" creationId="{00000000-0000-0000-0000-000000000000}"/>
          </ac:spMkLst>
        </pc:spChg>
      </pc:sldChg>
      <pc:sldChg chg="del">
        <pc:chgData name="Foppa, Pedro" userId="78b15ebb-14ab-45f0-97b3-f50a9b67ce6d" providerId="ADAL" clId="{272B8FC1-575B-2D42-988B-7A0BE7D5428E}" dt="2020-06-12T11:52:45.085" v="0" actId="2696"/>
        <pc:sldMkLst>
          <pc:docMk/>
          <pc:sldMk cId="173039075" sldId="613"/>
        </pc:sldMkLst>
      </pc:sldChg>
      <pc:sldChg chg="modSp del mod modClrScheme chgLayout">
        <pc:chgData name="Foppa, Pedro" userId="78b15ebb-14ab-45f0-97b3-f50a9b67ce6d" providerId="ADAL" clId="{272B8FC1-575B-2D42-988B-7A0BE7D5428E}" dt="2020-09-22T14:07:10.060" v="211" actId="700"/>
        <pc:sldMkLst>
          <pc:docMk/>
          <pc:sldMk cId="3329272137" sldId="614"/>
        </pc:sldMkLst>
        <pc:spChg chg="mod ord">
          <ac:chgData name="Foppa, Pedro" userId="78b15ebb-14ab-45f0-97b3-f50a9b67ce6d" providerId="ADAL" clId="{272B8FC1-575B-2D42-988B-7A0BE7D5428E}" dt="2020-09-22T14:07:10.060" v="211" actId="700"/>
          <ac:spMkLst>
            <pc:docMk/>
            <pc:sldMk cId="3329272137" sldId="614"/>
            <ac:spMk id="2" creationId="{00000000-0000-0000-0000-000000000000}"/>
          </ac:spMkLst>
        </pc:spChg>
        <pc:spChg chg="mod ord">
          <ac:chgData name="Foppa, Pedro" userId="78b15ebb-14ab-45f0-97b3-f50a9b67ce6d" providerId="ADAL" clId="{272B8FC1-575B-2D42-988B-7A0BE7D5428E}" dt="2020-09-22T14:07:10.060" v="211" actId="700"/>
          <ac:spMkLst>
            <pc:docMk/>
            <pc:sldMk cId="3329272137" sldId="614"/>
            <ac:spMk id="5" creationId="{00000000-0000-0000-0000-000000000000}"/>
          </ac:spMkLst>
        </pc:spChg>
      </pc:sldChg>
      <pc:sldChg chg="del">
        <pc:chgData name="Foppa, Pedro" userId="78b15ebb-14ab-45f0-97b3-f50a9b67ce6d" providerId="ADAL" clId="{272B8FC1-575B-2D42-988B-7A0BE7D5428E}" dt="2020-06-12T11:52:45.120" v="2" actId="2696"/>
        <pc:sldMkLst>
          <pc:docMk/>
          <pc:sldMk cId="1258270248" sldId="616"/>
        </pc:sldMkLst>
      </pc:sldChg>
      <pc:sldChg chg="del">
        <pc:chgData name="Foppa, Pedro" userId="78b15ebb-14ab-45f0-97b3-f50a9b67ce6d" providerId="ADAL" clId="{272B8FC1-575B-2D42-988B-7A0BE7D5428E}" dt="2020-06-12T11:52:45.130" v="3" actId="2696"/>
        <pc:sldMkLst>
          <pc:docMk/>
          <pc:sldMk cId="3031212613" sldId="617"/>
        </pc:sldMkLst>
      </pc:sldChg>
      <pc:sldChg chg="del">
        <pc:chgData name="Foppa, Pedro" userId="78b15ebb-14ab-45f0-97b3-f50a9b67ce6d" providerId="ADAL" clId="{272B8FC1-575B-2D42-988B-7A0BE7D5428E}" dt="2020-06-12T11:52:45.140" v="4" actId="2696"/>
        <pc:sldMkLst>
          <pc:docMk/>
          <pc:sldMk cId="3727644893" sldId="618"/>
        </pc:sldMkLst>
      </pc:sldChg>
      <pc:sldChg chg="addSp delSp modSp del">
        <pc:chgData name="Foppa, Pedro" userId="78b15ebb-14ab-45f0-97b3-f50a9b67ce6d" providerId="ADAL" clId="{272B8FC1-575B-2D42-988B-7A0BE7D5428E}" dt="2020-06-16T10:16:57.586" v="151" actId="2696"/>
        <pc:sldMkLst>
          <pc:docMk/>
          <pc:sldMk cId="2277730531" sldId="750"/>
        </pc:sldMkLst>
        <pc:spChg chg="mod">
          <ac:chgData name="Foppa, Pedro" userId="78b15ebb-14ab-45f0-97b3-f50a9b67ce6d" providerId="ADAL" clId="{272B8FC1-575B-2D42-988B-7A0BE7D5428E}" dt="2020-06-16T10:13:58.669" v="92" actId="1076"/>
          <ac:spMkLst>
            <pc:docMk/>
            <pc:sldMk cId="2277730531" sldId="750"/>
            <ac:spMk id="2" creationId="{00000000-0000-0000-0000-000000000000}"/>
          </ac:spMkLst>
        </pc:spChg>
        <pc:spChg chg="add del mod">
          <ac:chgData name="Foppa, Pedro" userId="78b15ebb-14ab-45f0-97b3-f50a9b67ce6d" providerId="ADAL" clId="{272B8FC1-575B-2D42-988B-7A0BE7D5428E}" dt="2020-06-16T10:14:07.354" v="98" actId="767"/>
          <ac:spMkLst>
            <pc:docMk/>
            <pc:sldMk cId="2277730531" sldId="750"/>
            <ac:spMk id="3" creationId="{1AC04E93-6195-4A40-A91F-895398F7D85E}"/>
          </ac:spMkLst>
        </pc:spChg>
        <pc:spChg chg="mod">
          <ac:chgData name="Foppa, Pedro" userId="78b15ebb-14ab-45f0-97b3-f50a9b67ce6d" providerId="ADAL" clId="{272B8FC1-575B-2D42-988B-7A0BE7D5428E}" dt="2020-06-16T10:14:06.609" v="96" actId="20577"/>
          <ac:spMkLst>
            <pc:docMk/>
            <pc:sldMk cId="2277730531" sldId="750"/>
            <ac:spMk id="5" creationId="{00000000-0000-0000-0000-000000000000}"/>
          </ac:spMkLst>
        </pc:spChg>
      </pc:sldChg>
      <pc:sldChg chg="new del">
        <pc:chgData name="Foppa, Pedro" userId="78b15ebb-14ab-45f0-97b3-f50a9b67ce6d" providerId="ADAL" clId="{272B8FC1-575B-2D42-988B-7A0BE7D5428E}" dt="2020-06-16T10:14:44.225" v="105" actId="2696"/>
        <pc:sldMkLst>
          <pc:docMk/>
          <pc:sldMk cId="910931568" sldId="751"/>
        </pc:sldMkLst>
      </pc:sldChg>
      <pc:sldChg chg="addSp delSp modSp new mod modClrScheme chgLayout">
        <pc:chgData name="Foppa, Pedro" userId="78b15ebb-14ab-45f0-97b3-f50a9b67ce6d" providerId="ADAL" clId="{272B8FC1-575B-2D42-988B-7A0BE7D5428E}" dt="2020-09-22T14:08:04.648" v="214" actId="700"/>
        <pc:sldMkLst>
          <pc:docMk/>
          <pc:sldMk cId="2191652147" sldId="751"/>
        </pc:sldMkLst>
        <pc:spChg chg="add del mod">
          <ac:chgData name="Foppa, Pedro" userId="78b15ebb-14ab-45f0-97b3-f50a9b67ce6d" providerId="ADAL" clId="{272B8FC1-575B-2D42-988B-7A0BE7D5428E}" dt="2020-09-22T14:08:04.648" v="214" actId="700"/>
          <ac:spMkLst>
            <pc:docMk/>
            <pc:sldMk cId="2191652147" sldId="751"/>
            <ac:spMk id="2" creationId="{5BA585AA-B262-824C-96EB-6C08247F3901}"/>
          </ac:spMkLst>
        </pc:spChg>
        <pc:spChg chg="add del mod">
          <ac:chgData name="Foppa, Pedro" userId="78b15ebb-14ab-45f0-97b3-f50a9b67ce6d" providerId="ADAL" clId="{272B8FC1-575B-2D42-988B-7A0BE7D5428E}" dt="2020-09-22T14:08:04.648" v="214" actId="700"/>
          <ac:spMkLst>
            <pc:docMk/>
            <pc:sldMk cId="2191652147" sldId="751"/>
            <ac:spMk id="3" creationId="{164194CE-01AC-3E45-8282-C8DABF755C41}"/>
          </ac:spMkLst>
        </pc:spChg>
        <pc:spChg chg="add del mod">
          <ac:chgData name="Foppa, Pedro" userId="78b15ebb-14ab-45f0-97b3-f50a9b67ce6d" providerId="ADAL" clId="{272B8FC1-575B-2D42-988B-7A0BE7D5428E}" dt="2020-09-22T14:08:04.648" v="214" actId="700"/>
          <ac:spMkLst>
            <pc:docMk/>
            <pc:sldMk cId="2191652147" sldId="751"/>
            <ac:spMk id="4" creationId="{1A19BAC8-538F-4F4E-9803-1A454C6A4339}"/>
          </ac:spMkLst>
        </pc:spChg>
      </pc:sldChg>
      <pc:sldChg chg="new del">
        <pc:chgData name="Foppa, Pedro" userId="78b15ebb-14ab-45f0-97b3-f50a9b67ce6d" providerId="ADAL" clId="{272B8FC1-575B-2D42-988B-7A0BE7D5428E}" dt="2020-06-16T10:18:12.036" v="174" actId="2696"/>
        <pc:sldMkLst>
          <pc:docMk/>
          <pc:sldMk cId="45266042" sldId="752"/>
        </pc:sldMkLst>
      </pc:sldChg>
      <pc:sldChg chg="new del mod modClrScheme chgLayout">
        <pc:chgData name="Foppa, Pedro" userId="78b15ebb-14ab-45f0-97b3-f50a9b67ce6d" providerId="ADAL" clId="{272B8FC1-575B-2D42-988B-7A0BE7D5428E}" dt="2020-06-16T10:18:31.042" v="179" actId="2696"/>
        <pc:sldMkLst>
          <pc:docMk/>
          <pc:sldMk cId="1012584205" sldId="752"/>
        </pc:sldMkLst>
      </pc:sldChg>
      <pc:sldMasterChg chg="add del addSldLayout delSldLayout modSldLayout">
        <pc:chgData name="Foppa, Pedro" userId="78b15ebb-14ab-45f0-97b3-f50a9b67ce6d" providerId="ADAL" clId="{272B8FC1-575B-2D42-988B-7A0BE7D5428E}" dt="2020-06-16T10:17:13.839" v="154"/>
        <pc:sldMasterMkLst>
          <pc:docMk/>
          <pc:sldMasterMk cId="300464794" sldId="2147483648"/>
        </pc:sldMasterMkLst>
        <pc:sldLayoutChg chg="add del">
          <pc:chgData name="Foppa, Pedro" userId="78b15ebb-14ab-45f0-97b3-f50a9b67ce6d" providerId="ADAL" clId="{272B8FC1-575B-2D42-988B-7A0BE7D5428E}" dt="2020-06-12T11:54:05.089" v="26" actId="700"/>
          <pc:sldLayoutMkLst>
            <pc:docMk/>
            <pc:sldMasterMk cId="300464794" sldId="2147483648"/>
            <pc:sldLayoutMk cId="3203859263" sldId="214748369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045959733" sldId="214748370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44572162" sldId="214748377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474306137" sldId="214748377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40942256" sldId="214748378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2988920" sldId="214748378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514873442" sldId="2147483790"/>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317007425" sldId="214748379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773101082" sldId="214748380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89945353" sldId="214748380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91098647" sldId="214748380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86887003" sldId="214748380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276879334" sldId="214748380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966592149" sldId="214748380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5952565" sldId="214748380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1325315" sldId="21474842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49363418" sldId="21474842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823045" sldId="214748422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830558822" sldId="214748431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116668104" sldId="214748431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36062778" sldId="214748431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589326424" sldId="214748431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168013846" sldId="21474843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73587223" sldId="21474843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5497918" sldId="214748432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88925092" sldId="214748432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22699549" sldId="214748432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386269025" sldId="214748432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68724322" sldId="214748432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913617527" sldId="214748432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95273153" sldId="2147484328"/>
          </pc:sldLayoutMkLst>
        </pc:sldLayoutChg>
        <pc:sldLayoutChg chg="addSp delSp modSp add del">
          <pc:chgData name="Foppa, Pedro" userId="78b15ebb-14ab-45f0-97b3-f50a9b67ce6d" providerId="ADAL" clId="{272B8FC1-575B-2D42-988B-7A0BE7D5428E}" dt="2020-06-16T10:17:13.839" v="154"/>
          <pc:sldLayoutMkLst>
            <pc:docMk/>
            <pc:sldMasterMk cId="300464794" sldId="2147483648"/>
            <pc:sldLayoutMk cId="368905433" sldId="2147484333"/>
          </pc:sldLayoutMkLst>
          <pc:spChg chg="del">
            <ac:chgData name="Foppa, Pedro" userId="78b15ebb-14ab-45f0-97b3-f50a9b67ce6d" providerId="ADAL" clId="{272B8FC1-575B-2D42-988B-7A0BE7D5428E}" dt="2020-06-16T10:17:11.214" v="152" actId="478"/>
            <ac:spMkLst>
              <pc:docMk/>
              <pc:sldMasterMk cId="300464794" sldId="2147483648"/>
              <pc:sldLayoutMk cId="368905433" sldId="2147484333"/>
              <ac:spMk id="2" creationId="{EBBB6D40-B4C9-8B4A-B2A6-126F64906376}"/>
            </ac:spMkLst>
          </pc:spChg>
          <pc:spChg chg="del">
            <ac:chgData name="Foppa, Pedro" userId="78b15ebb-14ab-45f0-97b3-f50a9b67ce6d" providerId="ADAL" clId="{272B8FC1-575B-2D42-988B-7A0BE7D5428E}" dt="2020-06-16T10:17:13.504" v="153" actId="478"/>
            <ac:spMkLst>
              <pc:docMk/>
              <pc:sldMasterMk cId="300464794" sldId="2147483648"/>
              <pc:sldLayoutMk cId="368905433" sldId="2147484333"/>
              <ac:spMk id="8" creationId="{00000000-0000-0000-0000-000000000000}"/>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0" creationId="{17F25977-2A6E-5145-88F9-CD120C50E0D7}"/>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1" creationId="{C213F3E8-EBA2-2742-9898-726D280D25C7}"/>
            </ac:spMkLst>
          </pc:sp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372539000" sldId="214748433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79185749" sldId="214748433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07775210" sldId="214748433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229022019" sldId="214748433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93349831" sldId="214748433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18492022" sldId="214748433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82079407" sldId="2147484340"/>
          </pc:sldLayoutMkLst>
        </pc:sldLayoutChg>
        <pc:sldLayoutChg chg="addSp delSp modSp add del">
          <pc:chgData name="Foppa, Pedro" userId="78b15ebb-14ab-45f0-97b3-f50a9b67ce6d" providerId="ADAL" clId="{272B8FC1-575B-2D42-988B-7A0BE7D5428E}" dt="2020-06-16T10:16:43.924" v="149"/>
          <pc:sldLayoutMkLst>
            <pc:docMk/>
            <pc:sldMasterMk cId="300464794" sldId="2147483648"/>
            <pc:sldLayoutMk cId="196910092" sldId="2147484341"/>
          </pc:sldLayoutMkLst>
          <pc:spChg chg="add del">
            <ac:chgData name="Foppa, Pedro" userId="78b15ebb-14ab-45f0-97b3-f50a9b67ce6d" providerId="ADAL" clId="{272B8FC1-575B-2D42-988B-7A0BE7D5428E}" dt="2020-06-16T10:14:21.406" v="100" actId="478"/>
            <ac:spMkLst>
              <pc:docMk/>
              <pc:sldMasterMk cId="300464794" sldId="2147483648"/>
              <pc:sldLayoutMk cId="196910092" sldId="2147484341"/>
              <ac:spMk id="2" creationId="{EBBB6D40-B4C9-8B4A-B2A6-126F64906376}"/>
            </ac:spMkLst>
          </pc:spChg>
          <pc:spChg chg="add del mod">
            <ac:chgData name="Foppa, Pedro" userId="78b15ebb-14ab-45f0-97b3-f50a9b67ce6d" providerId="ADAL" clId="{272B8FC1-575B-2D42-988B-7A0BE7D5428E}" dt="2020-06-16T10:16:06.952" v="139"/>
            <ac:spMkLst>
              <pc:docMk/>
              <pc:sldMasterMk cId="300464794" sldId="2147483648"/>
              <pc:sldLayoutMk cId="196910092" sldId="2147484341"/>
              <ac:spMk id="3" creationId="{E9FCC132-F9A9-5540-A69F-A3A20B802DDF}"/>
            </ac:spMkLst>
          </pc:spChg>
          <pc:spChg chg="add del mod">
            <ac:chgData name="Foppa, Pedro" userId="78b15ebb-14ab-45f0-97b3-f50a9b67ce6d" providerId="ADAL" clId="{272B8FC1-575B-2D42-988B-7A0BE7D5428E}" dt="2020-06-16T10:16:40.235" v="147"/>
            <ac:spMkLst>
              <pc:docMk/>
              <pc:sldMasterMk cId="300464794" sldId="2147483648"/>
              <pc:sldLayoutMk cId="196910092" sldId="2147484341"/>
              <ac:spMk id="5" creationId="{941C76C7-AB57-CD44-B650-DF02B7DD43E9}"/>
            </ac:spMkLst>
          </pc:spChg>
          <pc:spChg chg="add del">
            <ac:chgData name="Foppa, Pedro" userId="78b15ebb-14ab-45f0-97b3-f50a9b67ce6d" providerId="ADAL" clId="{272B8FC1-575B-2D42-988B-7A0BE7D5428E}" dt="2020-06-16T10:14:22.665" v="101" actId="478"/>
            <ac:spMkLst>
              <pc:docMk/>
              <pc:sldMasterMk cId="300464794" sldId="2147483648"/>
              <pc:sldLayoutMk cId="196910092" sldId="2147484341"/>
              <ac:spMk id="8" creationId="{00000000-0000-0000-0000-000000000000}"/>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0" creationId="{A097ECBB-D0AA-C04D-B9DB-B7B9BBDD9314}"/>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1" creationId="{FAA787A3-24ED-3F43-8C0A-897E718AF77B}"/>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2" creationId="{85A5F909-AC00-ED4E-8DB9-C49FAC1FF2A5}"/>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3" creationId="{8CCF440B-D69A-A841-9ED2-66732BBD5397}"/>
            </ac:spMkLst>
          </pc:spChg>
          <pc:spChg chg="add del mod">
            <ac:chgData name="Foppa, Pedro" userId="78b15ebb-14ab-45f0-97b3-f50a9b67ce6d" providerId="ADAL" clId="{272B8FC1-575B-2D42-988B-7A0BE7D5428E}" dt="2020-06-16T10:16:08.457" v="140" actId="478"/>
            <ac:spMkLst>
              <pc:docMk/>
              <pc:sldMasterMk cId="300464794" sldId="2147483648"/>
              <pc:sldLayoutMk cId="196910092" sldId="2147484341"/>
              <ac:spMk id="14" creationId="{F1AC7BC7-83BB-E64A-9972-0DD957F1443C}"/>
            </ac:spMkLst>
          </pc:spChg>
          <pc:spChg chg="add del mod">
            <ac:chgData name="Foppa, Pedro" userId="78b15ebb-14ab-45f0-97b3-f50a9b67ce6d" providerId="ADAL" clId="{272B8FC1-575B-2D42-988B-7A0BE7D5428E}" dt="2020-06-16T10:16:43.132" v="148" actId="478"/>
            <ac:spMkLst>
              <pc:docMk/>
              <pc:sldMasterMk cId="300464794" sldId="2147483648"/>
              <pc:sldLayoutMk cId="196910092" sldId="2147484341"/>
              <ac:spMk id="15" creationId="{324C64E1-1BBF-2446-8CC8-78E0814D3ECE}"/>
            </ac:spMkLst>
          </pc:spChg>
          <pc:spChg chg="add mod">
            <ac:chgData name="Foppa, Pedro" userId="78b15ebb-14ab-45f0-97b3-f50a9b67ce6d" providerId="ADAL" clId="{272B8FC1-575B-2D42-988B-7A0BE7D5428E}" dt="2020-06-16T10:16:10.175" v="141"/>
            <ac:spMkLst>
              <pc:docMk/>
              <pc:sldMasterMk cId="300464794" sldId="2147483648"/>
              <pc:sldLayoutMk cId="196910092" sldId="2147484341"/>
              <ac:spMk id="17" creationId="{F40F117A-8029-1046-B154-5F6DC38A0EC1}"/>
            </ac:spMkLst>
          </pc:spChg>
          <pc:spChg chg="add mod">
            <ac:chgData name="Foppa, Pedro" userId="78b15ebb-14ab-45f0-97b3-f50a9b67ce6d" providerId="ADAL" clId="{272B8FC1-575B-2D42-988B-7A0BE7D5428E}" dt="2020-06-16T10:16:43.924" v="149"/>
            <ac:spMkLst>
              <pc:docMk/>
              <pc:sldMasterMk cId="300464794" sldId="2147483648"/>
              <pc:sldLayoutMk cId="196910092" sldId="2147484341"/>
              <ac:spMk id="19" creationId="{7730DEBB-F3C8-2B49-98FA-67CD17896A82}"/>
            </ac:spMkLst>
          </pc:spChg>
          <pc:picChg chg="mod">
            <ac:chgData name="Foppa, Pedro" userId="78b15ebb-14ab-45f0-97b3-f50a9b67ce6d" providerId="ADAL" clId="{272B8FC1-575B-2D42-988B-7A0BE7D5428E}" dt="2020-06-16T10:15:46.038" v="129" actId="1076"/>
            <ac:picMkLst>
              <pc:docMk/>
              <pc:sldMasterMk cId="300464794" sldId="2147483648"/>
              <pc:sldLayoutMk cId="196910092" sldId="2147484341"/>
              <ac:picMk id="7" creationId="{1CCEA50D-6782-1444-BB85-3E86FC05CB18}"/>
            </ac:picMkLst>
          </pc:pic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1058105461" sldId="2147484376"/>
          </pc:sldLayoutMkLst>
        </pc:sldLayoutChg>
      </pc:sldMasterChg>
      <pc:sldMasterChg chg="modSldLayout">
        <pc:chgData name="Foppa, Pedro" userId="78b15ebb-14ab-45f0-97b3-f50a9b67ce6d" providerId="ADAL" clId="{272B8FC1-575B-2D42-988B-7A0BE7D5428E}" dt="2020-06-30T14:25:39.539" v="186"/>
        <pc:sldMasterMkLst>
          <pc:docMk/>
          <pc:sldMasterMk cId="3315793142" sldId="2147483877"/>
        </pc:sldMasterMkLst>
        <pc:sldLayoutChg chg="addSp delSp modSp">
          <pc:chgData name="Foppa, Pedro" userId="78b15ebb-14ab-45f0-97b3-f50a9b67ce6d" providerId="ADAL" clId="{272B8FC1-575B-2D42-988B-7A0BE7D5428E}" dt="2020-06-30T14:25:39.539" v="186"/>
          <pc:sldLayoutMkLst>
            <pc:docMk/>
            <pc:sldMasterMk cId="3315793142" sldId="2147483877"/>
            <pc:sldLayoutMk cId="3069407022" sldId="2147484342"/>
          </pc:sldLayoutMkLst>
          <pc:spChg chg="del">
            <ac:chgData name="Foppa, Pedro" userId="78b15ebb-14ab-45f0-97b3-f50a9b67ce6d" providerId="ADAL" clId="{272B8FC1-575B-2D42-988B-7A0BE7D5428E}" dt="2020-06-30T14:25:39.273" v="185" actId="478"/>
            <ac:spMkLst>
              <pc:docMk/>
              <pc:sldMasterMk cId="3315793142" sldId="2147483877"/>
              <pc:sldLayoutMk cId="3069407022" sldId="2147484342"/>
              <ac:spMk id="5" creationId="{00000000-0000-0000-0000-000000000000}"/>
            </ac:spMkLst>
          </pc:spChg>
          <pc:spChg chg="add mod">
            <ac:chgData name="Foppa, Pedro" userId="78b15ebb-14ab-45f0-97b3-f50a9b67ce6d" providerId="ADAL" clId="{272B8FC1-575B-2D42-988B-7A0BE7D5428E}" dt="2020-06-30T14:25:39.539" v="186"/>
            <ac:spMkLst>
              <pc:docMk/>
              <pc:sldMasterMk cId="3315793142" sldId="2147483877"/>
              <pc:sldLayoutMk cId="3069407022" sldId="2147484342"/>
              <ac:spMk id="6" creationId="{0948F714-4D77-CD42-BD58-84592393B6D2}"/>
            </ac:spMkLst>
          </pc:spChg>
        </pc:sldLayoutChg>
        <pc:sldLayoutChg chg="addSp delSp modSp">
          <pc:chgData name="Foppa, Pedro" userId="78b15ebb-14ab-45f0-97b3-f50a9b67ce6d" providerId="ADAL" clId="{272B8FC1-575B-2D42-988B-7A0BE7D5428E}" dt="2020-06-16T10:17:23.529" v="157"/>
          <pc:sldLayoutMkLst>
            <pc:docMk/>
            <pc:sldMasterMk cId="3315793142" sldId="2147483877"/>
            <pc:sldLayoutMk cId="4277879548" sldId="2147484374"/>
          </pc:sldLayoutMkLst>
          <pc:spChg chg="del">
            <ac:chgData name="Foppa, Pedro" userId="78b15ebb-14ab-45f0-97b3-f50a9b67ce6d" providerId="ADAL" clId="{272B8FC1-575B-2D42-988B-7A0BE7D5428E}" dt="2020-06-16T10:17:21.644" v="155" actId="478"/>
            <ac:spMkLst>
              <pc:docMk/>
              <pc:sldMasterMk cId="3315793142" sldId="2147483877"/>
              <pc:sldLayoutMk cId="4277879548" sldId="2147484374"/>
              <ac:spMk id="2" creationId="{EBBB6D40-B4C9-8B4A-B2A6-126F64906376}"/>
            </ac:spMkLst>
          </pc:spChg>
          <pc:spChg chg="del">
            <ac:chgData name="Foppa, Pedro" userId="78b15ebb-14ab-45f0-97b3-f50a9b67ce6d" providerId="ADAL" clId="{272B8FC1-575B-2D42-988B-7A0BE7D5428E}" dt="2020-06-16T10:17:22.658" v="156" actId="478"/>
            <ac:spMkLst>
              <pc:docMk/>
              <pc:sldMasterMk cId="3315793142" sldId="2147483877"/>
              <pc:sldLayoutMk cId="4277879548" sldId="2147484374"/>
              <ac:spMk id="8" creationId="{00000000-0000-0000-0000-000000000000}"/>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1" creationId="{08ED2E95-BD09-4045-B25A-7BA7626B9306}"/>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2" creationId="{77D03749-17B2-B34C-9139-D4494B934961}"/>
            </ac:spMkLst>
          </pc:spChg>
        </pc:sldLayoutChg>
        <pc:sldLayoutChg chg="addSp delSp modSp">
          <pc:chgData name="Foppa, Pedro" userId="78b15ebb-14ab-45f0-97b3-f50a9b67ce6d" providerId="ADAL" clId="{272B8FC1-575B-2D42-988B-7A0BE7D5428E}" dt="2020-06-16T10:17:29.686" v="160"/>
          <pc:sldLayoutMkLst>
            <pc:docMk/>
            <pc:sldMasterMk cId="3315793142" sldId="2147483877"/>
            <pc:sldLayoutMk cId="2448593730" sldId="2147484375"/>
          </pc:sldLayoutMkLst>
          <pc:spChg chg="del">
            <ac:chgData name="Foppa, Pedro" userId="78b15ebb-14ab-45f0-97b3-f50a9b67ce6d" providerId="ADAL" clId="{272B8FC1-575B-2D42-988B-7A0BE7D5428E}" dt="2020-06-16T10:17:28.693" v="159" actId="478"/>
            <ac:spMkLst>
              <pc:docMk/>
              <pc:sldMasterMk cId="3315793142" sldId="2147483877"/>
              <pc:sldLayoutMk cId="2448593730" sldId="2147484375"/>
              <ac:spMk id="2" creationId="{EBBB6D40-B4C9-8B4A-B2A6-126F64906376}"/>
            </ac:spMkLst>
          </pc:spChg>
          <pc:spChg chg="del">
            <ac:chgData name="Foppa, Pedro" userId="78b15ebb-14ab-45f0-97b3-f50a9b67ce6d" providerId="ADAL" clId="{272B8FC1-575B-2D42-988B-7A0BE7D5428E}" dt="2020-06-16T10:17:26.422" v="158" actId="478"/>
            <ac:spMkLst>
              <pc:docMk/>
              <pc:sldMasterMk cId="3315793142" sldId="2147483877"/>
              <pc:sldLayoutMk cId="2448593730" sldId="2147484375"/>
              <ac:spMk id="8" creationId="{00000000-0000-0000-0000-000000000000}"/>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0" creationId="{016F167C-D72A-004A-B824-A56F199A7173}"/>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1" creationId="{36E36BB6-0DB4-9E4F-8E92-014E36368D6B}"/>
            </ac:spMkLst>
          </pc:spChg>
        </pc:sldLayoutChg>
      </pc:sldMasterChg>
      <pc:sldMasterChg chg="modSldLayout">
        <pc:chgData name="Foppa, Pedro" userId="78b15ebb-14ab-45f0-97b3-f50a9b67ce6d" providerId="ADAL" clId="{272B8FC1-575B-2D42-988B-7A0BE7D5428E}" dt="2020-06-30T14:25:50.109" v="190"/>
        <pc:sldMasterMkLst>
          <pc:docMk/>
          <pc:sldMasterMk cId="1105970405" sldId="2147483964"/>
        </pc:sldMasterMkLst>
        <pc:sldLayoutChg chg="addSp delSp modSp">
          <pc:chgData name="Foppa, Pedro" userId="78b15ebb-14ab-45f0-97b3-f50a9b67ce6d" providerId="ADAL" clId="{272B8FC1-575B-2D42-988B-7A0BE7D5428E}" dt="2020-06-12T11:58:13.233" v="67"/>
          <pc:sldLayoutMkLst>
            <pc:docMk/>
            <pc:sldMasterMk cId="1105970405" sldId="2147483964"/>
            <pc:sldLayoutMk cId="1964158998" sldId="2147483967"/>
          </pc:sldLayoutMkLst>
          <pc:spChg chg="del">
            <ac:chgData name="Foppa, Pedro" userId="78b15ebb-14ab-45f0-97b3-f50a9b67ce6d" providerId="ADAL" clId="{272B8FC1-575B-2D42-988B-7A0BE7D5428E}" dt="2020-06-12T11:58:12.332" v="66" actId="478"/>
            <ac:spMkLst>
              <pc:docMk/>
              <pc:sldMasterMk cId="1105970405" sldId="2147483964"/>
              <pc:sldLayoutMk cId="1964158998" sldId="2147483967"/>
              <ac:spMk id="9" creationId="{C124B933-57F2-9947-A616-2C48A71959A7}"/>
            </ac:spMkLst>
          </pc:spChg>
          <pc:spChg chg="del">
            <ac:chgData name="Foppa, Pedro" userId="78b15ebb-14ab-45f0-97b3-f50a9b67ce6d" providerId="ADAL" clId="{272B8FC1-575B-2D42-988B-7A0BE7D5428E}" dt="2020-06-12T11:58:10.943" v="64" actId="478"/>
            <ac:spMkLst>
              <pc:docMk/>
              <pc:sldMasterMk cId="1105970405" sldId="2147483964"/>
              <pc:sldLayoutMk cId="1964158998" sldId="2147483967"/>
              <ac:spMk id="10" creationId="{6B8D93FA-9EA1-AB49-9803-E129E1144FC7}"/>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5" creationId="{1A795E37-8730-554E-933B-DB83671976D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15" creationId="{38B19D6F-95A1-A547-A646-794DF958337F}"/>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6" creationId="{1B8C6829-5776-E74B-ADE7-378B8F669AFB}"/>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7" creationId="{56C78DAF-4299-E24C-B91D-540988ED31EF}"/>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8" creationId="{48BE5716-4C67-7F49-9AB4-96E2726363AE}"/>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8" creationId="{71D070E0-1475-E64B-9F0A-F1EF52CCB310}"/>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9" creationId="{6C88AC0D-F7D7-8841-9EEC-3CF787C22458}"/>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9" creationId="{E478F62D-72CC-B449-8D18-27B51C975A89}"/>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0" creationId="{55FEAB11-A5F6-DC40-AE7E-409BBF461A8B}"/>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20" creationId="{D8F806E4-B1B9-ED4F-B299-F02A4A4AB15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1" creationId="{1360B4CC-96B2-EC41-A3DB-66FECB714C35}"/>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1" creationId="{5F9772C6-2882-F44C-BB68-B9C55932026B}"/>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2" creationId="{3D844E97-E982-B54D-9ED8-47C261639D4D}"/>
            </ac:spMkLst>
          </pc:spChg>
          <pc:grpChg chg="del">
            <ac:chgData name="Foppa, Pedro" userId="78b15ebb-14ab-45f0-97b3-f50a9b67ce6d" providerId="ADAL" clId="{272B8FC1-575B-2D42-988B-7A0BE7D5428E}" dt="2020-06-12T11:58:11.539" v="65" actId="478"/>
            <ac:grpSpMkLst>
              <pc:docMk/>
              <pc:sldMasterMk cId="1105970405" sldId="2147483964"/>
              <pc:sldLayoutMk cId="1964158998" sldId="2147483967"/>
              <ac:grpSpMk id="11" creationId="{07D821C1-0B42-3046-A131-92122FB880EF}"/>
            </ac:grpSpMkLst>
          </pc:grpChg>
          <pc:grpChg chg="add mod">
            <ac:chgData name="Foppa, Pedro" userId="78b15ebb-14ab-45f0-97b3-f50a9b67ce6d" providerId="ADAL" clId="{272B8FC1-575B-2D42-988B-7A0BE7D5428E}" dt="2020-06-12T11:55:01.063" v="40"/>
            <ac:grpSpMkLst>
              <pc:docMk/>
              <pc:sldMasterMk cId="1105970405" sldId="2147483964"/>
              <pc:sldLayoutMk cId="1964158998" sldId="2147483967"/>
              <ac:grpSpMk id="16" creationId="{B1F0017D-128A-F641-906B-FBF56EA24429}"/>
            </ac:grpSpMkLst>
          </pc:grpChg>
          <pc:grpChg chg="add mod">
            <ac:chgData name="Foppa, Pedro" userId="78b15ebb-14ab-45f0-97b3-f50a9b67ce6d" providerId="ADAL" clId="{272B8FC1-575B-2D42-988B-7A0BE7D5428E}" dt="2020-06-12T11:58:13.233" v="67"/>
            <ac:grpSpMkLst>
              <pc:docMk/>
              <pc:sldMasterMk cId="1105970405" sldId="2147483964"/>
              <pc:sldLayoutMk cId="1964158998" sldId="2147483967"/>
              <ac:grpSpMk id="17" creationId="{E5A44845-D04A-D64E-80F5-1E6EC6EF984B}"/>
            </ac:grpSpMkLst>
          </pc:grpChg>
        </pc:sldLayoutChg>
        <pc:sldLayoutChg chg="addSp delSp modSp">
          <pc:chgData name="Foppa, Pedro" userId="78b15ebb-14ab-45f0-97b3-f50a9b67ce6d" providerId="ADAL" clId="{272B8FC1-575B-2D42-988B-7A0BE7D5428E}" dt="2020-06-16T10:17:39.715" v="163"/>
          <pc:sldLayoutMkLst>
            <pc:docMk/>
            <pc:sldMasterMk cId="1105970405" sldId="2147483964"/>
            <pc:sldLayoutMk cId="2458859042" sldId="2147483968"/>
          </pc:sldLayoutMkLst>
          <pc:spChg chg="add mod">
            <ac:chgData name="Foppa, Pedro" userId="78b15ebb-14ab-45f0-97b3-f50a9b67ce6d" providerId="ADAL" clId="{272B8FC1-575B-2D42-988B-7A0BE7D5428E}" dt="2020-06-16T10:17:39.715" v="163"/>
            <ac:spMkLst>
              <pc:docMk/>
              <pc:sldMasterMk cId="1105970405" sldId="2147483964"/>
              <pc:sldLayoutMk cId="2458859042" sldId="2147483968"/>
              <ac:spMk id="14" creationId="{AACCF0C3-B5A6-BC4F-8204-C6FA53B965BF}"/>
            </ac:spMkLst>
          </pc:spChg>
          <pc:spChg chg="add mod">
            <ac:chgData name="Foppa, Pedro" userId="78b15ebb-14ab-45f0-97b3-f50a9b67ce6d" providerId="ADAL" clId="{272B8FC1-575B-2D42-988B-7A0BE7D5428E}" dt="2020-06-16T10:17:39.715" v="163"/>
            <ac:spMkLst>
              <pc:docMk/>
              <pc:sldMasterMk cId="1105970405" sldId="2147483964"/>
              <pc:sldLayoutMk cId="2458859042" sldId="2147483968"/>
              <ac:spMk id="15" creationId="{313C9E79-B6AA-D844-BA92-F0E152E4EC6C}"/>
            </ac:spMkLst>
          </pc:spChg>
          <pc:spChg chg="del">
            <ac:chgData name="Foppa, Pedro" userId="78b15ebb-14ab-45f0-97b3-f50a9b67ce6d" providerId="ADAL" clId="{272B8FC1-575B-2D42-988B-7A0BE7D5428E}" dt="2020-06-16T10:17:37.257" v="161" actId="478"/>
            <ac:spMkLst>
              <pc:docMk/>
              <pc:sldMasterMk cId="1105970405" sldId="2147483964"/>
              <pc:sldLayoutMk cId="2458859042" sldId="2147483968"/>
              <ac:spMk id="16" creationId="{3A322634-0463-2641-A4E8-526FCEB684C1}"/>
            </ac:spMkLst>
          </pc:spChg>
          <pc:spChg chg="del">
            <ac:chgData name="Foppa, Pedro" userId="78b15ebb-14ab-45f0-97b3-f50a9b67ce6d" providerId="ADAL" clId="{272B8FC1-575B-2D42-988B-7A0BE7D5428E}" dt="2020-06-16T10:17:38.635" v="162" actId="478"/>
            <ac:spMkLst>
              <pc:docMk/>
              <pc:sldMasterMk cId="1105970405" sldId="2147483964"/>
              <pc:sldLayoutMk cId="2458859042" sldId="2147483968"/>
              <ac:spMk id="17" creationId="{3183E0E2-4BB1-5448-BBEC-3449926599DA}"/>
            </ac:spMkLst>
          </pc:spChg>
        </pc:sldLayoutChg>
        <pc:sldLayoutChg chg="addSp delSp modSp">
          <pc:chgData name="Foppa, Pedro" userId="78b15ebb-14ab-45f0-97b3-f50a9b67ce6d" providerId="ADAL" clId="{272B8FC1-575B-2D42-988B-7A0BE7D5428E}" dt="2020-06-16T10:17:45.272" v="166"/>
          <pc:sldLayoutMkLst>
            <pc:docMk/>
            <pc:sldMasterMk cId="1105970405" sldId="2147483964"/>
            <pc:sldLayoutMk cId="3528479176" sldId="2147483969"/>
          </pc:sldLayoutMkLst>
          <pc:spChg chg="del">
            <ac:chgData name="Foppa, Pedro" userId="78b15ebb-14ab-45f0-97b3-f50a9b67ce6d" providerId="ADAL" clId="{272B8FC1-575B-2D42-988B-7A0BE7D5428E}" dt="2020-06-16T10:17:44.443" v="165" actId="478"/>
            <ac:spMkLst>
              <pc:docMk/>
              <pc:sldMasterMk cId="1105970405" sldId="2147483964"/>
              <pc:sldLayoutMk cId="3528479176" sldId="2147483969"/>
              <ac:spMk id="14" creationId="{B31EEBD0-8475-004A-A7AC-E2491D6ECD86}"/>
            </ac:spMkLst>
          </pc:spChg>
          <pc:spChg chg="del">
            <ac:chgData name="Foppa, Pedro" userId="78b15ebb-14ab-45f0-97b3-f50a9b67ce6d" providerId="ADAL" clId="{272B8FC1-575B-2D42-988B-7A0BE7D5428E}" dt="2020-06-16T10:17:41.696" v="164" actId="478"/>
            <ac:spMkLst>
              <pc:docMk/>
              <pc:sldMasterMk cId="1105970405" sldId="2147483964"/>
              <pc:sldLayoutMk cId="3528479176" sldId="2147483969"/>
              <ac:spMk id="15" creationId="{C7FB5C1F-0D19-3448-B4CE-1A31E3451DDD}"/>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6" creationId="{5685BE0E-AC9A-7D4F-B249-F8CEE505E555}"/>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7" creationId="{7F766375-58BA-FB43-9D9D-3C9B1B5222C0}"/>
            </ac:spMkLst>
          </pc:spChg>
        </pc:sldLayoutChg>
        <pc:sldLayoutChg chg="addSp delSp modSp">
          <pc:chgData name="Foppa, Pedro" userId="78b15ebb-14ab-45f0-97b3-f50a9b67ce6d" providerId="ADAL" clId="{272B8FC1-575B-2D42-988B-7A0BE7D5428E}" dt="2020-06-12T11:58:01.812" v="59"/>
          <pc:sldLayoutMkLst>
            <pc:docMk/>
            <pc:sldMasterMk cId="1105970405" sldId="2147483964"/>
            <pc:sldLayoutMk cId="1345721581" sldId="2147483970"/>
          </pc:sldLayoutMkLst>
          <pc:spChg chg="del">
            <ac:chgData name="Foppa, Pedro" userId="78b15ebb-14ab-45f0-97b3-f50a9b67ce6d" providerId="ADAL" clId="{272B8FC1-575B-2D42-988B-7A0BE7D5428E}" dt="2020-06-12T11:58:01.117" v="58" actId="478"/>
            <ac:spMkLst>
              <pc:docMk/>
              <pc:sldMasterMk cId="1105970405" sldId="2147483964"/>
              <pc:sldLayoutMk cId="1345721581" sldId="2147483970"/>
              <ac:spMk id="7" creationId="{C958BD13-A6A6-954A-9895-6DFFDE5056D4}"/>
            </ac:spMkLst>
          </pc:spChg>
          <pc:spChg chg="del">
            <ac:chgData name="Foppa, Pedro" userId="78b15ebb-14ab-45f0-97b3-f50a9b67ce6d" providerId="ADAL" clId="{272B8FC1-575B-2D42-988B-7A0BE7D5428E}" dt="2020-06-12T11:57:57.437" v="54" actId="478"/>
            <ac:spMkLst>
              <pc:docMk/>
              <pc:sldMasterMk cId="1105970405" sldId="2147483964"/>
              <pc:sldLayoutMk cId="1345721581" sldId="2147483970"/>
              <ac:spMk id="9" creationId="{6B47703F-AD87-0747-8275-970FB09D5D0B}"/>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15" creationId="{60A278CA-EDED-5747-933A-5BC30B9877EB}"/>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5" creationId="{8C7375B5-DB19-7E43-8115-1725078406E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6" creationId="{FF1D3E24-4EE8-BC40-9F4B-D354051DC227}"/>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7" creationId="{E592B87A-92E0-BE4E-8BD9-FE0BE3160A21}"/>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8" creationId="{828C9F33-C19A-FE41-AF97-D542FD44BF25}"/>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8" creationId="{F0730F80-3047-D241-8C1A-DB7075E27BC3}"/>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9" creationId="{D27BA220-C38F-7748-9BE1-1854E3B50314}"/>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9" creationId="{FF72B117-8874-2448-B2D5-C39FB5E49C01}"/>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20" creationId="{6A0ADAF7-8302-FE4A-A3CF-2907884E62E6}"/>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0" creationId="{FA12C2C5-6B91-8342-A314-D4CDFE487E9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1" creationId="{28FB3C8D-906C-4F43-B969-78EC53F7F655}"/>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1" creationId="{6D8E656A-ADA4-2E41-B276-7D2137ECAC0C}"/>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2" creationId="{79A7BB9F-2F55-344B-9B53-C5409E298C22}"/>
            </ac:spMkLst>
          </pc:spChg>
          <pc:grpChg chg="del">
            <ac:chgData name="Foppa, Pedro" userId="78b15ebb-14ab-45f0-97b3-f50a9b67ce6d" providerId="ADAL" clId="{272B8FC1-575B-2D42-988B-7A0BE7D5428E}" dt="2020-06-12T11:57:57.914" v="55" actId="478"/>
            <ac:grpSpMkLst>
              <pc:docMk/>
              <pc:sldMasterMk cId="1105970405" sldId="2147483964"/>
              <pc:sldLayoutMk cId="1345721581" sldId="2147483970"/>
              <ac:grpSpMk id="11" creationId="{2AD41DB8-CD4F-A94D-B320-85192F1540DC}"/>
            </ac:grpSpMkLst>
          </pc:grpChg>
          <pc:grpChg chg="add mod">
            <ac:chgData name="Foppa, Pedro" userId="78b15ebb-14ab-45f0-97b3-f50a9b67ce6d" providerId="ADAL" clId="{272B8FC1-575B-2D42-988B-7A0BE7D5428E}" dt="2020-06-12T11:54:51.088" v="34"/>
            <ac:grpSpMkLst>
              <pc:docMk/>
              <pc:sldMasterMk cId="1105970405" sldId="2147483964"/>
              <pc:sldLayoutMk cId="1345721581" sldId="2147483970"/>
              <ac:grpSpMk id="16" creationId="{CE32AED9-C8DB-7641-995E-C235626C1B8B}"/>
            </ac:grpSpMkLst>
          </pc:grpChg>
          <pc:grpChg chg="add mod">
            <ac:chgData name="Foppa, Pedro" userId="78b15ebb-14ab-45f0-97b3-f50a9b67ce6d" providerId="ADAL" clId="{272B8FC1-575B-2D42-988B-7A0BE7D5428E}" dt="2020-06-12T11:58:01.812" v="59"/>
            <ac:grpSpMkLst>
              <pc:docMk/>
              <pc:sldMasterMk cId="1105970405" sldId="2147483964"/>
              <pc:sldLayoutMk cId="1345721581" sldId="2147483970"/>
              <ac:grpSpMk id="17" creationId="{62E1515A-EF99-9248-A89B-48AB30AFCF2D}"/>
            </ac:grpSpMkLst>
          </pc:grpChg>
          <pc:picChg chg="add del">
            <ac:chgData name="Foppa, Pedro" userId="78b15ebb-14ab-45f0-97b3-f50a9b67ce6d" providerId="ADAL" clId="{272B8FC1-575B-2D42-988B-7A0BE7D5428E}" dt="2020-06-12T11:57:59.801" v="57" actId="478"/>
            <ac:picMkLst>
              <pc:docMk/>
              <pc:sldMasterMk cId="1105970405" sldId="2147483964"/>
              <pc:sldLayoutMk cId="1345721581" sldId="2147483970"/>
              <ac:picMk id="10" creationId="{00000000-0000-0000-0000-000000000000}"/>
            </ac:picMkLst>
          </pc:picChg>
        </pc:sldLayoutChg>
        <pc:sldLayoutChg chg="addSp delSp modSp">
          <pc:chgData name="Foppa, Pedro" userId="78b15ebb-14ab-45f0-97b3-f50a9b67ce6d" providerId="ADAL" clId="{272B8FC1-575B-2D42-988B-7A0BE7D5428E}" dt="2020-06-12T11:57:54.086" v="53"/>
          <pc:sldLayoutMkLst>
            <pc:docMk/>
            <pc:sldMasterMk cId="1105970405" sldId="2147483964"/>
            <pc:sldLayoutMk cId="2220410556" sldId="2147484303"/>
          </pc:sldLayoutMkLst>
          <pc:spChg chg="del">
            <ac:chgData name="Foppa, Pedro" userId="78b15ebb-14ab-45f0-97b3-f50a9b67ce6d" providerId="ADAL" clId="{272B8FC1-575B-2D42-988B-7A0BE7D5428E}" dt="2020-06-12T11:57:53.198" v="52" actId="478"/>
            <ac:spMkLst>
              <pc:docMk/>
              <pc:sldMasterMk cId="1105970405" sldId="2147483964"/>
              <pc:sldLayoutMk cId="2220410556" sldId="2147484303"/>
              <ac:spMk id="7" creationId="{00000000-0000-0000-0000-000000000000}"/>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0" creationId="{D5656793-1F8D-2D49-9D37-1150F407FFF1}"/>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0" creationId="{DBE4C04B-CA68-B14E-B968-3E1BC639ABF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1" creationId="{BB7498BD-698B-734C-9FF2-A46078988EAC}"/>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2" creationId="{ACB67506-D393-4D46-8E86-1367F3EDB518}"/>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3" creationId="{94F65024-E667-AD49-A7E2-2D5DE3B6D06D}"/>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3" creationId="{9BD3509D-1777-7546-80A9-2B25FE503A6C}"/>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4" creationId="{122CD144-2B12-CC4B-9F40-687F0B2893E5}"/>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4" creationId="{BE320AD3-B866-C94E-BE21-D9405D8955BE}"/>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5" creationId="{3F58462B-6FAE-B447-B685-85565E0D27D8}"/>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5" creationId="{D6227449-5479-C945-BFC7-DA08812AA355}"/>
            </ac:spMkLst>
          </pc:spChg>
          <pc:spChg chg="del">
            <ac:chgData name="Foppa, Pedro" userId="78b15ebb-14ab-45f0-97b3-f50a9b67ce6d" providerId="ADAL" clId="{272B8FC1-575B-2D42-988B-7A0BE7D5428E}" dt="2020-06-12T11:57:52.394" v="51" actId="478"/>
            <ac:spMkLst>
              <pc:docMk/>
              <pc:sldMasterMk cId="1105970405" sldId="2147483964"/>
              <pc:sldLayoutMk cId="2220410556" sldId="2147484303"/>
              <ac:spMk id="16" creationId="{EBBB6D40-B4C9-8B4A-B2A6-126F64906376}"/>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7" creationId="{12D766A8-ED28-CF40-A660-497E38874D7A}"/>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7" creationId="{8AA8446F-D208-D947-8080-6736ACDDE28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8" creationId="{69BABE69-525A-7243-B2BE-5609D2C99151}"/>
            </ac:spMkLst>
          </pc:spChg>
          <pc:grpChg chg="add mod">
            <ac:chgData name="Foppa, Pedro" userId="78b15ebb-14ab-45f0-97b3-f50a9b67ce6d" providerId="ADAL" clId="{272B8FC1-575B-2D42-988B-7A0BE7D5428E}" dt="2020-06-12T11:54:45.529" v="31"/>
            <ac:grpSpMkLst>
              <pc:docMk/>
              <pc:sldMasterMk cId="1105970405" sldId="2147483964"/>
              <pc:sldLayoutMk cId="2220410556" sldId="2147484303"/>
              <ac:grpSpMk id="11" creationId="{8DBB6679-9AC4-4E42-8A82-F08D954D2AAF}"/>
            </ac:grpSpMkLst>
          </pc:grpChg>
          <pc:grpChg chg="add mod">
            <ac:chgData name="Foppa, Pedro" userId="78b15ebb-14ab-45f0-97b3-f50a9b67ce6d" providerId="ADAL" clId="{272B8FC1-575B-2D42-988B-7A0BE7D5428E}" dt="2020-06-12T11:57:54.086" v="53"/>
            <ac:grpSpMkLst>
              <pc:docMk/>
              <pc:sldMasterMk cId="1105970405" sldId="2147483964"/>
              <pc:sldLayoutMk cId="2220410556" sldId="2147484303"/>
              <ac:grpSpMk id="12" creationId="{16FD29C0-E4A0-D946-B553-AE6744143A3F}"/>
            </ac:grpSpMkLst>
          </pc:grpChg>
          <pc:grpChg chg="del">
            <ac:chgData name="Foppa, Pedro" userId="78b15ebb-14ab-45f0-97b3-f50a9b67ce6d" providerId="ADAL" clId="{272B8FC1-575B-2D42-988B-7A0BE7D5428E}" dt="2020-06-12T11:57:51.676" v="50" actId="478"/>
            <ac:grpSpMkLst>
              <pc:docMk/>
              <pc:sldMasterMk cId="1105970405" sldId="2147483964"/>
              <pc:sldLayoutMk cId="2220410556" sldId="2147484303"/>
              <ac:grpSpMk id="24" creationId="{00000000-0000-0000-0000-000000000000}"/>
            </ac:grpSpMkLst>
          </pc:grpChg>
        </pc:sldLayoutChg>
        <pc:sldLayoutChg chg="addSp delSp modSp">
          <pc:chgData name="Foppa, Pedro" userId="78b15ebb-14ab-45f0-97b3-f50a9b67ce6d" providerId="ADAL" clId="{272B8FC1-575B-2D42-988B-7A0BE7D5428E}" dt="2020-06-12T11:58:08.134" v="63"/>
          <pc:sldLayoutMkLst>
            <pc:docMk/>
            <pc:sldMasterMk cId="1105970405" sldId="2147483964"/>
            <pc:sldLayoutMk cId="3344055520" sldId="2147484305"/>
          </pc:sldLayoutMkLst>
          <pc:spChg chg="del">
            <ac:chgData name="Foppa, Pedro" userId="78b15ebb-14ab-45f0-97b3-f50a9b67ce6d" providerId="ADAL" clId="{272B8FC1-575B-2D42-988B-7A0BE7D5428E}" dt="2020-06-12T11:58:07.287" v="62" actId="478"/>
            <ac:spMkLst>
              <pc:docMk/>
              <pc:sldMasterMk cId="1105970405" sldId="2147483964"/>
              <pc:sldLayoutMk cId="3344055520" sldId="2147484305"/>
              <ac:spMk id="7" creationId="{00000000-0000-0000-0000-000000000000}"/>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0" creationId="{B415410E-A3E4-C246-9CE3-DCB58D9FDD97}"/>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0" creationId="{FB702EAC-C014-FE40-BB17-A54FD46D7874}"/>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1" creationId="{609E494B-3BEE-7346-9FCE-9B81B23F9C56}"/>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2" creationId="{68E196E7-E560-3042-A50F-B5C972C7E92C}"/>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3" creationId="{21F77EAF-65CB-8B49-92D6-CE3A016BEE58}"/>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3" creationId="{22B66E27-252F-DB4E-8E1F-9111378B722F}"/>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4" creationId="{C06CEFB0-7366-804A-80ED-DF440203B33F}"/>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4" creationId="{FB403747-30A4-8747-B4E9-D577B58A6EA9}"/>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5" creationId="{8D80A2B8-5A73-8F4E-A034-9C4C201B4716}"/>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5" creationId="{F564B811-426C-4244-B3F6-C53E75E26C71}"/>
            </ac:spMkLst>
          </pc:spChg>
          <pc:spChg chg="del">
            <ac:chgData name="Foppa, Pedro" userId="78b15ebb-14ab-45f0-97b3-f50a9b67ce6d" providerId="ADAL" clId="{272B8FC1-575B-2D42-988B-7A0BE7D5428E}" dt="2020-06-12T11:58:05.809" v="60" actId="478"/>
            <ac:spMkLst>
              <pc:docMk/>
              <pc:sldMasterMk cId="1105970405" sldId="2147483964"/>
              <pc:sldLayoutMk cId="3344055520" sldId="2147484305"/>
              <ac:spMk id="16" creationId="{EBBB6D40-B4C9-8B4A-B2A6-126F64906376}"/>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7" creationId="{A970FEEF-407D-E44D-BAD5-49CA4E5A91E2}"/>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7" creationId="{C52E3462-716E-4D44-A2CD-A2EE273187C0}"/>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8" creationId="{0FE805ED-3108-DC41-A759-AEC37117992A}"/>
            </ac:spMkLst>
          </pc:spChg>
          <pc:grpChg chg="del">
            <ac:chgData name="Foppa, Pedro" userId="78b15ebb-14ab-45f0-97b3-f50a9b67ce6d" providerId="ADAL" clId="{272B8FC1-575B-2D42-988B-7A0BE7D5428E}" dt="2020-06-12T11:58:06.477" v="61" actId="478"/>
            <ac:grpSpMkLst>
              <pc:docMk/>
              <pc:sldMasterMk cId="1105970405" sldId="2147483964"/>
              <pc:sldLayoutMk cId="3344055520" sldId="2147484305"/>
              <ac:grpSpMk id="2" creationId="{00000000-0000-0000-0000-000000000000}"/>
            </ac:grpSpMkLst>
          </pc:grpChg>
          <pc:grpChg chg="add mod">
            <ac:chgData name="Foppa, Pedro" userId="78b15ebb-14ab-45f0-97b3-f50a9b67ce6d" providerId="ADAL" clId="{272B8FC1-575B-2D42-988B-7A0BE7D5428E}" dt="2020-06-12T11:54:55.881" v="37"/>
            <ac:grpSpMkLst>
              <pc:docMk/>
              <pc:sldMasterMk cId="1105970405" sldId="2147483964"/>
              <pc:sldLayoutMk cId="3344055520" sldId="2147484305"/>
              <ac:grpSpMk id="11" creationId="{C0FF6D41-83E8-6E49-9AC2-D25FD61ECF58}"/>
            </ac:grpSpMkLst>
          </pc:grpChg>
          <pc:grpChg chg="add mod">
            <ac:chgData name="Foppa, Pedro" userId="78b15ebb-14ab-45f0-97b3-f50a9b67ce6d" providerId="ADAL" clId="{272B8FC1-575B-2D42-988B-7A0BE7D5428E}" dt="2020-06-12T11:58:08.134" v="63"/>
            <ac:grpSpMkLst>
              <pc:docMk/>
              <pc:sldMasterMk cId="1105970405" sldId="2147483964"/>
              <pc:sldLayoutMk cId="3344055520" sldId="2147484305"/>
              <ac:grpSpMk id="12" creationId="{B721FCB5-5E4D-F144-A1C3-4F170E80144A}"/>
            </ac:grpSpMkLst>
          </pc:grpChg>
        </pc:sldLayoutChg>
        <pc:sldLayoutChg chg="addSp delSp modSp">
          <pc:chgData name="Foppa, Pedro" userId="78b15ebb-14ab-45f0-97b3-f50a9b67ce6d" providerId="ADAL" clId="{272B8FC1-575B-2D42-988B-7A0BE7D5428E}" dt="2020-06-30T14:25:46.951" v="188"/>
          <pc:sldLayoutMkLst>
            <pc:docMk/>
            <pc:sldMasterMk cId="1105970405" sldId="2147483964"/>
            <pc:sldLayoutMk cId="3879414274" sldId="2147484407"/>
          </pc:sldLayoutMkLst>
          <pc:spChg chg="del">
            <ac:chgData name="Foppa, Pedro" userId="78b15ebb-14ab-45f0-97b3-f50a9b67ce6d" providerId="ADAL" clId="{272B8FC1-575B-2D42-988B-7A0BE7D5428E}" dt="2020-06-30T14:25:46.720" v="187" actId="478"/>
            <ac:spMkLst>
              <pc:docMk/>
              <pc:sldMasterMk cId="1105970405" sldId="2147483964"/>
              <pc:sldLayoutMk cId="3879414274" sldId="2147484407"/>
              <ac:spMk id="5" creationId="{00000000-0000-0000-0000-000000000000}"/>
            </ac:spMkLst>
          </pc:spChg>
          <pc:spChg chg="add mod">
            <ac:chgData name="Foppa, Pedro" userId="78b15ebb-14ab-45f0-97b3-f50a9b67ce6d" providerId="ADAL" clId="{272B8FC1-575B-2D42-988B-7A0BE7D5428E}" dt="2020-06-30T14:25:46.951" v="188"/>
            <ac:spMkLst>
              <pc:docMk/>
              <pc:sldMasterMk cId="1105970405" sldId="2147483964"/>
              <pc:sldLayoutMk cId="3879414274" sldId="2147484407"/>
              <ac:spMk id="6" creationId="{BC7927F0-0060-E641-9DF6-FBEA1036D28B}"/>
            </ac:spMkLst>
          </pc:spChg>
        </pc:sldLayoutChg>
        <pc:sldLayoutChg chg="addSp delSp modSp">
          <pc:chgData name="Foppa, Pedro" userId="78b15ebb-14ab-45f0-97b3-f50a9b67ce6d" providerId="ADAL" clId="{272B8FC1-575B-2D42-988B-7A0BE7D5428E}" dt="2020-06-30T14:25:50.109" v="190"/>
          <pc:sldLayoutMkLst>
            <pc:docMk/>
            <pc:sldMasterMk cId="1105970405" sldId="2147483964"/>
            <pc:sldLayoutMk cId="2656835938" sldId="2147484408"/>
          </pc:sldLayoutMkLst>
          <pc:spChg chg="del">
            <ac:chgData name="Foppa, Pedro" userId="78b15ebb-14ab-45f0-97b3-f50a9b67ce6d" providerId="ADAL" clId="{272B8FC1-575B-2D42-988B-7A0BE7D5428E}" dt="2020-06-30T14:25:49.858" v="189" actId="478"/>
            <ac:spMkLst>
              <pc:docMk/>
              <pc:sldMasterMk cId="1105970405" sldId="2147483964"/>
              <pc:sldLayoutMk cId="2656835938" sldId="2147484408"/>
              <ac:spMk id="5" creationId="{00000000-0000-0000-0000-000000000000}"/>
            </ac:spMkLst>
          </pc:spChg>
          <pc:spChg chg="add mod">
            <ac:chgData name="Foppa, Pedro" userId="78b15ebb-14ab-45f0-97b3-f50a9b67ce6d" providerId="ADAL" clId="{272B8FC1-575B-2D42-988B-7A0BE7D5428E}" dt="2020-06-30T14:25:50.109" v="190"/>
            <ac:spMkLst>
              <pc:docMk/>
              <pc:sldMasterMk cId="1105970405" sldId="2147483964"/>
              <pc:sldLayoutMk cId="2656835938" sldId="2147484408"/>
              <ac:spMk id="6" creationId="{963AF44A-1995-DE4D-9A46-5A2394C80A9F}"/>
            </ac:spMkLst>
          </pc:spChg>
        </pc:sldLayoutChg>
      </pc:sldMasterChg>
      <pc:sldMasterChg chg="modSldLayout">
        <pc:chgData name="Foppa, Pedro" userId="78b15ebb-14ab-45f0-97b3-f50a9b67ce6d" providerId="ADAL" clId="{272B8FC1-575B-2D42-988B-7A0BE7D5428E}" dt="2020-06-30T14:26:04.186" v="193" actId="207"/>
        <pc:sldMasterMkLst>
          <pc:docMk/>
          <pc:sldMasterMk cId="1206996952" sldId="2147484051"/>
        </pc:sldMasterMkLst>
        <pc:sldLayoutChg chg="addSp delSp modSp">
          <pc:chgData name="Foppa, Pedro" userId="78b15ebb-14ab-45f0-97b3-f50a9b67ce6d" providerId="ADAL" clId="{272B8FC1-575B-2D42-988B-7A0BE7D5428E}" dt="2020-06-12T11:58:28.717" v="75"/>
          <pc:sldLayoutMkLst>
            <pc:docMk/>
            <pc:sldMasterMk cId="1206996952" sldId="2147484051"/>
            <pc:sldLayoutMk cId="2545982760" sldId="2147484058"/>
          </pc:sldLayoutMkLst>
          <pc:spChg chg="del">
            <ac:chgData name="Foppa, Pedro" userId="78b15ebb-14ab-45f0-97b3-f50a9b67ce6d" providerId="ADAL" clId="{272B8FC1-575B-2D42-988B-7A0BE7D5428E}" dt="2020-06-12T11:58:27.737" v="74" actId="478"/>
            <ac:spMkLst>
              <pc:docMk/>
              <pc:sldMasterMk cId="1206996952" sldId="2147484051"/>
              <pc:sldLayoutMk cId="2545982760" sldId="2147484058"/>
              <ac:spMk id="7" creationId="{2B134DFE-F50D-8640-BF49-099D9AD55437}"/>
            </ac:spMkLst>
          </pc:spChg>
          <pc:spChg chg="del">
            <ac:chgData name="Foppa, Pedro" userId="78b15ebb-14ab-45f0-97b3-f50a9b67ce6d" providerId="ADAL" clId="{272B8FC1-575B-2D42-988B-7A0BE7D5428E}" dt="2020-06-12T11:58:25.831" v="72" actId="478"/>
            <ac:spMkLst>
              <pc:docMk/>
              <pc:sldMasterMk cId="1206996952" sldId="2147484051"/>
              <pc:sldLayoutMk cId="2545982760" sldId="2147484058"/>
              <ac:spMk id="9" creationId="{953DB2CB-74A6-F441-B197-A0FBC81F16A7}"/>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4" creationId="{1A80707B-EF25-DA4C-9A4E-25ABE2DD6EB2}"/>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4" creationId="{9CE6755C-C94D-3B43-9BF3-EA3C6DD7F5FC}"/>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5" creationId="{D4974619-55D6-4B46-8058-443F48A5B9F3}"/>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6" creationId="{A20C867E-230E-404D-ABBA-9455AF005FE8}"/>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7" creationId="{8A495690-B527-6D4F-A44B-A13E7E9D28FE}"/>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7" creationId="{B818F7F9-7D4A-584C-BCC2-5E46653308A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8" creationId="{1B2B72B1-925A-9D45-A7E3-A8D331C22D8F}"/>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8" creationId="{9AB80B27-4681-3443-94E4-484828096A18}"/>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9" creationId="{2FB5E7BE-5701-8D43-8D9D-2F7170FAE04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9" creationId="{728EA6FF-B806-9D4D-BC77-813904D1A189}"/>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20" creationId="{65AF9F01-AEDC-934E-882F-CEF26F0926E4}"/>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0" creationId="{D98729A0-C6F5-EB4E-B84B-AFD37A77AB1A}"/>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1" creationId="{57FF9AFC-32F2-B044-A680-631056558128}"/>
            </ac:spMkLst>
          </pc:spChg>
          <pc:grpChg chg="del">
            <ac:chgData name="Foppa, Pedro" userId="78b15ebb-14ab-45f0-97b3-f50a9b67ce6d" providerId="ADAL" clId="{272B8FC1-575B-2D42-988B-7A0BE7D5428E}" dt="2020-06-12T11:58:26.449" v="73" actId="478"/>
            <ac:grpSpMkLst>
              <pc:docMk/>
              <pc:sldMasterMk cId="1206996952" sldId="2147484051"/>
              <pc:sldLayoutMk cId="2545982760" sldId="2147484058"/>
              <ac:grpSpMk id="10" creationId="{B553BA4C-5B96-BC4B-AF8B-33C3222C7121}"/>
            </ac:grpSpMkLst>
          </pc:grpChg>
          <pc:grpChg chg="add mod">
            <ac:chgData name="Foppa, Pedro" userId="78b15ebb-14ab-45f0-97b3-f50a9b67ce6d" providerId="ADAL" clId="{272B8FC1-575B-2D42-988B-7A0BE7D5428E}" dt="2020-06-12T11:55:19" v="46"/>
            <ac:grpSpMkLst>
              <pc:docMk/>
              <pc:sldMasterMk cId="1206996952" sldId="2147484051"/>
              <pc:sldLayoutMk cId="2545982760" sldId="2147484058"/>
              <ac:grpSpMk id="15" creationId="{13A1FE6E-3FBC-0545-B616-D50ED16FA462}"/>
            </ac:grpSpMkLst>
          </pc:grpChg>
          <pc:grpChg chg="add mod">
            <ac:chgData name="Foppa, Pedro" userId="78b15ebb-14ab-45f0-97b3-f50a9b67ce6d" providerId="ADAL" clId="{272B8FC1-575B-2D42-988B-7A0BE7D5428E}" dt="2020-06-12T11:58:28.717" v="75"/>
            <ac:grpSpMkLst>
              <pc:docMk/>
              <pc:sldMasterMk cId="1206996952" sldId="2147484051"/>
              <pc:sldLayoutMk cId="2545982760" sldId="2147484058"/>
              <ac:grpSpMk id="16" creationId="{E5EFA001-2A07-7243-BC28-927EDC012C51}"/>
            </ac:grpSpMkLst>
          </pc:grpChg>
        </pc:sldLayoutChg>
        <pc:sldLayoutChg chg="addSp delSp modSp">
          <pc:chgData name="Foppa, Pedro" userId="78b15ebb-14ab-45f0-97b3-f50a9b67ce6d" providerId="ADAL" clId="{272B8FC1-575B-2D42-988B-7A0BE7D5428E}" dt="2020-06-12T11:58:35.378" v="79"/>
          <pc:sldLayoutMkLst>
            <pc:docMk/>
            <pc:sldMasterMk cId="1206996952" sldId="2147484051"/>
            <pc:sldLayoutMk cId="2351299355" sldId="2147484059"/>
          </pc:sldLayoutMkLst>
          <pc:spChg chg="del">
            <ac:chgData name="Foppa, Pedro" userId="78b15ebb-14ab-45f0-97b3-f50a9b67ce6d" providerId="ADAL" clId="{272B8FC1-575B-2D42-988B-7A0BE7D5428E}" dt="2020-06-12T11:58:34.546" v="78" actId="478"/>
            <ac:spMkLst>
              <pc:docMk/>
              <pc:sldMasterMk cId="1206996952" sldId="2147484051"/>
              <pc:sldLayoutMk cId="2351299355" sldId="2147484059"/>
              <ac:spMk id="7" creationId="{CC7714CD-C9C9-CB4C-B790-B7E748118AF8}"/>
            </ac:spMkLst>
          </pc:spChg>
          <pc:spChg chg="del">
            <ac:chgData name="Foppa, Pedro" userId="78b15ebb-14ab-45f0-97b3-f50a9b67ce6d" providerId="ADAL" clId="{272B8FC1-575B-2D42-988B-7A0BE7D5428E}" dt="2020-06-12T11:58:32.924" v="76" actId="478"/>
            <ac:spMkLst>
              <pc:docMk/>
              <pc:sldMasterMk cId="1206996952" sldId="2147484051"/>
              <pc:sldLayoutMk cId="2351299355" sldId="2147484059"/>
              <ac:spMk id="9" creationId="{5F8B76A1-3AF5-674D-99FD-98684B3ADE81}"/>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4" creationId="{0BD8E43D-3E77-6E4C-BCC2-BFBE17E5A5B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4" creationId="{66A49413-34FB-294F-9385-85A11FA317CA}"/>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5" creationId="{F4F1BC14-DBE6-B346-AC8F-414C9E832986}"/>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6" creationId="{841B32A4-82C4-314A-92D1-9563809FF6AE}"/>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7" creationId="{B569E941-EEB3-8B4F-A16B-03AC581E41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7" creationId="{D3846F94-F95D-E542-813C-308A64057545}"/>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8" creationId="{29FDA10F-2226-AB49-96BA-AD7CB08A2205}"/>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8" creationId="{C6296095-20F2-AF40-9A65-8F3A4A2626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9" creationId="{7601E4C4-72EA-2442-8F9F-1EE749DA9F05}"/>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9" creationId="{B4772DE8-6BFA-D542-B0C6-99CBC6ADFBEC}"/>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0" creationId="{B60B37D9-EC58-EB49-93DF-CAF1B8EB68E6}"/>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20" creationId="{DDF917B0-AA88-1D4E-BD28-96C1D351BD6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1" creationId="{76D1C9C3-F427-314F-B186-F33DCA498107}"/>
            </ac:spMkLst>
          </pc:spChg>
          <pc:grpChg chg="del">
            <ac:chgData name="Foppa, Pedro" userId="78b15ebb-14ab-45f0-97b3-f50a9b67ce6d" providerId="ADAL" clId="{272B8FC1-575B-2D42-988B-7A0BE7D5428E}" dt="2020-06-12T11:58:33.598" v="77" actId="478"/>
            <ac:grpSpMkLst>
              <pc:docMk/>
              <pc:sldMasterMk cId="1206996952" sldId="2147484051"/>
              <pc:sldLayoutMk cId="2351299355" sldId="2147484059"/>
              <ac:grpSpMk id="10" creationId="{5EE389DE-5621-AA41-B7DE-B88EA78FF829}"/>
            </ac:grpSpMkLst>
          </pc:grpChg>
          <pc:grpChg chg="add mod">
            <ac:chgData name="Foppa, Pedro" userId="78b15ebb-14ab-45f0-97b3-f50a9b67ce6d" providerId="ADAL" clId="{272B8FC1-575B-2D42-988B-7A0BE7D5428E}" dt="2020-06-12T11:55:23.430" v="49"/>
            <ac:grpSpMkLst>
              <pc:docMk/>
              <pc:sldMasterMk cId="1206996952" sldId="2147484051"/>
              <pc:sldLayoutMk cId="2351299355" sldId="2147484059"/>
              <ac:grpSpMk id="15" creationId="{0CD1792A-79AA-D343-8E72-556EBE919588}"/>
            </ac:grpSpMkLst>
          </pc:grpChg>
          <pc:grpChg chg="add mod">
            <ac:chgData name="Foppa, Pedro" userId="78b15ebb-14ab-45f0-97b3-f50a9b67ce6d" providerId="ADAL" clId="{272B8FC1-575B-2D42-988B-7A0BE7D5428E}" dt="2020-06-12T11:58:35.378" v="79"/>
            <ac:grpSpMkLst>
              <pc:docMk/>
              <pc:sldMasterMk cId="1206996952" sldId="2147484051"/>
              <pc:sldLayoutMk cId="2351299355" sldId="2147484059"/>
              <ac:grpSpMk id="16" creationId="{B1DD9F8D-3F97-3C4C-90B2-58128F954DC0}"/>
            </ac:grpSpMkLst>
          </pc:grpChg>
        </pc:sldLayoutChg>
        <pc:sldLayoutChg chg="addSp delSp modSp">
          <pc:chgData name="Foppa, Pedro" userId="78b15ebb-14ab-45f0-97b3-f50a9b67ce6d" providerId="ADAL" clId="{272B8FC1-575B-2D42-988B-7A0BE7D5428E}" dt="2020-06-12T11:58:22.981" v="71"/>
          <pc:sldLayoutMkLst>
            <pc:docMk/>
            <pc:sldMasterMk cId="1206996952" sldId="2147484051"/>
            <pc:sldLayoutMk cId="2649488594" sldId="2147484304"/>
          </pc:sldLayoutMkLst>
          <pc:spChg chg="del">
            <ac:chgData name="Foppa, Pedro" userId="78b15ebb-14ab-45f0-97b3-f50a9b67ce6d" providerId="ADAL" clId="{272B8FC1-575B-2D42-988B-7A0BE7D5428E}" dt="2020-06-12T11:58:22.008" v="70" actId="478"/>
            <ac:spMkLst>
              <pc:docMk/>
              <pc:sldMasterMk cId="1206996952" sldId="2147484051"/>
              <pc:sldLayoutMk cId="2649488594" sldId="2147484304"/>
              <ac:spMk id="7" creationId="{00000000-0000-0000-0000-000000000000}"/>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0" creationId="{0C6996A3-8D2D-1843-BFF0-A14518EFBCC3}"/>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0" creationId="{262C4C1E-84C8-CF4F-9833-9160814DB25F}"/>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1" creationId="{4019CC32-985F-3D43-8D57-815C3B52A637}"/>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2" creationId="{ADADE36F-C5C9-CA45-9CA2-7FE002DF0B2D}"/>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3" creationId="{A6BA2086-2BAE-7A46-B142-B9A703147CCF}"/>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3" creationId="{E1EBC2A3-07F1-BD48-92B7-8D00D2545EA6}"/>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4" creationId="{74801A32-7751-EF49-8585-AD145B6B8BB0}"/>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4" creationId="{D6597FBC-880F-6449-915C-7086CF5708C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5" creationId="{C44C7ADD-7057-CF49-8A87-9A181FBA6105}"/>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5" creationId="{EFDBD310-56CB-A44B-B734-154F9BBF954B}"/>
            </ac:spMkLst>
          </pc:spChg>
          <pc:spChg chg="del">
            <ac:chgData name="Foppa, Pedro" userId="78b15ebb-14ab-45f0-97b3-f50a9b67ce6d" providerId="ADAL" clId="{272B8FC1-575B-2D42-988B-7A0BE7D5428E}" dt="2020-06-12T11:58:19.675" v="68" actId="478"/>
            <ac:spMkLst>
              <pc:docMk/>
              <pc:sldMasterMk cId="1206996952" sldId="2147484051"/>
              <pc:sldLayoutMk cId="2649488594" sldId="2147484304"/>
              <ac:spMk id="16" creationId="{EBBB6D40-B4C9-8B4A-B2A6-126F64906376}"/>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7" creationId="{34A6CBDB-DD12-E04B-936B-30E37DB75CB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7" creationId="{3DFD7C7B-9C76-0F46-A763-889CF4CA191A}"/>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8" creationId="{30AB1FE5-5322-E346-A736-E5C08B5B149F}"/>
            </ac:spMkLst>
          </pc:spChg>
          <pc:grpChg chg="add mod">
            <ac:chgData name="Foppa, Pedro" userId="78b15ebb-14ab-45f0-97b3-f50a9b67ce6d" providerId="ADAL" clId="{272B8FC1-575B-2D42-988B-7A0BE7D5428E}" dt="2020-06-12T11:55:14.239" v="43"/>
            <ac:grpSpMkLst>
              <pc:docMk/>
              <pc:sldMasterMk cId="1206996952" sldId="2147484051"/>
              <pc:sldLayoutMk cId="2649488594" sldId="2147484304"/>
              <ac:grpSpMk id="11" creationId="{73D1FF2F-5398-2947-A4BC-04460AAE8E50}"/>
            </ac:grpSpMkLst>
          </pc:grpChg>
          <pc:grpChg chg="add mod">
            <ac:chgData name="Foppa, Pedro" userId="78b15ebb-14ab-45f0-97b3-f50a9b67ce6d" providerId="ADAL" clId="{272B8FC1-575B-2D42-988B-7A0BE7D5428E}" dt="2020-06-12T11:58:22.981" v="71"/>
            <ac:grpSpMkLst>
              <pc:docMk/>
              <pc:sldMasterMk cId="1206996952" sldId="2147484051"/>
              <pc:sldLayoutMk cId="2649488594" sldId="2147484304"/>
              <ac:grpSpMk id="12" creationId="{372B221F-0239-A34A-ADF5-8990E5295F7C}"/>
            </ac:grpSpMkLst>
          </pc:grpChg>
          <pc:grpChg chg="del">
            <ac:chgData name="Foppa, Pedro" userId="78b15ebb-14ab-45f0-97b3-f50a9b67ce6d" providerId="ADAL" clId="{272B8FC1-575B-2D42-988B-7A0BE7D5428E}" dt="2020-06-12T11:58:20.341" v="69" actId="478"/>
            <ac:grpSpMkLst>
              <pc:docMk/>
              <pc:sldMasterMk cId="1206996952" sldId="2147484051"/>
              <pc:sldLayoutMk cId="2649488594" sldId="2147484304"/>
              <ac:grpSpMk id="24" creationId="{00000000-0000-0000-0000-000000000000}"/>
            </ac:grpSpMkLst>
          </pc:grpChg>
        </pc:sldLayoutChg>
        <pc:sldLayoutChg chg="addSp delSp modSp">
          <pc:chgData name="Foppa, Pedro" userId="78b15ebb-14ab-45f0-97b3-f50a9b67ce6d" providerId="ADAL" clId="{272B8FC1-575B-2D42-988B-7A0BE7D5428E}" dt="2020-06-30T14:26:04.186" v="193" actId="207"/>
          <pc:sldLayoutMkLst>
            <pc:docMk/>
            <pc:sldMasterMk cId="1206996952" sldId="2147484051"/>
            <pc:sldLayoutMk cId="756984059" sldId="2147484411"/>
          </pc:sldLayoutMkLst>
          <pc:spChg chg="del">
            <ac:chgData name="Foppa, Pedro" userId="78b15ebb-14ab-45f0-97b3-f50a9b67ce6d" providerId="ADAL" clId="{272B8FC1-575B-2D42-988B-7A0BE7D5428E}" dt="2020-06-30T14:25:59.319" v="191" actId="478"/>
            <ac:spMkLst>
              <pc:docMk/>
              <pc:sldMasterMk cId="1206996952" sldId="2147484051"/>
              <pc:sldLayoutMk cId="756984059" sldId="2147484411"/>
              <ac:spMk id="5" creationId="{00000000-0000-0000-0000-000000000000}"/>
            </ac:spMkLst>
          </pc:spChg>
          <pc:spChg chg="add mod">
            <ac:chgData name="Foppa, Pedro" userId="78b15ebb-14ab-45f0-97b3-f50a9b67ce6d" providerId="ADAL" clId="{272B8FC1-575B-2D42-988B-7A0BE7D5428E}" dt="2020-06-30T14:26:04.186" v="193" actId="207"/>
            <ac:spMkLst>
              <pc:docMk/>
              <pc:sldMasterMk cId="1206996952" sldId="2147484051"/>
              <pc:sldLayoutMk cId="756984059" sldId="2147484411"/>
              <ac:spMk id="6" creationId="{91EB17D6-1862-9E4C-AC48-E047218919E4}"/>
            </ac:spMkLst>
          </pc:spChg>
        </pc:sldLayoutChg>
        <pc:sldLayoutChg chg="addSp delSp modSp">
          <pc:chgData name="Foppa, Pedro" userId="78b15ebb-14ab-45f0-97b3-f50a9b67ce6d" providerId="ADAL" clId="{272B8FC1-575B-2D42-988B-7A0BE7D5428E}" dt="2020-06-16T10:17:54.069" v="169"/>
          <pc:sldLayoutMkLst>
            <pc:docMk/>
            <pc:sldMasterMk cId="1206996952" sldId="2147484051"/>
            <pc:sldLayoutMk cId="3232804369" sldId="2147484440"/>
          </pc:sldLayoutMkLst>
          <pc:spChg chg="del">
            <ac:chgData name="Foppa, Pedro" userId="78b15ebb-14ab-45f0-97b3-f50a9b67ce6d" providerId="ADAL" clId="{272B8FC1-575B-2D42-988B-7A0BE7D5428E}" dt="2020-06-16T10:17:52.092" v="167" actId="478"/>
            <ac:spMkLst>
              <pc:docMk/>
              <pc:sldMasterMk cId="1206996952" sldId="2147484051"/>
              <pc:sldLayoutMk cId="3232804369" sldId="2147484440"/>
              <ac:spMk id="14" creationId="{089E1852-C4DE-5E41-98DD-018EA1E08921}"/>
            </ac:spMkLst>
          </pc:spChg>
          <pc:spChg chg="del">
            <ac:chgData name="Foppa, Pedro" userId="78b15ebb-14ab-45f0-97b3-f50a9b67ce6d" providerId="ADAL" clId="{272B8FC1-575B-2D42-988B-7A0BE7D5428E}" dt="2020-06-16T10:17:53.134" v="168" actId="478"/>
            <ac:spMkLst>
              <pc:docMk/>
              <pc:sldMasterMk cId="1206996952" sldId="2147484051"/>
              <pc:sldLayoutMk cId="3232804369" sldId="2147484440"/>
              <ac:spMk id="15" creationId="{FB262302-7D3A-5C4A-A3A5-2E73E56962BC}"/>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6" creationId="{905EFDB8-62A8-1D46-96B4-E5F639C36E41}"/>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7" creationId="{8FA4B37A-A84E-A740-AFC5-4BCCDF9E8FD7}"/>
            </ac:spMkLst>
          </pc:spChg>
        </pc:sldLayoutChg>
        <pc:sldLayoutChg chg="addSp delSp modSp">
          <pc:chgData name="Foppa, Pedro" userId="78b15ebb-14ab-45f0-97b3-f50a9b67ce6d" providerId="ADAL" clId="{272B8FC1-575B-2D42-988B-7A0BE7D5428E}" dt="2020-06-16T10:17:58.658" v="172"/>
          <pc:sldLayoutMkLst>
            <pc:docMk/>
            <pc:sldMasterMk cId="1206996952" sldId="2147484051"/>
            <pc:sldLayoutMk cId="2742040086" sldId="2147484441"/>
          </pc:sldLayoutMkLst>
          <pc:spChg chg="del">
            <ac:chgData name="Foppa, Pedro" userId="78b15ebb-14ab-45f0-97b3-f50a9b67ce6d" providerId="ADAL" clId="{272B8FC1-575B-2D42-988B-7A0BE7D5428E}" dt="2020-06-16T10:17:56.676" v="170" actId="478"/>
            <ac:spMkLst>
              <pc:docMk/>
              <pc:sldMasterMk cId="1206996952" sldId="2147484051"/>
              <pc:sldLayoutMk cId="2742040086" sldId="2147484441"/>
              <ac:spMk id="14" creationId="{FD83CFD2-3E05-214C-9BC1-C2B041F62EBE}"/>
            </ac:spMkLst>
          </pc:spChg>
          <pc:spChg chg="del">
            <ac:chgData name="Foppa, Pedro" userId="78b15ebb-14ab-45f0-97b3-f50a9b67ce6d" providerId="ADAL" clId="{272B8FC1-575B-2D42-988B-7A0BE7D5428E}" dt="2020-06-16T10:17:57.517" v="171" actId="478"/>
            <ac:spMkLst>
              <pc:docMk/>
              <pc:sldMasterMk cId="1206996952" sldId="2147484051"/>
              <pc:sldLayoutMk cId="2742040086" sldId="2147484441"/>
              <ac:spMk id="15" creationId="{0A895C67-5025-5643-89AF-3ED2D00591C2}"/>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6" creationId="{4D17428E-ED5B-4447-BB59-326A3A184A4C}"/>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7" creationId="{1D9D2D67-AD17-BB42-ACFF-EF7F88882EB7}"/>
            </ac:spMkLst>
          </pc:spChg>
        </pc:sldLayoutChg>
      </pc:sldMasterChg>
      <pc:sldMasterChg chg="modSldLayout">
        <pc:chgData name="Foppa, Pedro" userId="78b15ebb-14ab-45f0-97b3-f50a9b67ce6d" providerId="ADAL" clId="{272B8FC1-575B-2D42-988B-7A0BE7D5428E}" dt="2020-07-06T13:07:17.892" v="203" actId="404"/>
        <pc:sldMasterMkLst>
          <pc:docMk/>
          <pc:sldMasterMk cId="3857744936" sldId="2147484138"/>
        </pc:sldMasterMkLst>
        <pc:sldLayoutChg chg="modSp">
          <pc:chgData name="Foppa, Pedro" userId="78b15ebb-14ab-45f0-97b3-f50a9b67ce6d" providerId="ADAL" clId="{272B8FC1-575B-2D42-988B-7A0BE7D5428E}" dt="2020-07-06T13:06:53.691" v="196" actId="404"/>
          <pc:sldLayoutMkLst>
            <pc:docMk/>
            <pc:sldMasterMk cId="3857744936" sldId="2147484138"/>
            <pc:sldLayoutMk cId="2529662652" sldId="2147484204"/>
          </pc:sldLayoutMkLst>
          <pc:spChg chg="mod">
            <ac:chgData name="Foppa, Pedro" userId="78b15ebb-14ab-45f0-97b3-f50a9b67ce6d" providerId="ADAL" clId="{272B8FC1-575B-2D42-988B-7A0BE7D5428E}" dt="2020-07-06T13:06:53.691" v="196" actId="404"/>
            <ac:spMkLst>
              <pc:docMk/>
              <pc:sldMasterMk cId="3857744936" sldId="2147484138"/>
              <pc:sldLayoutMk cId="2529662652" sldId="2147484204"/>
              <ac:spMk id="5" creationId="{00000000-0000-0000-0000-000000000000}"/>
            </ac:spMkLst>
          </pc:spChg>
        </pc:sldLayoutChg>
        <pc:sldLayoutChg chg="modSp">
          <pc:chgData name="Foppa, Pedro" userId="78b15ebb-14ab-45f0-97b3-f50a9b67ce6d" providerId="ADAL" clId="{272B8FC1-575B-2D42-988B-7A0BE7D5428E}" dt="2020-07-06T13:06:57.834" v="197" actId="404"/>
          <pc:sldLayoutMkLst>
            <pc:docMk/>
            <pc:sldMasterMk cId="3857744936" sldId="2147484138"/>
            <pc:sldLayoutMk cId="759301388" sldId="2147484205"/>
          </pc:sldLayoutMkLst>
          <pc:spChg chg="mod">
            <ac:chgData name="Foppa, Pedro" userId="78b15ebb-14ab-45f0-97b3-f50a9b67ce6d" providerId="ADAL" clId="{272B8FC1-575B-2D42-988B-7A0BE7D5428E}" dt="2020-07-06T13:06:57.834" v="197" actId="404"/>
            <ac:spMkLst>
              <pc:docMk/>
              <pc:sldMasterMk cId="3857744936" sldId="2147484138"/>
              <pc:sldLayoutMk cId="759301388" sldId="2147484205"/>
              <ac:spMk id="5" creationId="{503A14FE-D075-C54D-A7E3-E22DBF933384}"/>
            </ac:spMkLst>
          </pc:spChg>
        </pc:sldLayoutChg>
        <pc:sldLayoutChg chg="modSp">
          <pc:chgData name="Foppa, Pedro" userId="78b15ebb-14ab-45f0-97b3-f50a9b67ce6d" providerId="ADAL" clId="{272B8FC1-575B-2D42-988B-7A0BE7D5428E}" dt="2020-07-06T13:07:01.635" v="198" actId="404"/>
          <pc:sldLayoutMkLst>
            <pc:docMk/>
            <pc:sldMasterMk cId="3857744936" sldId="2147484138"/>
            <pc:sldLayoutMk cId="2297738643" sldId="2147484206"/>
          </pc:sldLayoutMkLst>
          <pc:spChg chg="mod">
            <ac:chgData name="Foppa, Pedro" userId="78b15ebb-14ab-45f0-97b3-f50a9b67ce6d" providerId="ADAL" clId="{272B8FC1-575B-2D42-988B-7A0BE7D5428E}" dt="2020-07-06T13:07:01.635" v="198" actId="404"/>
            <ac:spMkLst>
              <pc:docMk/>
              <pc:sldMasterMk cId="3857744936" sldId="2147484138"/>
              <pc:sldLayoutMk cId="2297738643" sldId="2147484206"/>
              <ac:spMk id="14" creationId="{92C408C0-1A1B-4D4D-B79A-2D37D6F3CB19}"/>
            </ac:spMkLst>
          </pc:spChg>
        </pc:sldLayoutChg>
        <pc:sldLayoutChg chg="modSp">
          <pc:chgData name="Foppa, Pedro" userId="78b15ebb-14ab-45f0-97b3-f50a9b67ce6d" providerId="ADAL" clId="{272B8FC1-575B-2D42-988B-7A0BE7D5428E}" dt="2020-07-06T13:07:04.047" v="199" actId="404"/>
          <pc:sldLayoutMkLst>
            <pc:docMk/>
            <pc:sldMasterMk cId="3857744936" sldId="2147484138"/>
            <pc:sldLayoutMk cId="4243739512" sldId="2147484207"/>
          </pc:sldLayoutMkLst>
          <pc:spChg chg="mod">
            <ac:chgData name="Foppa, Pedro" userId="78b15ebb-14ab-45f0-97b3-f50a9b67ce6d" providerId="ADAL" clId="{272B8FC1-575B-2D42-988B-7A0BE7D5428E}" dt="2020-07-06T13:07:04.047" v="199" actId="404"/>
            <ac:spMkLst>
              <pc:docMk/>
              <pc:sldMasterMk cId="3857744936" sldId="2147484138"/>
              <pc:sldLayoutMk cId="4243739512" sldId="2147484207"/>
              <ac:spMk id="11" creationId="{DC41670F-D9DB-3140-AAEA-4430FBF2D30A}"/>
            </ac:spMkLst>
          </pc:spChg>
        </pc:sldLayoutChg>
        <pc:sldLayoutChg chg="modSp">
          <pc:chgData name="Foppa, Pedro" userId="78b15ebb-14ab-45f0-97b3-f50a9b67ce6d" providerId="ADAL" clId="{272B8FC1-575B-2D42-988B-7A0BE7D5428E}" dt="2020-07-06T13:07:06.756" v="200" actId="404"/>
          <pc:sldLayoutMkLst>
            <pc:docMk/>
            <pc:sldMasterMk cId="3857744936" sldId="2147484138"/>
            <pc:sldLayoutMk cId="3667487760" sldId="2147484208"/>
          </pc:sldLayoutMkLst>
          <pc:spChg chg="mod">
            <ac:chgData name="Foppa, Pedro" userId="78b15ebb-14ab-45f0-97b3-f50a9b67ce6d" providerId="ADAL" clId="{272B8FC1-575B-2D42-988B-7A0BE7D5428E}" dt="2020-07-06T13:07:06.756" v="200" actId="404"/>
            <ac:spMkLst>
              <pc:docMk/>
              <pc:sldMasterMk cId="3857744936" sldId="2147484138"/>
              <pc:sldLayoutMk cId="3667487760" sldId="2147484208"/>
              <ac:spMk id="8" creationId="{FE1C86EE-79CD-A844-BC58-36532ABD5C56}"/>
            </ac:spMkLst>
          </pc:spChg>
        </pc:sldLayoutChg>
        <pc:sldLayoutChg chg="modSp">
          <pc:chgData name="Foppa, Pedro" userId="78b15ebb-14ab-45f0-97b3-f50a9b67ce6d" providerId="ADAL" clId="{272B8FC1-575B-2D42-988B-7A0BE7D5428E}" dt="2020-07-06T13:07:09.632" v="201" actId="404"/>
          <pc:sldLayoutMkLst>
            <pc:docMk/>
            <pc:sldMasterMk cId="3857744936" sldId="2147484138"/>
            <pc:sldLayoutMk cId="1386436423" sldId="2147484209"/>
          </pc:sldLayoutMkLst>
          <pc:spChg chg="mod">
            <ac:chgData name="Foppa, Pedro" userId="78b15ebb-14ab-45f0-97b3-f50a9b67ce6d" providerId="ADAL" clId="{272B8FC1-575B-2D42-988B-7A0BE7D5428E}" dt="2020-07-06T13:07:09.632" v="201" actId="404"/>
            <ac:spMkLst>
              <pc:docMk/>
              <pc:sldMasterMk cId="3857744936" sldId="2147484138"/>
              <pc:sldLayoutMk cId="1386436423" sldId="2147484209"/>
              <ac:spMk id="8" creationId="{BC6158FE-928A-7845-B66A-66F0FE0F7F9C}"/>
            </ac:spMkLst>
          </pc:spChg>
        </pc:sldLayoutChg>
        <pc:sldLayoutChg chg="modSp">
          <pc:chgData name="Foppa, Pedro" userId="78b15ebb-14ab-45f0-97b3-f50a9b67ce6d" providerId="ADAL" clId="{272B8FC1-575B-2D42-988B-7A0BE7D5428E}" dt="2020-07-06T13:07:12.968" v="202" actId="404"/>
          <pc:sldLayoutMkLst>
            <pc:docMk/>
            <pc:sldMasterMk cId="3857744936" sldId="2147484138"/>
            <pc:sldLayoutMk cId="860773480" sldId="2147484210"/>
          </pc:sldLayoutMkLst>
          <pc:spChg chg="mod">
            <ac:chgData name="Foppa, Pedro" userId="78b15ebb-14ab-45f0-97b3-f50a9b67ce6d" providerId="ADAL" clId="{272B8FC1-575B-2D42-988B-7A0BE7D5428E}" dt="2020-07-06T13:07:12.968" v="202" actId="404"/>
            <ac:spMkLst>
              <pc:docMk/>
              <pc:sldMasterMk cId="3857744936" sldId="2147484138"/>
              <pc:sldLayoutMk cId="860773480" sldId="2147484210"/>
              <ac:spMk id="8" creationId="{83FBF726-3A82-7143-ACCB-5046CC509D9D}"/>
            </ac:spMkLst>
          </pc:spChg>
        </pc:sldLayoutChg>
        <pc:sldLayoutChg chg="modSp">
          <pc:chgData name="Foppa, Pedro" userId="78b15ebb-14ab-45f0-97b3-f50a9b67ce6d" providerId="ADAL" clId="{272B8FC1-575B-2D42-988B-7A0BE7D5428E}" dt="2020-07-06T13:07:17.892" v="203" actId="404"/>
          <pc:sldLayoutMkLst>
            <pc:docMk/>
            <pc:sldMasterMk cId="3857744936" sldId="2147484138"/>
            <pc:sldLayoutMk cId="2342834896" sldId="2147484216"/>
          </pc:sldLayoutMkLst>
          <pc:spChg chg="mod">
            <ac:chgData name="Foppa, Pedro" userId="78b15ebb-14ab-45f0-97b3-f50a9b67ce6d" providerId="ADAL" clId="{272B8FC1-575B-2D42-988B-7A0BE7D5428E}" dt="2020-07-06T13:07:17.892" v="203" actId="404"/>
            <ac:spMkLst>
              <pc:docMk/>
              <pc:sldMasterMk cId="3857744936" sldId="2147484138"/>
              <pc:sldLayoutMk cId="2342834896" sldId="2147484216"/>
              <ac:spMk id="11" creationId="{0270B6DD-EFD0-B148-AC2D-17D9B4352A1A}"/>
            </ac:spMkLst>
          </pc:spChg>
        </pc:sldLayoutChg>
      </pc:sldMasterChg>
    </pc:docChg>
  </pc:docChgLst>
  <pc:docChgLst>
    <pc:chgData name="Foppa, Pedro" userId="78b15ebb-14ab-45f0-97b3-f50a9b67ce6d" providerId="ADAL" clId="{423C550B-CC57-7E4D-88B8-4D127BE51673}"/>
    <pc:docChg chg="undo redo custSel modSld modMainMaster">
      <pc:chgData name="Foppa, Pedro" userId="78b15ebb-14ab-45f0-97b3-f50a9b67ce6d" providerId="ADAL" clId="{423C550B-CC57-7E4D-88B8-4D127BE51673}" dt="2020-05-27T13:40:09.570" v="184" actId="20577"/>
      <pc:docMkLst>
        <pc:docMk/>
      </pc:docMkLst>
      <pc:sldChg chg="modSp">
        <pc:chgData name="Foppa, Pedro" userId="78b15ebb-14ab-45f0-97b3-f50a9b67ce6d" providerId="ADAL" clId="{423C550B-CC57-7E4D-88B8-4D127BE51673}" dt="2020-05-27T13:40:09.570" v="184" actId="20577"/>
        <pc:sldMkLst>
          <pc:docMk/>
          <pc:sldMk cId="1112600258" sldId="462"/>
        </pc:sldMkLst>
        <pc:spChg chg="mod">
          <ac:chgData name="Foppa, Pedro" userId="78b15ebb-14ab-45f0-97b3-f50a9b67ce6d" providerId="ADAL" clId="{423C550B-CC57-7E4D-88B8-4D127BE51673}" dt="2020-05-27T13:40:09.570" v="184" actId="20577"/>
          <ac:spMkLst>
            <pc:docMk/>
            <pc:sldMk cId="1112600258" sldId="462"/>
            <ac:spMk id="3" creationId="{00000000-0000-0000-0000-000000000000}"/>
          </ac:spMkLst>
        </pc:spChg>
      </pc:sldChg>
      <pc:sldChg chg="addSp delSp modSp">
        <pc:chgData name="Foppa, Pedro" userId="78b15ebb-14ab-45f0-97b3-f50a9b67ce6d" providerId="ADAL" clId="{423C550B-CC57-7E4D-88B8-4D127BE51673}" dt="2020-04-21T09:52:00.199" v="22"/>
        <pc:sldMkLst>
          <pc:docMk/>
          <pc:sldMk cId="1592991364" sldId="612"/>
        </pc:sldMkLst>
        <pc:spChg chg="add del mod">
          <ac:chgData name="Foppa, Pedro" userId="78b15ebb-14ab-45f0-97b3-f50a9b67ce6d" providerId="ADAL" clId="{423C550B-CC57-7E4D-88B8-4D127BE51673}" dt="2020-04-21T09:52:00.199" v="22"/>
          <ac:spMkLst>
            <pc:docMk/>
            <pc:sldMk cId="1592991364" sldId="612"/>
            <ac:spMk id="2" creationId="{D70FB862-E2A7-1340-8218-26B908BDCCE4}"/>
          </ac:spMkLst>
        </pc:spChg>
        <pc:spChg chg="add mod">
          <ac:chgData name="Foppa, Pedro" userId="78b15ebb-14ab-45f0-97b3-f50a9b67ce6d" providerId="ADAL" clId="{423C550B-CC57-7E4D-88B8-4D127BE51673}" dt="2020-04-21T09:52:00.199" v="22"/>
          <ac:spMkLst>
            <pc:docMk/>
            <pc:sldMk cId="1592991364" sldId="612"/>
            <ac:spMk id="3" creationId="{0B14CB9A-8CCB-A447-9D8A-990D2500EF94}"/>
          </ac:spMkLst>
        </pc:spChg>
        <pc:spChg chg="mod">
          <ac:chgData name="Foppa, Pedro" userId="78b15ebb-14ab-45f0-97b3-f50a9b67ce6d" providerId="ADAL" clId="{423C550B-CC57-7E4D-88B8-4D127BE51673}" dt="2020-04-21T09:52:00.199" v="22"/>
          <ac:spMkLst>
            <pc:docMk/>
            <pc:sldMk cId="1592991364" sldId="612"/>
            <ac:spMk id="5" creationId="{00000000-0000-0000-0000-000000000000}"/>
          </ac:spMkLst>
        </pc:spChg>
      </pc:sldChg>
      <pc:sldMasterChg chg="modSldLayout">
        <pc:chgData name="Foppa, Pedro" userId="78b15ebb-14ab-45f0-97b3-f50a9b67ce6d" providerId="ADAL" clId="{423C550B-CC57-7E4D-88B8-4D127BE51673}" dt="2020-05-06T09:41:32.667" v="75"/>
        <pc:sldMasterMkLst>
          <pc:docMk/>
          <pc:sldMasterMk cId="300464794" sldId="2147483648"/>
        </pc:sldMasterMkLst>
        <pc:sldLayoutChg chg="addSp delSp modSp">
          <pc:chgData name="Foppa, Pedro" userId="78b15ebb-14ab-45f0-97b3-f50a9b67ce6d" providerId="ADAL" clId="{423C550B-CC57-7E4D-88B8-4D127BE51673}" dt="2020-04-21T09:51:47.780" v="21" actId="478"/>
          <pc:sldLayoutMkLst>
            <pc:docMk/>
            <pc:sldMasterMk cId="300464794" sldId="2147483648"/>
            <pc:sldLayoutMk cId="4276879334" sldId="2147483806"/>
          </pc:sldLayoutMkLst>
          <pc:spChg chg="del mod">
            <ac:chgData name="Foppa, Pedro" userId="78b15ebb-14ab-45f0-97b3-f50a9b67ce6d" providerId="ADAL" clId="{423C550B-CC57-7E4D-88B8-4D127BE51673}" dt="2020-04-21T09:51:47.780" v="21" actId="478"/>
            <ac:spMkLst>
              <pc:docMk/>
              <pc:sldMasterMk cId="300464794" sldId="2147483648"/>
              <pc:sldLayoutMk cId="4276879334" sldId="2147483806"/>
              <ac:spMk id="5" creationId="{00000000-0000-0000-0000-000000000000}"/>
            </ac:spMkLst>
          </pc:spChg>
          <pc:spChg chg="add del mod">
            <ac:chgData name="Foppa, Pedro" userId="78b15ebb-14ab-45f0-97b3-f50a9b67ce6d" providerId="ADAL" clId="{423C550B-CC57-7E4D-88B8-4D127BE51673}" dt="2020-04-21T09:51:06.415" v="15"/>
            <ac:spMkLst>
              <pc:docMk/>
              <pc:sldMasterMk cId="300464794" sldId="2147483648"/>
              <pc:sldLayoutMk cId="4276879334" sldId="2147483806"/>
              <ac:spMk id="7" creationId="{505A7ABA-9703-B247-A4F0-24EABE1B09A6}"/>
            </ac:spMkLst>
          </pc:spChg>
          <pc:spChg chg="add mod">
            <ac:chgData name="Foppa, Pedro" userId="78b15ebb-14ab-45f0-97b3-f50a9b67ce6d" providerId="ADAL" clId="{423C550B-CC57-7E4D-88B8-4D127BE51673}" dt="2020-04-21T09:51:44.923" v="20" actId="20577"/>
            <ac:spMkLst>
              <pc:docMk/>
              <pc:sldMasterMk cId="300464794" sldId="2147483648"/>
              <pc:sldLayoutMk cId="4276879334" sldId="2147483806"/>
              <ac:spMk id="8" creationId="{EC1B3813-DD9D-954E-BE79-A994AB3AFD51}"/>
            </ac:spMkLst>
          </pc:spChg>
        </pc:sldLayoutChg>
        <pc:sldLayoutChg chg="addSp delSp modSp">
          <pc:chgData name="Foppa, Pedro" userId="78b15ebb-14ab-45f0-97b3-f50a9b67ce6d" providerId="ADAL" clId="{423C550B-CC57-7E4D-88B8-4D127BE51673}" dt="2020-05-06T09:40:51.584" v="54"/>
          <pc:sldLayoutMkLst>
            <pc:docMk/>
            <pc:sldMasterMk cId="300464794" sldId="2147483648"/>
            <pc:sldLayoutMk cId="2589326424" sldId="2147484317"/>
          </pc:sldLayoutMkLst>
          <pc:spChg chg="del">
            <ac:chgData name="Foppa, Pedro" userId="78b15ebb-14ab-45f0-97b3-f50a9b67ce6d" providerId="ADAL" clId="{423C550B-CC57-7E4D-88B8-4D127BE51673}" dt="2020-05-06T09:40:50.881" v="53" actId="478"/>
            <ac:spMkLst>
              <pc:docMk/>
              <pc:sldMasterMk cId="300464794" sldId="2147483648"/>
              <pc:sldLayoutMk cId="2589326424" sldId="2147484317"/>
              <ac:spMk id="5" creationId="{00000000-0000-0000-0000-000000000000}"/>
            </ac:spMkLst>
          </pc:spChg>
          <pc:spChg chg="add mod">
            <ac:chgData name="Foppa, Pedro" userId="78b15ebb-14ab-45f0-97b3-f50a9b67ce6d" providerId="ADAL" clId="{423C550B-CC57-7E4D-88B8-4D127BE51673}" dt="2020-05-06T09:40:51.584" v="54"/>
            <ac:spMkLst>
              <pc:docMk/>
              <pc:sldMasterMk cId="300464794" sldId="2147483648"/>
              <pc:sldLayoutMk cId="2589326424" sldId="2147484317"/>
              <ac:spMk id="7" creationId="{C6C80C38-3722-474E-8B11-A2D0DDDA4086}"/>
            </ac:spMkLst>
          </pc:spChg>
        </pc:sldLayoutChg>
        <pc:sldLayoutChg chg="addSp delSp modSp">
          <pc:chgData name="Foppa, Pedro" userId="78b15ebb-14ab-45f0-97b3-f50a9b67ce6d" providerId="ADAL" clId="{423C550B-CC57-7E4D-88B8-4D127BE51673}" dt="2020-05-06T09:41:02.807" v="60"/>
          <pc:sldLayoutMkLst>
            <pc:docMk/>
            <pc:sldMasterMk cId="300464794" sldId="2147483648"/>
            <pc:sldLayoutMk cId="2168013846" sldId="2147484318"/>
          </pc:sldLayoutMkLst>
          <pc:spChg chg="del">
            <ac:chgData name="Foppa, Pedro" userId="78b15ebb-14ab-45f0-97b3-f50a9b67ce6d" providerId="ADAL" clId="{423C550B-CC57-7E4D-88B8-4D127BE51673}" dt="2020-05-06T09:41:02.536" v="59" actId="478"/>
            <ac:spMkLst>
              <pc:docMk/>
              <pc:sldMasterMk cId="300464794" sldId="2147483648"/>
              <pc:sldLayoutMk cId="2168013846" sldId="2147484318"/>
              <ac:spMk id="7" creationId="{89A70FBC-EACC-CB4D-8FF2-D940F6554594}"/>
            </ac:spMkLst>
          </pc:spChg>
          <pc:spChg chg="add mod">
            <ac:chgData name="Foppa, Pedro" userId="78b15ebb-14ab-45f0-97b3-f50a9b67ce6d" providerId="ADAL" clId="{423C550B-CC57-7E4D-88B8-4D127BE51673}" dt="2020-05-06T09:41:02.807" v="60"/>
            <ac:spMkLst>
              <pc:docMk/>
              <pc:sldMasterMk cId="300464794" sldId="2147483648"/>
              <pc:sldLayoutMk cId="2168013846" sldId="2147484318"/>
              <ac:spMk id="10" creationId="{67306422-B398-BC4C-8476-3EB6DBC1663E}"/>
            </ac:spMkLst>
          </pc:spChg>
        </pc:sldLayoutChg>
        <pc:sldLayoutChg chg="addSp delSp modSp">
          <pc:chgData name="Foppa, Pedro" userId="78b15ebb-14ab-45f0-97b3-f50a9b67ce6d" providerId="ADAL" clId="{423C550B-CC57-7E4D-88B8-4D127BE51673}" dt="2020-05-06T09:41:26.142" v="71"/>
          <pc:sldLayoutMkLst>
            <pc:docMk/>
            <pc:sldMasterMk cId="300464794" sldId="2147483648"/>
            <pc:sldLayoutMk cId="1373587223" sldId="2147484319"/>
          </pc:sldLayoutMkLst>
          <pc:spChg chg="add mod">
            <ac:chgData name="Foppa, Pedro" userId="78b15ebb-14ab-45f0-97b3-f50a9b67ce6d" providerId="ADAL" clId="{423C550B-CC57-7E4D-88B8-4D127BE51673}" dt="2020-05-06T09:41:26.142" v="71"/>
            <ac:spMkLst>
              <pc:docMk/>
              <pc:sldMasterMk cId="300464794" sldId="2147483648"/>
              <pc:sldLayoutMk cId="1373587223" sldId="2147484319"/>
              <ac:spMk id="10" creationId="{5ABD8F74-8FD6-554A-BB95-259D126DE6E1}"/>
            </ac:spMkLst>
          </pc:spChg>
          <pc:spChg chg="del">
            <ac:chgData name="Foppa, Pedro" userId="78b15ebb-14ab-45f0-97b3-f50a9b67ce6d" providerId="ADAL" clId="{423C550B-CC57-7E4D-88B8-4D127BE51673}" dt="2020-05-06T09:41:25.792" v="70" actId="478"/>
            <ac:spMkLst>
              <pc:docMk/>
              <pc:sldMasterMk cId="300464794" sldId="2147483648"/>
              <pc:sldLayoutMk cId="1373587223" sldId="2147484319"/>
              <ac:spMk id="13" creationId="{CE9FFC61-84E1-2D43-B719-A84C667E7B59}"/>
            </ac:spMkLst>
          </pc:spChg>
        </pc:sldLayoutChg>
        <pc:sldLayoutChg chg="modSp">
          <pc:chgData name="Foppa, Pedro" userId="78b15ebb-14ab-45f0-97b3-f50a9b67ce6d" providerId="ADAL" clId="{423C550B-CC57-7E4D-88B8-4D127BE51673}" dt="2020-05-06T09:40:40.709" v="48" actId="255"/>
          <pc:sldLayoutMkLst>
            <pc:docMk/>
            <pc:sldMasterMk cId="300464794" sldId="2147483648"/>
            <pc:sldLayoutMk cId="395497918" sldId="2147484322"/>
          </pc:sldLayoutMkLst>
          <pc:spChg chg="mod">
            <ac:chgData name="Foppa, Pedro" userId="78b15ebb-14ab-45f0-97b3-f50a9b67ce6d" providerId="ADAL" clId="{423C550B-CC57-7E4D-88B8-4D127BE51673}" dt="2020-05-06T09:40:40.709" v="48" actId="255"/>
            <ac:spMkLst>
              <pc:docMk/>
              <pc:sldMasterMk cId="300464794" sldId="2147483648"/>
              <pc:sldLayoutMk cId="395497918" sldId="2147484322"/>
              <ac:spMk id="7" creationId="{89A70FBC-EACC-CB4D-8FF2-D940F6554594}"/>
            </ac:spMkLst>
          </pc:spChg>
        </pc:sldLayoutChg>
        <pc:sldLayoutChg chg="addSp delSp modSp">
          <pc:chgData name="Foppa, Pedro" userId="78b15ebb-14ab-45f0-97b3-f50a9b67ce6d" providerId="ADAL" clId="{423C550B-CC57-7E4D-88B8-4D127BE51673}" dt="2020-05-06T09:40:45.492" v="50"/>
          <pc:sldLayoutMkLst>
            <pc:docMk/>
            <pc:sldMasterMk cId="300464794" sldId="2147483648"/>
            <pc:sldLayoutMk cId="2888925092" sldId="2147484323"/>
          </pc:sldLayoutMkLst>
          <pc:spChg chg="del">
            <ac:chgData name="Foppa, Pedro" userId="78b15ebb-14ab-45f0-97b3-f50a9b67ce6d" providerId="ADAL" clId="{423C550B-CC57-7E4D-88B8-4D127BE51673}" dt="2020-05-06T09:40:45.168" v="49" actId="478"/>
            <ac:spMkLst>
              <pc:docMk/>
              <pc:sldMasterMk cId="300464794" sldId="2147483648"/>
              <pc:sldLayoutMk cId="2888925092" sldId="2147484323"/>
              <ac:spMk id="7" creationId="{89A70FBC-EACC-CB4D-8FF2-D940F6554594}"/>
            </ac:spMkLst>
          </pc:spChg>
          <pc:spChg chg="add mod">
            <ac:chgData name="Foppa, Pedro" userId="78b15ebb-14ab-45f0-97b3-f50a9b67ce6d" providerId="ADAL" clId="{423C550B-CC57-7E4D-88B8-4D127BE51673}" dt="2020-05-06T09:40:45.492" v="50"/>
            <ac:spMkLst>
              <pc:docMk/>
              <pc:sldMasterMk cId="300464794" sldId="2147483648"/>
              <pc:sldLayoutMk cId="2888925092" sldId="2147484323"/>
              <ac:spMk id="12" creationId="{08CE8C71-4A26-D849-813C-580602CCBDA2}"/>
            </ac:spMkLst>
          </pc:spChg>
        </pc:sldLayoutChg>
        <pc:sldLayoutChg chg="addSp delSp modSp">
          <pc:chgData name="Foppa, Pedro" userId="78b15ebb-14ab-45f0-97b3-f50a9b67ce6d" providerId="ADAL" clId="{423C550B-CC57-7E4D-88B8-4D127BE51673}" dt="2020-05-06T09:40:48.481" v="52"/>
          <pc:sldLayoutMkLst>
            <pc:docMk/>
            <pc:sldMasterMk cId="300464794" sldId="2147483648"/>
            <pc:sldLayoutMk cId="1322699549" sldId="2147484324"/>
          </pc:sldLayoutMkLst>
          <pc:spChg chg="del">
            <ac:chgData name="Foppa, Pedro" userId="78b15ebb-14ab-45f0-97b3-f50a9b67ce6d" providerId="ADAL" clId="{423C550B-CC57-7E4D-88B8-4D127BE51673}" dt="2020-05-06T09:40:48.113" v="51" actId="478"/>
            <ac:spMkLst>
              <pc:docMk/>
              <pc:sldMasterMk cId="300464794" sldId="2147483648"/>
              <pc:sldLayoutMk cId="1322699549" sldId="2147484324"/>
              <ac:spMk id="7" creationId="{89A70FBC-EACC-CB4D-8FF2-D940F6554594}"/>
            </ac:spMkLst>
          </pc:spChg>
          <pc:spChg chg="add mod">
            <ac:chgData name="Foppa, Pedro" userId="78b15ebb-14ab-45f0-97b3-f50a9b67ce6d" providerId="ADAL" clId="{423C550B-CC57-7E4D-88B8-4D127BE51673}" dt="2020-05-06T09:40:48.481" v="52"/>
            <ac:spMkLst>
              <pc:docMk/>
              <pc:sldMasterMk cId="300464794" sldId="2147483648"/>
              <pc:sldLayoutMk cId="1322699549" sldId="2147484324"/>
              <ac:spMk id="10" creationId="{122CC552-B995-3D44-97DB-048FA9D7391C}"/>
            </ac:spMkLst>
          </pc:spChg>
        </pc:sldLayoutChg>
        <pc:sldLayoutChg chg="addSp delSp modSp">
          <pc:chgData name="Foppa, Pedro" userId="78b15ebb-14ab-45f0-97b3-f50a9b67ce6d" providerId="ADAL" clId="{423C550B-CC57-7E4D-88B8-4D127BE51673}" dt="2020-05-06T09:40:53.985" v="56"/>
          <pc:sldLayoutMkLst>
            <pc:docMk/>
            <pc:sldMasterMk cId="300464794" sldId="2147483648"/>
            <pc:sldLayoutMk cId="3386269025" sldId="2147484325"/>
          </pc:sldLayoutMkLst>
          <pc:spChg chg="del">
            <ac:chgData name="Foppa, Pedro" userId="78b15ebb-14ab-45f0-97b3-f50a9b67ce6d" providerId="ADAL" clId="{423C550B-CC57-7E4D-88B8-4D127BE51673}" dt="2020-05-06T09:40:53.649" v="55" actId="478"/>
            <ac:spMkLst>
              <pc:docMk/>
              <pc:sldMasterMk cId="300464794" sldId="2147483648"/>
              <pc:sldLayoutMk cId="3386269025" sldId="2147484325"/>
              <ac:spMk id="7" creationId="{89A70FBC-EACC-CB4D-8FF2-D940F6554594}"/>
            </ac:spMkLst>
          </pc:spChg>
          <pc:spChg chg="add mod">
            <ac:chgData name="Foppa, Pedro" userId="78b15ebb-14ab-45f0-97b3-f50a9b67ce6d" providerId="ADAL" clId="{423C550B-CC57-7E4D-88B8-4D127BE51673}" dt="2020-05-06T09:40:53.985" v="56"/>
            <ac:spMkLst>
              <pc:docMk/>
              <pc:sldMasterMk cId="300464794" sldId="2147483648"/>
              <pc:sldLayoutMk cId="3386269025" sldId="2147484325"/>
              <ac:spMk id="10" creationId="{DF12CDA4-6DB7-9B47-B8BD-BC7266102294}"/>
            </ac:spMkLst>
          </pc:spChg>
        </pc:sldLayoutChg>
        <pc:sldLayoutChg chg="addSp delSp modSp">
          <pc:chgData name="Foppa, Pedro" userId="78b15ebb-14ab-45f0-97b3-f50a9b67ce6d" providerId="ADAL" clId="{423C550B-CC57-7E4D-88B8-4D127BE51673}" dt="2020-05-06T09:41:22.832" v="69"/>
          <pc:sldLayoutMkLst>
            <pc:docMk/>
            <pc:sldMasterMk cId="300464794" sldId="2147483648"/>
            <pc:sldLayoutMk cId="1668724322" sldId="2147484326"/>
          </pc:sldLayoutMkLst>
          <pc:spChg chg="add mod">
            <ac:chgData name="Foppa, Pedro" userId="78b15ebb-14ab-45f0-97b3-f50a9b67ce6d" providerId="ADAL" clId="{423C550B-CC57-7E4D-88B8-4D127BE51673}" dt="2020-05-06T09:41:22.832" v="69"/>
            <ac:spMkLst>
              <pc:docMk/>
              <pc:sldMasterMk cId="300464794" sldId="2147483648"/>
              <pc:sldLayoutMk cId="1668724322" sldId="2147484326"/>
              <ac:spMk id="9" creationId="{8D950501-8A96-F740-8901-23C73CDCDD2D}"/>
            </ac:spMkLst>
          </pc:spChg>
          <pc:spChg chg="del">
            <ac:chgData name="Foppa, Pedro" userId="78b15ebb-14ab-45f0-97b3-f50a9b67ce6d" providerId="ADAL" clId="{423C550B-CC57-7E4D-88B8-4D127BE51673}" dt="2020-05-06T09:41:22.499" v="68" actId="478"/>
            <ac:spMkLst>
              <pc:docMk/>
              <pc:sldMasterMk cId="300464794" sldId="2147483648"/>
              <pc:sldLayoutMk cId="1668724322" sldId="2147484326"/>
              <ac:spMk id="14" creationId="{3287F68B-EF15-A64D-8BC5-46F500332B07}"/>
            </ac:spMkLst>
          </pc:spChg>
        </pc:sldLayoutChg>
        <pc:sldLayoutChg chg="modSp">
          <pc:chgData name="Foppa, Pedro" userId="78b15ebb-14ab-45f0-97b3-f50a9b67ce6d" providerId="ADAL" clId="{423C550B-CC57-7E4D-88B8-4D127BE51673}" dt="2020-05-06T09:41:11.280" v="63" actId="255"/>
          <pc:sldLayoutMkLst>
            <pc:docMk/>
            <pc:sldMasterMk cId="300464794" sldId="2147483648"/>
            <pc:sldLayoutMk cId="913617527" sldId="2147484327"/>
          </pc:sldLayoutMkLst>
          <pc:spChg chg="mod">
            <ac:chgData name="Foppa, Pedro" userId="78b15ebb-14ab-45f0-97b3-f50a9b67ce6d" providerId="ADAL" clId="{423C550B-CC57-7E4D-88B8-4D127BE51673}" dt="2020-05-06T09:41:11.280" v="63" actId="255"/>
            <ac:spMkLst>
              <pc:docMk/>
              <pc:sldMasterMk cId="300464794" sldId="2147483648"/>
              <pc:sldLayoutMk cId="913617527" sldId="2147484327"/>
              <ac:spMk id="15" creationId="{DC08678F-C010-7546-A7A1-17A104779427}"/>
            </ac:spMkLst>
          </pc:spChg>
        </pc:sldLayoutChg>
        <pc:sldLayoutChg chg="addSp delSp modSp">
          <pc:chgData name="Foppa, Pedro" userId="78b15ebb-14ab-45f0-97b3-f50a9b67ce6d" providerId="ADAL" clId="{423C550B-CC57-7E4D-88B8-4D127BE51673}" dt="2020-05-06T09:40:59.679" v="58"/>
          <pc:sldLayoutMkLst>
            <pc:docMk/>
            <pc:sldMasterMk cId="300464794" sldId="2147483648"/>
            <pc:sldLayoutMk cId="3995273153" sldId="2147484328"/>
          </pc:sldLayoutMkLst>
          <pc:spChg chg="del">
            <ac:chgData name="Foppa, Pedro" userId="78b15ebb-14ab-45f0-97b3-f50a9b67ce6d" providerId="ADAL" clId="{423C550B-CC57-7E4D-88B8-4D127BE51673}" dt="2020-05-06T09:40:59.403" v="57" actId="478"/>
            <ac:spMkLst>
              <pc:docMk/>
              <pc:sldMasterMk cId="300464794" sldId="2147483648"/>
              <pc:sldLayoutMk cId="3995273153" sldId="2147484328"/>
              <ac:spMk id="5" creationId="{00000000-0000-0000-0000-000000000000}"/>
            </ac:spMkLst>
          </pc:spChg>
          <pc:spChg chg="add mod">
            <ac:chgData name="Foppa, Pedro" userId="78b15ebb-14ab-45f0-97b3-f50a9b67ce6d" providerId="ADAL" clId="{423C550B-CC57-7E4D-88B8-4D127BE51673}" dt="2020-05-06T09:40:59.679" v="58"/>
            <ac:spMkLst>
              <pc:docMk/>
              <pc:sldMasterMk cId="300464794" sldId="2147483648"/>
              <pc:sldLayoutMk cId="3995273153" sldId="2147484328"/>
              <ac:spMk id="11" creationId="{C688DDD5-996C-5A49-B7AA-2FBE46226519}"/>
            </ac:spMkLst>
          </pc:spChg>
        </pc:sldLayoutChg>
        <pc:sldLayoutChg chg="addSp delSp modSp">
          <pc:chgData name="Foppa, Pedro" userId="78b15ebb-14ab-45f0-97b3-f50a9b67ce6d" providerId="ADAL" clId="{423C550B-CC57-7E4D-88B8-4D127BE51673}" dt="2020-05-06T09:41:16.032" v="65"/>
          <pc:sldLayoutMkLst>
            <pc:docMk/>
            <pc:sldMasterMk cId="300464794" sldId="2147483648"/>
            <pc:sldLayoutMk cId="372539000" sldId="2147484334"/>
          </pc:sldLayoutMkLst>
          <pc:spChg chg="add mod">
            <ac:chgData name="Foppa, Pedro" userId="78b15ebb-14ab-45f0-97b3-f50a9b67ce6d" providerId="ADAL" clId="{423C550B-CC57-7E4D-88B8-4D127BE51673}" dt="2020-05-06T09:41:16.032" v="65"/>
            <ac:spMkLst>
              <pc:docMk/>
              <pc:sldMasterMk cId="300464794" sldId="2147483648"/>
              <pc:sldLayoutMk cId="372539000" sldId="2147484334"/>
              <ac:spMk id="13" creationId="{A5440E06-BD51-134C-8922-1FED8CE30B17}"/>
            </ac:spMkLst>
          </pc:spChg>
          <pc:spChg chg="del">
            <ac:chgData name="Foppa, Pedro" userId="78b15ebb-14ab-45f0-97b3-f50a9b67ce6d" providerId="ADAL" clId="{423C550B-CC57-7E4D-88B8-4D127BE51673}" dt="2020-05-06T09:41:15.756" v="64" actId="478"/>
            <ac:spMkLst>
              <pc:docMk/>
              <pc:sldMasterMk cId="300464794" sldId="2147483648"/>
              <pc:sldLayoutMk cId="372539000" sldId="2147484334"/>
              <ac:spMk id="15" creationId="{DC08678F-C010-7546-A7A1-17A104779427}"/>
            </ac:spMkLst>
          </pc:spChg>
        </pc:sldLayoutChg>
        <pc:sldLayoutChg chg="addSp delSp modSp">
          <pc:chgData name="Foppa, Pedro" userId="78b15ebb-14ab-45f0-97b3-f50a9b67ce6d" providerId="ADAL" clId="{423C550B-CC57-7E4D-88B8-4D127BE51673}" dt="2020-05-06T09:41:19.103" v="67"/>
          <pc:sldLayoutMkLst>
            <pc:docMk/>
            <pc:sldMasterMk cId="300464794" sldId="2147483648"/>
            <pc:sldLayoutMk cId="2879185749" sldId="2147484335"/>
          </pc:sldLayoutMkLst>
          <pc:spChg chg="add mod">
            <ac:chgData name="Foppa, Pedro" userId="78b15ebb-14ab-45f0-97b3-f50a9b67ce6d" providerId="ADAL" clId="{423C550B-CC57-7E4D-88B8-4D127BE51673}" dt="2020-05-06T09:41:19.103" v="67"/>
            <ac:spMkLst>
              <pc:docMk/>
              <pc:sldMasterMk cId="300464794" sldId="2147483648"/>
              <pc:sldLayoutMk cId="2879185749" sldId="2147484335"/>
              <ac:spMk id="9" creationId="{7D437921-F8BF-FB43-B188-28C7B472CCE6}"/>
            </ac:spMkLst>
          </pc:spChg>
          <pc:spChg chg="del">
            <ac:chgData name="Foppa, Pedro" userId="78b15ebb-14ab-45f0-97b3-f50a9b67ce6d" providerId="ADAL" clId="{423C550B-CC57-7E4D-88B8-4D127BE51673}" dt="2020-05-06T09:41:18.807" v="66" actId="478"/>
            <ac:spMkLst>
              <pc:docMk/>
              <pc:sldMasterMk cId="300464794" sldId="2147483648"/>
              <pc:sldLayoutMk cId="2879185749" sldId="2147484335"/>
              <ac:spMk id="15" creationId="{DC08678F-C010-7546-A7A1-17A104779427}"/>
            </ac:spMkLst>
          </pc:spChg>
        </pc:sldLayoutChg>
        <pc:sldLayoutChg chg="addSp delSp modSp">
          <pc:chgData name="Foppa, Pedro" userId="78b15ebb-14ab-45f0-97b3-f50a9b67ce6d" providerId="ADAL" clId="{423C550B-CC57-7E4D-88B8-4D127BE51673}" dt="2020-05-06T09:41:29.884" v="73"/>
          <pc:sldLayoutMkLst>
            <pc:docMk/>
            <pc:sldMasterMk cId="300464794" sldId="2147483648"/>
            <pc:sldLayoutMk cId="3607775210" sldId="2147484336"/>
          </pc:sldLayoutMkLst>
          <pc:spChg chg="add mod">
            <ac:chgData name="Foppa, Pedro" userId="78b15ebb-14ab-45f0-97b3-f50a9b67ce6d" providerId="ADAL" clId="{423C550B-CC57-7E4D-88B8-4D127BE51673}" dt="2020-05-06T09:41:29.884" v="73"/>
            <ac:spMkLst>
              <pc:docMk/>
              <pc:sldMasterMk cId="300464794" sldId="2147483648"/>
              <pc:sldLayoutMk cId="3607775210" sldId="2147484336"/>
              <ac:spMk id="14" creationId="{093A48C6-BAF4-C24C-927C-1277EFA8D063}"/>
            </ac:spMkLst>
          </pc:spChg>
          <pc:spChg chg="del">
            <ac:chgData name="Foppa, Pedro" userId="78b15ebb-14ab-45f0-97b3-f50a9b67ce6d" providerId="ADAL" clId="{423C550B-CC57-7E4D-88B8-4D127BE51673}" dt="2020-05-06T09:41:29.508" v="72" actId="478"/>
            <ac:spMkLst>
              <pc:docMk/>
              <pc:sldMasterMk cId="300464794" sldId="2147483648"/>
              <pc:sldLayoutMk cId="3607775210" sldId="2147484336"/>
              <ac:spMk id="15" creationId="{DC08678F-C010-7546-A7A1-17A104779427}"/>
            </ac:spMkLst>
          </pc:spChg>
        </pc:sldLayoutChg>
        <pc:sldLayoutChg chg="addSp delSp modSp">
          <pc:chgData name="Foppa, Pedro" userId="78b15ebb-14ab-45f0-97b3-f50a9b67ce6d" providerId="ADAL" clId="{423C550B-CC57-7E4D-88B8-4D127BE51673}" dt="2020-05-06T09:41:32.667" v="75"/>
          <pc:sldLayoutMkLst>
            <pc:docMk/>
            <pc:sldMasterMk cId="300464794" sldId="2147483648"/>
            <pc:sldLayoutMk cId="2229022019" sldId="2147484337"/>
          </pc:sldLayoutMkLst>
          <pc:spChg chg="add mod">
            <ac:chgData name="Foppa, Pedro" userId="78b15ebb-14ab-45f0-97b3-f50a9b67ce6d" providerId="ADAL" clId="{423C550B-CC57-7E4D-88B8-4D127BE51673}" dt="2020-05-06T09:41:32.667" v="75"/>
            <ac:spMkLst>
              <pc:docMk/>
              <pc:sldMasterMk cId="300464794" sldId="2147483648"/>
              <pc:sldLayoutMk cId="2229022019" sldId="2147484337"/>
              <ac:spMk id="13" creationId="{408EE555-3A54-004C-A759-75B8B80EEC63}"/>
            </ac:spMkLst>
          </pc:spChg>
          <pc:spChg chg="del">
            <ac:chgData name="Foppa, Pedro" userId="78b15ebb-14ab-45f0-97b3-f50a9b67ce6d" providerId="ADAL" clId="{423C550B-CC57-7E4D-88B8-4D127BE51673}" dt="2020-05-06T09:41:32.385" v="74" actId="478"/>
            <ac:spMkLst>
              <pc:docMk/>
              <pc:sldMasterMk cId="300464794" sldId="2147483648"/>
              <pc:sldLayoutMk cId="2229022019" sldId="2147484337"/>
              <ac:spMk id="15" creationId="{DC08678F-C010-7546-A7A1-17A104779427}"/>
            </ac:spMkLst>
          </pc:spChg>
        </pc:sldLayoutChg>
        <pc:sldLayoutChg chg="setBg">
          <pc:chgData name="Foppa, Pedro" userId="78b15ebb-14ab-45f0-97b3-f50a9b67ce6d" providerId="ADAL" clId="{423C550B-CC57-7E4D-88B8-4D127BE51673}" dt="2020-04-21T09:00:40.979" v="9"/>
          <pc:sldLayoutMkLst>
            <pc:docMk/>
            <pc:sldMasterMk cId="300464794" sldId="2147483648"/>
            <pc:sldLayoutMk cId="2718492022" sldId="2147484339"/>
          </pc:sldLayoutMkLst>
        </pc:sldLayoutChg>
      </pc:sldMasterChg>
      <pc:sldMasterChg chg="modSldLayout">
        <pc:chgData name="Foppa, Pedro" userId="78b15ebb-14ab-45f0-97b3-f50a9b67ce6d" providerId="ADAL" clId="{423C550B-CC57-7E4D-88B8-4D127BE51673}" dt="2020-05-06T09:42:43.189" v="103"/>
        <pc:sldMasterMkLst>
          <pc:docMk/>
          <pc:sldMasterMk cId="3315793142" sldId="2147483877"/>
        </pc:sldMasterMkLst>
        <pc:sldLayoutChg chg="modSp">
          <pc:chgData name="Foppa, Pedro" userId="78b15ebb-14ab-45f0-97b3-f50a9b67ce6d" providerId="ADAL" clId="{423C550B-CC57-7E4D-88B8-4D127BE51673}" dt="2020-05-06T09:41:51.796" v="78" actId="255"/>
          <pc:sldLayoutMkLst>
            <pc:docMk/>
            <pc:sldMasterMk cId="3315793142" sldId="2147483877"/>
            <pc:sldLayoutMk cId="1921621050" sldId="2147484358"/>
          </pc:sldLayoutMkLst>
          <pc:spChg chg="mod">
            <ac:chgData name="Foppa, Pedro" userId="78b15ebb-14ab-45f0-97b3-f50a9b67ce6d" providerId="ADAL" clId="{423C550B-CC57-7E4D-88B8-4D127BE51673}" dt="2020-05-06T09:41:51.796" v="78" actId="255"/>
            <ac:spMkLst>
              <pc:docMk/>
              <pc:sldMasterMk cId="3315793142" sldId="2147483877"/>
              <pc:sldLayoutMk cId="1921621050" sldId="2147484358"/>
              <ac:spMk id="7" creationId="{89A70FBC-EACC-CB4D-8FF2-D940F6554594}"/>
            </ac:spMkLst>
          </pc:spChg>
        </pc:sldLayoutChg>
        <pc:sldLayoutChg chg="addSp delSp modSp">
          <pc:chgData name="Foppa, Pedro" userId="78b15ebb-14ab-45f0-97b3-f50a9b67ce6d" providerId="ADAL" clId="{423C550B-CC57-7E4D-88B8-4D127BE51673}" dt="2020-05-06T09:41:56.892" v="80"/>
          <pc:sldLayoutMkLst>
            <pc:docMk/>
            <pc:sldMasterMk cId="3315793142" sldId="2147483877"/>
            <pc:sldLayoutMk cId="3384417970" sldId="2147484359"/>
          </pc:sldLayoutMkLst>
          <pc:spChg chg="del">
            <ac:chgData name="Foppa, Pedro" userId="78b15ebb-14ab-45f0-97b3-f50a9b67ce6d" providerId="ADAL" clId="{423C550B-CC57-7E4D-88B8-4D127BE51673}" dt="2020-05-06T09:41:56.564" v="79" actId="478"/>
            <ac:spMkLst>
              <pc:docMk/>
              <pc:sldMasterMk cId="3315793142" sldId="2147483877"/>
              <pc:sldLayoutMk cId="3384417970" sldId="2147484359"/>
              <ac:spMk id="7" creationId="{89A70FBC-EACC-CB4D-8FF2-D940F6554594}"/>
            </ac:spMkLst>
          </pc:spChg>
          <pc:spChg chg="add mod">
            <ac:chgData name="Foppa, Pedro" userId="78b15ebb-14ab-45f0-97b3-f50a9b67ce6d" providerId="ADAL" clId="{423C550B-CC57-7E4D-88B8-4D127BE51673}" dt="2020-05-06T09:41:56.892" v="80"/>
            <ac:spMkLst>
              <pc:docMk/>
              <pc:sldMasterMk cId="3315793142" sldId="2147483877"/>
              <pc:sldLayoutMk cId="3384417970" sldId="2147484359"/>
              <ac:spMk id="12" creationId="{09930038-7324-754A-9850-A216F52D7ED9}"/>
            </ac:spMkLst>
          </pc:spChg>
        </pc:sldLayoutChg>
        <pc:sldLayoutChg chg="addSp delSp modSp">
          <pc:chgData name="Foppa, Pedro" userId="78b15ebb-14ab-45f0-97b3-f50a9b67ce6d" providerId="ADAL" clId="{423C550B-CC57-7E4D-88B8-4D127BE51673}" dt="2020-05-06T09:42:00.720" v="82"/>
          <pc:sldLayoutMkLst>
            <pc:docMk/>
            <pc:sldMasterMk cId="3315793142" sldId="2147483877"/>
            <pc:sldLayoutMk cId="1635292784" sldId="2147484360"/>
          </pc:sldLayoutMkLst>
          <pc:spChg chg="del">
            <ac:chgData name="Foppa, Pedro" userId="78b15ebb-14ab-45f0-97b3-f50a9b67ce6d" providerId="ADAL" clId="{423C550B-CC57-7E4D-88B8-4D127BE51673}" dt="2020-05-06T09:42:00.332" v="81" actId="478"/>
            <ac:spMkLst>
              <pc:docMk/>
              <pc:sldMasterMk cId="3315793142" sldId="2147483877"/>
              <pc:sldLayoutMk cId="1635292784" sldId="2147484360"/>
              <ac:spMk id="7" creationId="{89A70FBC-EACC-CB4D-8FF2-D940F6554594}"/>
            </ac:spMkLst>
          </pc:spChg>
          <pc:spChg chg="add mod">
            <ac:chgData name="Foppa, Pedro" userId="78b15ebb-14ab-45f0-97b3-f50a9b67ce6d" providerId="ADAL" clId="{423C550B-CC57-7E4D-88B8-4D127BE51673}" dt="2020-05-06T09:42:00.720" v="82"/>
            <ac:spMkLst>
              <pc:docMk/>
              <pc:sldMasterMk cId="3315793142" sldId="2147483877"/>
              <pc:sldLayoutMk cId="1635292784" sldId="2147484360"/>
              <ac:spMk id="10" creationId="{CDF1ACB8-AF73-DE42-B25D-407198650B9A}"/>
            </ac:spMkLst>
          </pc:spChg>
        </pc:sldLayoutChg>
        <pc:sldLayoutChg chg="addSp delSp modSp">
          <pc:chgData name="Foppa, Pedro" userId="78b15ebb-14ab-45f0-97b3-f50a9b67ce6d" providerId="ADAL" clId="{423C550B-CC57-7E4D-88B8-4D127BE51673}" dt="2020-05-06T09:42:04.448" v="84"/>
          <pc:sldLayoutMkLst>
            <pc:docMk/>
            <pc:sldMasterMk cId="3315793142" sldId="2147483877"/>
            <pc:sldLayoutMk cId="3560394619" sldId="2147484361"/>
          </pc:sldLayoutMkLst>
          <pc:spChg chg="del">
            <ac:chgData name="Foppa, Pedro" userId="78b15ebb-14ab-45f0-97b3-f50a9b67ce6d" providerId="ADAL" clId="{423C550B-CC57-7E4D-88B8-4D127BE51673}" dt="2020-05-06T09:42:04.125" v="83" actId="478"/>
            <ac:spMkLst>
              <pc:docMk/>
              <pc:sldMasterMk cId="3315793142" sldId="2147483877"/>
              <pc:sldLayoutMk cId="3560394619" sldId="2147484361"/>
              <ac:spMk id="5" creationId="{00000000-0000-0000-0000-000000000000}"/>
            </ac:spMkLst>
          </pc:spChg>
          <pc:spChg chg="add mod">
            <ac:chgData name="Foppa, Pedro" userId="78b15ebb-14ab-45f0-97b3-f50a9b67ce6d" providerId="ADAL" clId="{423C550B-CC57-7E4D-88B8-4D127BE51673}" dt="2020-05-06T09:42:04.448" v="84"/>
            <ac:spMkLst>
              <pc:docMk/>
              <pc:sldMasterMk cId="3315793142" sldId="2147483877"/>
              <pc:sldLayoutMk cId="3560394619" sldId="2147484361"/>
              <ac:spMk id="7" creationId="{E45BD70D-705E-6C48-85F0-2B8B8D29C241}"/>
            </ac:spMkLst>
          </pc:spChg>
        </pc:sldLayoutChg>
        <pc:sldLayoutChg chg="addSp delSp modSp">
          <pc:chgData name="Foppa, Pedro" userId="78b15ebb-14ab-45f0-97b3-f50a9b67ce6d" providerId="ADAL" clId="{423C550B-CC57-7E4D-88B8-4D127BE51673}" dt="2020-05-06T09:42:08.349" v="86"/>
          <pc:sldLayoutMkLst>
            <pc:docMk/>
            <pc:sldMasterMk cId="3315793142" sldId="2147483877"/>
            <pc:sldLayoutMk cId="4272302606" sldId="2147484362"/>
          </pc:sldLayoutMkLst>
          <pc:spChg chg="del">
            <ac:chgData name="Foppa, Pedro" userId="78b15ebb-14ab-45f0-97b3-f50a9b67ce6d" providerId="ADAL" clId="{423C550B-CC57-7E4D-88B8-4D127BE51673}" dt="2020-05-06T09:42:07.947" v="85" actId="478"/>
            <ac:spMkLst>
              <pc:docMk/>
              <pc:sldMasterMk cId="3315793142" sldId="2147483877"/>
              <pc:sldLayoutMk cId="4272302606" sldId="2147484362"/>
              <ac:spMk id="7" creationId="{89A70FBC-EACC-CB4D-8FF2-D940F6554594}"/>
            </ac:spMkLst>
          </pc:spChg>
          <pc:spChg chg="add mod">
            <ac:chgData name="Foppa, Pedro" userId="78b15ebb-14ab-45f0-97b3-f50a9b67ce6d" providerId="ADAL" clId="{423C550B-CC57-7E4D-88B8-4D127BE51673}" dt="2020-05-06T09:42:08.349" v="86"/>
            <ac:spMkLst>
              <pc:docMk/>
              <pc:sldMasterMk cId="3315793142" sldId="2147483877"/>
              <pc:sldLayoutMk cId="4272302606" sldId="2147484362"/>
              <ac:spMk id="10" creationId="{61090407-4F3B-F847-A7AB-C8C0EFB28AF1}"/>
            </ac:spMkLst>
          </pc:spChg>
        </pc:sldLayoutChg>
        <pc:sldLayoutChg chg="addSp delSp modSp">
          <pc:chgData name="Foppa, Pedro" userId="78b15ebb-14ab-45f0-97b3-f50a9b67ce6d" providerId="ADAL" clId="{423C550B-CC57-7E4D-88B8-4D127BE51673}" dt="2020-05-06T09:42:11.206" v="88"/>
          <pc:sldLayoutMkLst>
            <pc:docMk/>
            <pc:sldMasterMk cId="3315793142" sldId="2147483877"/>
            <pc:sldLayoutMk cId="3060523908" sldId="2147484363"/>
          </pc:sldLayoutMkLst>
          <pc:spChg chg="del">
            <ac:chgData name="Foppa, Pedro" userId="78b15ebb-14ab-45f0-97b3-f50a9b67ce6d" providerId="ADAL" clId="{423C550B-CC57-7E4D-88B8-4D127BE51673}" dt="2020-05-06T09:42:10.851" v="87" actId="478"/>
            <ac:spMkLst>
              <pc:docMk/>
              <pc:sldMasterMk cId="3315793142" sldId="2147483877"/>
              <pc:sldLayoutMk cId="3060523908" sldId="2147484363"/>
              <ac:spMk id="5" creationId="{00000000-0000-0000-0000-000000000000}"/>
            </ac:spMkLst>
          </pc:spChg>
          <pc:spChg chg="add mod">
            <ac:chgData name="Foppa, Pedro" userId="78b15ebb-14ab-45f0-97b3-f50a9b67ce6d" providerId="ADAL" clId="{423C550B-CC57-7E4D-88B8-4D127BE51673}" dt="2020-05-06T09:42:11.206" v="88"/>
            <ac:spMkLst>
              <pc:docMk/>
              <pc:sldMasterMk cId="3315793142" sldId="2147483877"/>
              <pc:sldLayoutMk cId="3060523908" sldId="2147484363"/>
              <ac:spMk id="11" creationId="{E49C0454-8721-7947-A56E-58D569350C28}"/>
            </ac:spMkLst>
          </pc:spChg>
        </pc:sldLayoutChg>
        <pc:sldLayoutChg chg="addSp delSp modSp">
          <pc:chgData name="Foppa, Pedro" userId="78b15ebb-14ab-45f0-97b3-f50a9b67ce6d" providerId="ADAL" clId="{423C550B-CC57-7E4D-88B8-4D127BE51673}" dt="2020-05-06T09:42:14.917" v="90"/>
          <pc:sldLayoutMkLst>
            <pc:docMk/>
            <pc:sldMasterMk cId="3315793142" sldId="2147483877"/>
            <pc:sldLayoutMk cId="2221914803" sldId="2147484364"/>
          </pc:sldLayoutMkLst>
          <pc:spChg chg="del">
            <ac:chgData name="Foppa, Pedro" userId="78b15ebb-14ab-45f0-97b3-f50a9b67ce6d" providerId="ADAL" clId="{423C550B-CC57-7E4D-88B8-4D127BE51673}" dt="2020-05-06T09:42:14.577" v="89" actId="478"/>
            <ac:spMkLst>
              <pc:docMk/>
              <pc:sldMasterMk cId="3315793142" sldId="2147483877"/>
              <pc:sldLayoutMk cId="2221914803" sldId="2147484364"/>
              <ac:spMk id="7" creationId="{89A70FBC-EACC-CB4D-8FF2-D940F6554594}"/>
            </ac:spMkLst>
          </pc:spChg>
          <pc:spChg chg="add mod">
            <ac:chgData name="Foppa, Pedro" userId="78b15ebb-14ab-45f0-97b3-f50a9b67ce6d" providerId="ADAL" clId="{423C550B-CC57-7E4D-88B8-4D127BE51673}" dt="2020-05-06T09:42:14.917" v="90"/>
            <ac:spMkLst>
              <pc:docMk/>
              <pc:sldMasterMk cId="3315793142" sldId="2147483877"/>
              <pc:sldLayoutMk cId="2221914803" sldId="2147484364"/>
              <ac:spMk id="10" creationId="{E98B0132-AE9F-DA4C-9229-D8371E10A716}"/>
            </ac:spMkLst>
          </pc:spChg>
        </pc:sldLayoutChg>
        <pc:sldLayoutChg chg="modSp">
          <pc:chgData name="Foppa, Pedro" userId="78b15ebb-14ab-45f0-97b3-f50a9b67ce6d" providerId="ADAL" clId="{423C550B-CC57-7E4D-88B8-4D127BE51673}" dt="2020-05-06T09:42:20.510" v="91" actId="255"/>
          <pc:sldLayoutMkLst>
            <pc:docMk/>
            <pc:sldMasterMk cId="3315793142" sldId="2147483877"/>
            <pc:sldLayoutMk cId="3410780629" sldId="2147484365"/>
          </pc:sldLayoutMkLst>
          <pc:spChg chg="mod">
            <ac:chgData name="Foppa, Pedro" userId="78b15ebb-14ab-45f0-97b3-f50a9b67ce6d" providerId="ADAL" clId="{423C550B-CC57-7E4D-88B8-4D127BE51673}" dt="2020-05-06T09:42:20.510" v="91" actId="255"/>
            <ac:spMkLst>
              <pc:docMk/>
              <pc:sldMasterMk cId="3315793142" sldId="2147483877"/>
              <pc:sldLayoutMk cId="3410780629" sldId="2147484365"/>
              <ac:spMk id="15" creationId="{DC08678F-C010-7546-A7A1-17A104779427}"/>
            </ac:spMkLst>
          </pc:spChg>
        </pc:sldLayoutChg>
        <pc:sldLayoutChg chg="addSp delSp modSp">
          <pc:chgData name="Foppa, Pedro" userId="78b15ebb-14ab-45f0-97b3-f50a9b67ce6d" providerId="ADAL" clId="{423C550B-CC57-7E4D-88B8-4D127BE51673}" dt="2020-05-06T09:42:25.816" v="93"/>
          <pc:sldLayoutMkLst>
            <pc:docMk/>
            <pc:sldMasterMk cId="3315793142" sldId="2147483877"/>
            <pc:sldLayoutMk cId="4148623835" sldId="2147484366"/>
          </pc:sldLayoutMkLst>
          <pc:spChg chg="add mod">
            <ac:chgData name="Foppa, Pedro" userId="78b15ebb-14ab-45f0-97b3-f50a9b67ce6d" providerId="ADAL" clId="{423C550B-CC57-7E4D-88B8-4D127BE51673}" dt="2020-05-06T09:42:25.816" v="93"/>
            <ac:spMkLst>
              <pc:docMk/>
              <pc:sldMasterMk cId="3315793142" sldId="2147483877"/>
              <pc:sldLayoutMk cId="4148623835" sldId="2147484366"/>
              <ac:spMk id="13" creationId="{A46C840F-99B2-8C4C-A37D-F1F388F0C20C}"/>
            </ac:spMkLst>
          </pc:spChg>
          <pc:spChg chg="del">
            <ac:chgData name="Foppa, Pedro" userId="78b15ebb-14ab-45f0-97b3-f50a9b67ce6d" providerId="ADAL" clId="{423C550B-CC57-7E4D-88B8-4D127BE51673}" dt="2020-05-06T09:42:25.492" v="92" actId="478"/>
            <ac:spMkLst>
              <pc:docMk/>
              <pc:sldMasterMk cId="3315793142" sldId="2147483877"/>
              <pc:sldLayoutMk cId="4148623835" sldId="2147484366"/>
              <ac:spMk id="15" creationId="{DC08678F-C010-7546-A7A1-17A104779427}"/>
            </ac:spMkLst>
          </pc:spChg>
        </pc:sldLayoutChg>
        <pc:sldLayoutChg chg="addSp delSp modSp">
          <pc:chgData name="Foppa, Pedro" userId="78b15ebb-14ab-45f0-97b3-f50a9b67ce6d" providerId="ADAL" clId="{423C550B-CC57-7E4D-88B8-4D127BE51673}" dt="2020-05-06T09:42:29.245" v="95"/>
          <pc:sldLayoutMkLst>
            <pc:docMk/>
            <pc:sldMasterMk cId="3315793142" sldId="2147483877"/>
            <pc:sldLayoutMk cId="1670465269" sldId="2147484367"/>
          </pc:sldLayoutMkLst>
          <pc:spChg chg="add mod">
            <ac:chgData name="Foppa, Pedro" userId="78b15ebb-14ab-45f0-97b3-f50a9b67ce6d" providerId="ADAL" clId="{423C550B-CC57-7E4D-88B8-4D127BE51673}" dt="2020-05-06T09:42:29.245" v="95"/>
            <ac:spMkLst>
              <pc:docMk/>
              <pc:sldMasterMk cId="3315793142" sldId="2147483877"/>
              <pc:sldLayoutMk cId="1670465269" sldId="2147484367"/>
              <ac:spMk id="9" creationId="{739C13B6-7320-8544-8C3F-972BE573F629}"/>
            </ac:spMkLst>
          </pc:spChg>
          <pc:spChg chg="del">
            <ac:chgData name="Foppa, Pedro" userId="78b15ebb-14ab-45f0-97b3-f50a9b67ce6d" providerId="ADAL" clId="{423C550B-CC57-7E4D-88B8-4D127BE51673}" dt="2020-05-06T09:42:28.950" v="94" actId="478"/>
            <ac:spMkLst>
              <pc:docMk/>
              <pc:sldMasterMk cId="3315793142" sldId="2147483877"/>
              <pc:sldLayoutMk cId="1670465269" sldId="2147484367"/>
              <ac:spMk id="15" creationId="{DC08678F-C010-7546-A7A1-17A104779427}"/>
            </ac:spMkLst>
          </pc:spChg>
        </pc:sldLayoutChg>
        <pc:sldLayoutChg chg="addSp delSp modSp">
          <pc:chgData name="Foppa, Pedro" userId="78b15ebb-14ab-45f0-97b3-f50a9b67ce6d" providerId="ADAL" clId="{423C550B-CC57-7E4D-88B8-4D127BE51673}" dt="2020-05-06T09:42:34.344" v="97"/>
          <pc:sldLayoutMkLst>
            <pc:docMk/>
            <pc:sldMasterMk cId="3315793142" sldId="2147483877"/>
            <pc:sldLayoutMk cId="745346458" sldId="2147484368"/>
          </pc:sldLayoutMkLst>
          <pc:spChg chg="add mod">
            <ac:chgData name="Foppa, Pedro" userId="78b15ebb-14ab-45f0-97b3-f50a9b67ce6d" providerId="ADAL" clId="{423C550B-CC57-7E4D-88B8-4D127BE51673}" dt="2020-05-06T09:42:34.344" v="97"/>
            <ac:spMkLst>
              <pc:docMk/>
              <pc:sldMasterMk cId="3315793142" sldId="2147483877"/>
              <pc:sldLayoutMk cId="745346458" sldId="2147484368"/>
              <ac:spMk id="9" creationId="{1032C547-F94C-1241-9D31-1F73ADBB2494}"/>
            </ac:spMkLst>
          </pc:spChg>
          <pc:spChg chg="del">
            <ac:chgData name="Foppa, Pedro" userId="78b15ebb-14ab-45f0-97b3-f50a9b67ce6d" providerId="ADAL" clId="{423C550B-CC57-7E4D-88B8-4D127BE51673}" dt="2020-05-06T09:42:33.935" v="96" actId="478"/>
            <ac:spMkLst>
              <pc:docMk/>
              <pc:sldMasterMk cId="3315793142" sldId="2147483877"/>
              <pc:sldLayoutMk cId="745346458" sldId="2147484368"/>
              <ac:spMk id="14" creationId="{3287F68B-EF15-A64D-8BC5-46F500332B07}"/>
            </ac:spMkLst>
          </pc:spChg>
        </pc:sldLayoutChg>
        <pc:sldLayoutChg chg="addSp delSp modSp">
          <pc:chgData name="Foppa, Pedro" userId="78b15ebb-14ab-45f0-97b3-f50a9b67ce6d" providerId="ADAL" clId="{423C550B-CC57-7E4D-88B8-4D127BE51673}" dt="2020-05-06T09:42:37.389" v="99"/>
          <pc:sldLayoutMkLst>
            <pc:docMk/>
            <pc:sldMasterMk cId="3315793142" sldId="2147483877"/>
            <pc:sldLayoutMk cId="1584121331" sldId="2147484369"/>
          </pc:sldLayoutMkLst>
          <pc:spChg chg="add mod">
            <ac:chgData name="Foppa, Pedro" userId="78b15ebb-14ab-45f0-97b3-f50a9b67ce6d" providerId="ADAL" clId="{423C550B-CC57-7E4D-88B8-4D127BE51673}" dt="2020-05-06T09:42:37.389" v="99"/>
            <ac:spMkLst>
              <pc:docMk/>
              <pc:sldMasterMk cId="3315793142" sldId="2147483877"/>
              <pc:sldLayoutMk cId="1584121331" sldId="2147484369"/>
              <ac:spMk id="10" creationId="{698D41BD-7B3B-1742-B394-CDE3B9E03C58}"/>
            </ac:spMkLst>
          </pc:spChg>
          <pc:spChg chg="del">
            <ac:chgData name="Foppa, Pedro" userId="78b15ebb-14ab-45f0-97b3-f50a9b67ce6d" providerId="ADAL" clId="{423C550B-CC57-7E4D-88B8-4D127BE51673}" dt="2020-05-06T09:42:36.969" v="98" actId="478"/>
            <ac:spMkLst>
              <pc:docMk/>
              <pc:sldMasterMk cId="3315793142" sldId="2147483877"/>
              <pc:sldLayoutMk cId="1584121331" sldId="2147484369"/>
              <ac:spMk id="13" creationId="{CE9FFC61-84E1-2D43-B719-A84C667E7B59}"/>
            </ac:spMkLst>
          </pc:spChg>
        </pc:sldLayoutChg>
        <pc:sldLayoutChg chg="addSp delSp modSp">
          <pc:chgData name="Foppa, Pedro" userId="78b15ebb-14ab-45f0-97b3-f50a9b67ce6d" providerId="ADAL" clId="{423C550B-CC57-7E4D-88B8-4D127BE51673}" dt="2020-05-06T09:42:40.438" v="101"/>
          <pc:sldLayoutMkLst>
            <pc:docMk/>
            <pc:sldMasterMk cId="3315793142" sldId="2147483877"/>
            <pc:sldLayoutMk cId="2968649591" sldId="2147484370"/>
          </pc:sldLayoutMkLst>
          <pc:spChg chg="add mod">
            <ac:chgData name="Foppa, Pedro" userId="78b15ebb-14ab-45f0-97b3-f50a9b67ce6d" providerId="ADAL" clId="{423C550B-CC57-7E4D-88B8-4D127BE51673}" dt="2020-05-06T09:42:40.438" v="101"/>
            <ac:spMkLst>
              <pc:docMk/>
              <pc:sldMasterMk cId="3315793142" sldId="2147483877"/>
              <pc:sldLayoutMk cId="2968649591" sldId="2147484370"/>
              <ac:spMk id="14" creationId="{E2A682AD-D487-474A-ACC8-8097477C312F}"/>
            </ac:spMkLst>
          </pc:spChg>
          <pc:spChg chg="del">
            <ac:chgData name="Foppa, Pedro" userId="78b15ebb-14ab-45f0-97b3-f50a9b67ce6d" providerId="ADAL" clId="{423C550B-CC57-7E4D-88B8-4D127BE51673}" dt="2020-05-06T09:42:39.930" v="100" actId="478"/>
            <ac:spMkLst>
              <pc:docMk/>
              <pc:sldMasterMk cId="3315793142" sldId="2147483877"/>
              <pc:sldLayoutMk cId="2968649591" sldId="2147484370"/>
              <ac:spMk id="15" creationId="{DC08678F-C010-7546-A7A1-17A104779427}"/>
            </ac:spMkLst>
          </pc:spChg>
        </pc:sldLayoutChg>
        <pc:sldLayoutChg chg="addSp delSp modSp">
          <pc:chgData name="Foppa, Pedro" userId="78b15ebb-14ab-45f0-97b3-f50a9b67ce6d" providerId="ADAL" clId="{423C550B-CC57-7E4D-88B8-4D127BE51673}" dt="2020-05-06T09:42:43.189" v="103"/>
          <pc:sldLayoutMkLst>
            <pc:docMk/>
            <pc:sldMasterMk cId="3315793142" sldId="2147483877"/>
            <pc:sldLayoutMk cId="268895759" sldId="2147484371"/>
          </pc:sldLayoutMkLst>
          <pc:spChg chg="add mod">
            <ac:chgData name="Foppa, Pedro" userId="78b15ebb-14ab-45f0-97b3-f50a9b67ce6d" providerId="ADAL" clId="{423C550B-CC57-7E4D-88B8-4D127BE51673}" dt="2020-05-06T09:42:43.189" v="103"/>
            <ac:spMkLst>
              <pc:docMk/>
              <pc:sldMasterMk cId="3315793142" sldId="2147483877"/>
              <pc:sldLayoutMk cId="268895759" sldId="2147484371"/>
              <ac:spMk id="13" creationId="{37A21872-726D-FD41-8C44-AEDB5C043545}"/>
            </ac:spMkLst>
          </pc:spChg>
          <pc:spChg chg="del">
            <ac:chgData name="Foppa, Pedro" userId="78b15ebb-14ab-45f0-97b3-f50a9b67ce6d" providerId="ADAL" clId="{423C550B-CC57-7E4D-88B8-4D127BE51673}" dt="2020-05-06T09:42:42.810" v="102" actId="478"/>
            <ac:spMkLst>
              <pc:docMk/>
              <pc:sldMasterMk cId="3315793142" sldId="2147483877"/>
              <pc:sldLayoutMk cId="268895759" sldId="2147484371"/>
              <ac:spMk id="15" creationId="{DC08678F-C010-7546-A7A1-17A104779427}"/>
            </ac:spMkLst>
          </pc:spChg>
        </pc:sldLayoutChg>
      </pc:sldMasterChg>
      <pc:sldMasterChg chg="modSldLayout">
        <pc:chgData name="Foppa, Pedro" userId="78b15ebb-14ab-45f0-97b3-f50a9b67ce6d" providerId="ADAL" clId="{423C550B-CC57-7E4D-88B8-4D127BE51673}" dt="2020-05-06T09:43:43.874" v="129"/>
        <pc:sldMasterMkLst>
          <pc:docMk/>
          <pc:sldMasterMk cId="1105970405" sldId="2147483964"/>
        </pc:sldMasterMkLst>
        <pc:sldLayoutChg chg="modSp">
          <pc:chgData name="Foppa, Pedro" userId="78b15ebb-14ab-45f0-97b3-f50a9b67ce6d" providerId="ADAL" clId="{423C550B-CC57-7E4D-88B8-4D127BE51673}" dt="2020-04-21T08:53:57.106" v="3" actId="947"/>
          <pc:sldLayoutMkLst>
            <pc:docMk/>
            <pc:sldMasterMk cId="1105970405" sldId="2147483964"/>
            <pc:sldLayoutMk cId="1964158998" sldId="2147483967"/>
          </pc:sldLayoutMkLst>
          <pc:spChg chg="mod">
            <ac:chgData name="Foppa, Pedro" userId="78b15ebb-14ab-45f0-97b3-f50a9b67ce6d" providerId="ADAL" clId="{423C550B-CC57-7E4D-88B8-4D127BE51673}" dt="2020-04-21T08:53:57.106" v="3" actId="947"/>
            <ac:spMkLst>
              <pc:docMk/>
              <pc:sldMasterMk cId="1105970405" sldId="2147483964"/>
              <pc:sldLayoutMk cId="1964158998" sldId="2147483967"/>
              <ac:spMk id="10" creationId="{6B8D93FA-9EA1-AB49-9803-E129E1144FC7}"/>
            </ac:spMkLst>
          </pc:spChg>
        </pc:sldLayoutChg>
        <pc:sldLayoutChg chg="modSp">
          <pc:chgData name="Foppa, Pedro" userId="78b15ebb-14ab-45f0-97b3-f50a9b67ce6d" providerId="ADAL" clId="{423C550B-CC57-7E4D-88B8-4D127BE51673}" dt="2020-04-21T08:53:47.112" v="1" actId="947"/>
          <pc:sldLayoutMkLst>
            <pc:docMk/>
            <pc:sldMasterMk cId="1105970405" sldId="2147483964"/>
            <pc:sldLayoutMk cId="1345721581" sldId="2147483970"/>
          </pc:sldLayoutMkLst>
          <pc:spChg chg="mod">
            <ac:chgData name="Foppa, Pedro" userId="78b15ebb-14ab-45f0-97b3-f50a9b67ce6d" providerId="ADAL" clId="{423C550B-CC57-7E4D-88B8-4D127BE51673}" dt="2020-04-21T08:53:47.112" v="1" actId="947"/>
            <ac:spMkLst>
              <pc:docMk/>
              <pc:sldMasterMk cId="1105970405" sldId="2147483964"/>
              <pc:sldLayoutMk cId="1345721581" sldId="2147483970"/>
              <ac:spMk id="9" creationId="{6B47703F-AD87-0747-8275-970FB09D5D0B}"/>
            </ac:spMkLst>
          </pc:spChg>
        </pc:sldLayoutChg>
        <pc:sldLayoutChg chg="addSp delSp modSp">
          <pc:chgData name="Foppa, Pedro" userId="78b15ebb-14ab-45f0-97b3-f50a9b67ce6d" providerId="ADAL" clId="{423C550B-CC57-7E4D-88B8-4D127BE51673}" dt="2020-04-23T14:38:40.057" v="27"/>
          <pc:sldLayoutMkLst>
            <pc:docMk/>
            <pc:sldMasterMk cId="1105970405" sldId="2147483964"/>
            <pc:sldLayoutMk cId="1939515432" sldId="2147484013"/>
          </pc:sldLayoutMkLst>
          <pc:spChg chg="del">
            <ac:chgData name="Foppa, Pedro" userId="78b15ebb-14ab-45f0-97b3-f50a9b67ce6d" providerId="ADAL" clId="{423C550B-CC57-7E4D-88B8-4D127BE51673}" dt="2020-04-23T14:38:38.377" v="25" actId="478"/>
            <ac:spMkLst>
              <pc:docMk/>
              <pc:sldMasterMk cId="1105970405" sldId="2147483964"/>
              <pc:sldLayoutMk cId="1939515432" sldId="2147484013"/>
              <ac:spMk id="2" creationId="{EBBB6D40-B4C9-8B4A-B2A6-126F64906376}"/>
            </ac:spMkLst>
          </pc:spChg>
          <pc:spChg chg="del">
            <ac:chgData name="Foppa, Pedro" userId="78b15ebb-14ab-45f0-97b3-f50a9b67ce6d" providerId="ADAL" clId="{423C550B-CC57-7E4D-88B8-4D127BE51673}" dt="2020-04-23T14:38:38.964" v="26" actId="478"/>
            <ac:spMkLst>
              <pc:docMk/>
              <pc:sldMasterMk cId="1105970405" sldId="2147483964"/>
              <pc:sldLayoutMk cId="1939515432" sldId="2147484013"/>
              <ac:spMk id="4" creationId="{00000000-0000-0000-0000-000000000000}"/>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7" creationId="{0B84A5C5-2EE0-4240-9019-8B715BEE897B}"/>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8" creationId="{DE123B60-D604-9A41-BA50-1BF4AC36AE93}"/>
            </ac:spMkLst>
          </pc:spChg>
        </pc:sldLayoutChg>
        <pc:sldLayoutChg chg="modSp">
          <pc:chgData name="Foppa, Pedro" userId="78b15ebb-14ab-45f0-97b3-f50a9b67ce6d" providerId="ADAL" clId="{423C550B-CC57-7E4D-88B8-4D127BE51673}" dt="2020-04-21T08:53:42.633" v="0" actId="947"/>
          <pc:sldLayoutMkLst>
            <pc:docMk/>
            <pc:sldMasterMk cId="1105970405" sldId="2147483964"/>
            <pc:sldLayoutMk cId="2220410556" sldId="2147484303"/>
          </pc:sldLayoutMkLst>
          <pc:spChg chg="mod">
            <ac:chgData name="Foppa, Pedro" userId="78b15ebb-14ab-45f0-97b3-f50a9b67ce6d" providerId="ADAL" clId="{423C550B-CC57-7E4D-88B8-4D127BE51673}" dt="2020-04-21T08:53:42.633" v="0" actId="947"/>
            <ac:spMkLst>
              <pc:docMk/>
              <pc:sldMasterMk cId="1105970405" sldId="2147483964"/>
              <pc:sldLayoutMk cId="2220410556" sldId="2147484303"/>
              <ac:spMk id="16" creationId="{EBBB6D40-B4C9-8B4A-B2A6-126F64906376}"/>
            </ac:spMkLst>
          </pc:spChg>
        </pc:sldLayoutChg>
        <pc:sldLayoutChg chg="modSp">
          <pc:chgData name="Foppa, Pedro" userId="78b15ebb-14ab-45f0-97b3-f50a9b67ce6d" providerId="ADAL" clId="{423C550B-CC57-7E4D-88B8-4D127BE51673}" dt="2020-04-21T08:53:52.265" v="2" actId="947"/>
          <pc:sldLayoutMkLst>
            <pc:docMk/>
            <pc:sldMasterMk cId="1105970405" sldId="2147483964"/>
            <pc:sldLayoutMk cId="3344055520" sldId="2147484305"/>
          </pc:sldLayoutMkLst>
          <pc:spChg chg="mod">
            <ac:chgData name="Foppa, Pedro" userId="78b15ebb-14ab-45f0-97b3-f50a9b67ce6d" providerId="ADAL" clId="{423C550B-CC57-7E4D-88B8-4D127BE51673}" dt="2020-04-21T08:53:52.265" v="2" actId="947"/>
            <ac:spMkLst>
              <pc:docMk/>
              <pc:sldMasterMk cId="1105970405" sldId="2147483964"/>
              <pc:sldLayoutMk cId="3344055520" sldId="2147484305"/>
              <ac:spMk id="16" creationId="{EBBB6D40-B4C9-8B4A-B2A6-126F64906376}"/>
            </ac:spMkLst>
          </pc:spChg>
        </pc:sldLayoutChg>
        <pc:sldLayoutChg chg="modSp">
          <pc:chgData name="Foppa, Pedro" userId="78b15ebb-14ab-45f0-97b3-f50a9b67ce6d" providerId="ADAL" clId="{423C550B-CC57-7E4D-88B8-4D127BE51673}" dt="2020-05-06T09:42:53.277" v="104" actId="255"/>
          <pc:sldLayoutMkLst>
            <pc:docMk/>
            <pc:sldMasterMk cId="1105970405" sldId="2147483964"/>
            <pc:sldLayoutMk cId="1339851039" sldId="2147484393"/>
          </pc:sldLayoutMkLst>
          <pc:spChg chg="mod">
            <ac:chgData name="Foppa, Pedro" userId="78b15ebb-14ab-45f0-97b3-f50a9b67ce6d" providerId="ADAL" clId="{423C550B-CC57-7E4D-88B8-4D127BE51673}" dt="2020-05-06T09:42:53.277" v="104" actId="255"/>
            <ac:spMkLst>
              <pc:docMk/>
              <pc:sldMasterMk cId="1105970405" sldId="2147483964"/>
              <pc:sldLayoutMk cId="1339851039" sldId="2147484393"/>
              <ac:spMk id="7" creationId="{89A70FBC-EACC-CB4D-8FF2-D940F6554594}"/>
            </ac:spMkLst>
          </pc:spChg>
        </pc:sldLayoutChg>
        <pc:sldLayoutChg chg="addSp delSp modSp">
          <pc:chgData name="Foppa, Pedro" userId="78b15ebb-14ab-45f0-97b3-f50a9b67ce6d" providerId="ADAL" clId="{423C550B-CC57-7E4D-88B8-4D127BE51673}" dt="2020-05-06T09:42:57.578" v="106"/>
          <pc:sldLayoutMkLst>
            <pc:docMk/>
            <pc:sldMasterMk cId="1105970405" sldId="2147483964"/>
            <pc:sldLayoutMk cId="93800707" sldId="2147484394"/>
          </pc:sldLayoutMkLst>
          <pc:spChg chg="del">
            <ac:chgData name="Foppa, Pedro" userId="78b15ebb-14ab-45f0-97b3-f50a9b67ce6d" providerId="ADAL" clId="{423C550B-CC57-7E4D-88B8-4D127BE51673}" dt="2020-05-06T09:42:57.240" v="105" actId="478"/>
            <ac:spMkLst>
              <pc:docMk/>
              <pc:sldMasterMk cId="1105970405" sldId="2147483964"/>
              <pc:sldLayoutMk cId="93800707" sldId="2147484394"/>
              <ac:spMk id="7" creationId="{89A70FBC-EACC-CB4D-8FF2-D940F6554594}"/>
            </ac:spMkLst>
          </pc:spChg>
          <pc:spChg chg="add mod">
            <ac:chgData name="Foppa, Pedro" userId="78b15ebb-14ab-45f0-97b3-f50a9b67ce6d" providerId="ADAL" clId="{423C550B-CC57-7E4D-88B8-4D127BE51673}" dt="2020-05-06T09:42:57.578" v="106"/>
            <ac:spMkLst>
              <pc:docMk/>
              <pc:sldMasterMk cId="1105970405" sldId="2147483964"/>
              <pc:sldLayoutMk cId="93800707" sldId="2147484394"/>
              <ac:spMk id="12" creationId="{E719BA34-23BB-1044-9AD7-64A0FC498A8F}"/>
            </ac:spMkLst>
          </pc:spChg>
        </pc:sldLayoutChg>
        <pc:sldLayoutChg chg="addSp delSp modSp">
          <pc:chgData name="Foppa, Pedro" userId="78b15ebb-14ab-45f0-97b3-f50a9b67ce6d" providerId="ADAL" clId="{423C550B-CC57-7E4D-88B8-4D127BE51673}" dt="2020-05-06T09:43:01.688" v="108"/>
          <pc:sldLayoutMkLst>
            <pc:docMk/>
            <pc:sldMasterMk cId="1105970405" sldId="2147483964"/>
            <pc:sldLayoutMk cId="2622425" sldId="2147484395"/>
          </pc:sldLayoutMkLst>
          <pc:spChg chg="del">
            <ac:chgData name="Foppa, Pedro" userId="78b15ebb-14ab-45f0-97b3-f50a9b67ce6d" providerId="ADAL" clId="{423C550B-CC57-7E4D-88B8-4D127BE51673}" dt="2020-05-06T09:43:00.671" v="107" actId="478"/>
            <ac:spMkLst>
              <pc:docMk/>
              <pc:sldMasterMk cId="1105970405" sldId="2147483964"/>
              <pc:sldLayoutMk cId="2622425" sldId="2147484395"/>
              <ac:spMk id="7" creationId="{89A70FBC-EACC-CB4D-8FF2-D940F6554594}"/>
            </ac:spMkLst>
          </pc:spChg>
          <pc:spChg chg="add mod">
            <ac:chgData name="Foppa, Pedro" userId="78b15ebb-14ab-45f0-97b3-f50a9b67ce6d" providerId="ADAL" clId="{423C550B-CC57-7E4D-88B8-4D127BE51673}" dt="2020-05-06T09:43:01.688" v="108"/>
            <ac:spMkLst>
              <pc:docMk/>
              <pc:sldMasterMk cId="1105970405" sldId="2147483964"/>
              <pc:sldLayoutMk cId="2622425" sldId="2147484395"/>
              <ac:spMk id="10" creationId="{303A16D8-C47D-2646-8D74-7305970A0AC7}"/>
            </ac:spMkLst>
          </pc:spChg>
        </pc:sldLayoutChg>
        <pc:sldLayoutChg chg="addSp delSp modSp">
          <pc:chgData name="Foppa, Pedro" userId="78b15ebb-14ab-45f0-97b3-f50a9b67ce6d" providerId="ADAL" clId="{423C550B-CC57-7E4D-88B8-4D127BE51673}" dt="2020-05-06T09:43:05.466" v="110"/>
          <pc:sldLayoutMkLst>
            <pc:docMk/>
            <pc:sldMasterMk cId="1105970405" sldId="2147483964"/>
            <pc:sldLayoutMk cId="3697130079" sldId="2147484396"/>
          </pc:sldLayoutMkLst>
          <pc:spChg chg="del">
            <ac:chgData name="Foppa, Pedro" userId="78b15ebb-14ab-45f0-97b3-f50a9b67ce6d" providerId="ADAL" clId="{423C550B-CC57-7E4D-88B8-4D127BE51673}" dt="2020-05-06T09:43:05.084" v="109" actId="478"/>
            <ac:spMkLst>
              <pc:docMk/>
              <pc:sldMasterMk cId="1105970405" sldId="2147483964"/>
              <pc:sldLayoutMk cId="3697130079" sldId="2147484396"/>
              <ac:spMk id="5" creationId="{00000000-0000-0000-0000-000000000000}"/>
            </ac:spMkLst>
          </pc:spChg>
          <pc:spChg chg="add mod">
            <ac:chgData name="Foppa, Pedro" userId="78b15ebb-14ab-45f0-97b3-f50a9b67ce6d" providerId="ADAL" clId="{423C550B-CC57-7E4D-88B8-4D127BE51673}" dt="2020-05-06T09:43:05.466" v="110"/>
            <ac:spMkLst>
              <pc:docMk/>
              <pc:sldMasterMk cId="1105970405" sldId="2147483964"/>
              <pc:sldLayoutMk cId="3697130079" sldId="2147484396"/>
              <ac:spMk id="7" creationId="{99CE94EC-D689-0844-B168-B5C04CE1057C}"/>
            </ac:spMkLst>
          </pc:spChg>
        </pc:sldLayoutChg>
        <pc:sldLayoutChg chg="addSp delSp modSp">
          <pc:chgData name="Foppa, Pedro" userId="78b15ebb-14ab-45f0-97b3-f50a9b67ce6d" providerId="ADAL" clId="{423C550B-CC57-7E4D-88B8-4D127BE51673}" dt="2020-05-06T09:43:09.066" v="112"/>
          <pc:sldLayoutMkLst>
            <pc:docMk/>
            <pc:sldMasterMk cId="1105970405" sldId="2147483964"/>
            <pc:sldLayoutMk cId="2410029855" sldId="2147484397"/>
          </pc:sldLayoutMkLst>
          <pc:spChg chg="del">
            <ac:chgData name="Foppa, Pedro" userId="78b15ebb-14ab-45f0-97b3-f50a9b67ce6d" providerId="ADAL" clId="{423C550B-CC57-7E4D-88B8-4D127BE51673}" dt="2020-05-06T09:43:08.621" v="111" actId="478"/>
            <ac:spMkLst>
              <pc:docMk/>
              <pc:sldMasterMk cId="1105970405" sldId="2147483964"/>
              <pc:sldLayoutMk cId="2410029855" sldId="2147484397"/>
              <ac:spMk id="7" creationId="{89A70FBC-EACC-CB4D-8FF2-D940F6554594}"/>
            </ac:spMkLst>
          </pc:spChg>
          <pc:spChg chg="add mod">
            <ac:chgData name="Foppa, Pedro" userId="78b15ebb-14ab-45f0-97b3-f50a9b67ce6d" providerId="ADAL" clId="{423C550B-CC57-7E4D-88B8-4D127BE51673}" dt="2020-05-06T09:43:09.066" v="112"/>
            <ac:spMkLst>
              <pc:docMk/>
              <pc:sldMasterMk cId="1105970405" sldId="2147483964"/>
              <pc:sldLayoutMk cId="2410029855" sldId="2147484397"/>
              <ac:spMk id="10" creationId="{0D1907F4-B2E5-E241-8CFF-3C1A5962F464}"/>
            </ac:spMkLst>
          </pc:spChg>
        </pc:sldLayoutChg>
        <pc:sldLayoutChg chg="addSp delSp modSp">
          <pc:chgData name="Foppa, Pedro" userId="78b15ebb-14ab-45f0-97b3-f50a9b67ce6d" providerId="ADAL" clId="{423C550B-CC57-7E4D-88B8-4D127BE51673}" dt="2020-05-06T09:43:12.368" v="114"/>
          <pc:sldLayoutMkLst>
            <pc:docMk/>
            <pc:sldMasterMk cId="1105970405" sldId="2147483964"/>
            <pc:sldLayoutMk cId="1374215608" sldId="2147484398"/>
          </pc:sldLayoutMkLst>
          <pc:spChg chg="del">
            <ac:chgData name="Foppa, Pedro" userId="78b15ebb-14ab-45f0-97b3-f50a9b67ce6d" providerId="ADAL" clId="{423C550B-CC57-7E4D-88B8-4D127BE51673}" dt="2020-05-06T09:43:11.894" v="113" actId="478"/>
            <ac:spMkLst>
              <pc:docMk/>
              <pc:sldMasterMk cId="1105970405" sldId="2147483964"/>
              <pc:sldLayoutMk cId="1374215608" sldId="2147484398"/>
              <ac:spMk id="5" creationId="{00000000-0000-0000-0000-000000000000}"/>
            </ac:spMkLst>
          </pc:spChg>
          <pc:spChg chg="add mod">
            <ac:chgData name="Foppa, Pedro" userId="78b15ebb-14ab-45f0-97b3-f50a9b67ce6d" providerId="ADAL" clId="{423C550B-CC57-7E4D-88B8-4D127BE51673}" dt="2020-05-06T09:43:12.368" v="114"/>
            <ac:spMkLst>
              <pc:docMk/>
              <pc:sldMasterMk cId="1105970405" sldId="2147483964"/>
              <pc:sldLayoutMk cId="1374215608" sldId="2147484398"/>
              <ac:spMk id="11" creationId="{5A35AD87-FF52-FA40-A269-A1F35A25AE41}"/>
            </ac:spMkLst>
          </pc:spChg>
        </pc:sldLayoutChg>
        <pc:sldLayoutChg chg="addSp delSp modSp">
          <pc:chgData name="Foppa, Pedro" userId="78b15ebb-14ab-45f0-97b3-f50a9b67ce6d" providerId="ADAL" clId="{423C550B-CC57-7E4D-88B8-4D127BE51673}" dt="2020-05-06T09:43:16.798" v="116"/>
          <pc:sldLayoutMkLst>
            <pc:docMk/>
            <pc:sldMasterMk cId="1105970405" sldId="2147483964"/>
            <pc:sldLayoutMk cId="457839694" sldId="2147484399"/>
          </pc:sldLayoutMkLst>
          <pc:spChg chg="del">
            <ac:chgData name="Foppa, Pedro" userId="78b15ebb-14ab-45f0-97b3-f50a9b67ce6d" providerId="ADAL" clId="{423C550B-CC57-7E4D-88B8-4D127BE51673}" dt="2020-05-06T09:43:16.394" v="115" actId="478"/>
            <ac:spMkLst>
              <pc:docMk/>
              <pc:sldMasterMk cId="1105970405" sldId="2147483964"/>
              <pc:sldLayoutMk cId="457839694" sldId="2147484399"/>
              <ac:spMk id="7" creationId="{89A70FBC-EACC-CB4D-8FF2-D940F6554594}"/>
            </ac:spMkLst>
          </pc:spChg>
          <pc:spChg chg="add mod">
            <ac:chgData name="Foppa, Pedro" userId="78b15ebb-14ab-45f0-97b3-f50a9b67ce6d" providerId="ADAL" clId="{423C550B-CC57-7E4D-88B8-4D127BE51673}" dt="2020-05-06T09:43:16.798" v="116"/>
            <ac:spMkLst>
              <pc:docMk/>
              <pc:sldMasterMk cId="1105970405" sldId="2147483964"/>
              <pc:sldLayoutMk cId="457839694" sldId="2147484399"/>
              <ac:spMk id="10" creationId="{592D96B5-6708-5946-B56D-48C7C909EBD0}"/>
            </ac:spMkLst>
          </pc:spChg>
        </pc:sldLayoutChg>
        <pc:sldLayoutChg chg="modSp">
          <pc:chgData name="Foppa, Pedro" userId="78b15ebb-14ab-45f0-97b3-f50a9b67ce6d" providerId="ADAL" clId="{423C550B-CC57-7E4D-88B8-4D127BE51673}" dt="2020-05-06T09:43:22.469" v="117" actId="255"/>
          <pc:sldLayoutMkLst>
            <pc:docMk/>
            <pc:sldMasterMk cId="1105970405" sldId="2147483964"/>
            <pc:sldLayoutMk cId="1035734885" sldId="2147484400"/>
          </pc:sldLayoutMkLst>
          <pc:spChg chg="mod">
            <ac:chgData name="Foppa, Pedro" userId="78b15ebb-14ab-45f0-97b3-f50a9b67ce6d" providerId="ADAL" clId="{423C550B-CC57-7E4D-88B8-4D127BE51673}" dt="2020-05-06T09:43:22.469" v="117" actId="255"/>
            <ac:spMkLst>
              <pc:docMk/>
              <pc:sldMasterMk cId="1105970405" sldId="2147483964"/>
              <pc:sldLayoutMk cId="1035734885" sldId="2147484400"/>
              <ac:spMk id="15" creationId="{DC08678F-C010-7546-A7A1-17A104779427}"/>
            </ac:spMkLst>
          </pc:spChg>
        </pc:sldLayoutChg>
        <pc:sldLayoutChg chg="addSp delSp modSp">
          <pc:chgData name="Foppa, Pedro" userId="78b15ebb-14ab-45f0-97b3-f50a9b67ce6d" providerId="ADAL" clId="{423C550B-CC57-7E4D-88B8-4D127BE51673}" dt="2020-05-06T09:43:27.804" v="119"/>
          <pc:sldLayoutMkLst>
            <pc:docMk/>
            <pc:sldMasterMk cId="1105970405" sldId="2147483964"/>
            <pc:sldLayoutMk cId="3548150091" sldId="2147484401"/>
          </pc:sldLayoutMkLst>
          <pc:spChg chg="add mod">
            <ac:chgData name="Foppa, Pedro" userId="78b15ebb-14ab-45f0-97b3-f50a9b67ce6d" providerId="ADAL" clId="{423C550B-CC57-7E4D-88B8-4D127BE51673}" dt="2020-05-06T09:43:27.804" v="119"/>
            <ac:spMkLst>
              <pc:docMk/>
              <pc:sldMasterMk cId="1105970405" sldId="2147483964"/>
              <pc:sldLayoutMk cId="3548150091" sldId="2147484401"/>
              <ac:spMk id="13" creationId="{0ADBD2A6-9D59-8A42-B712-28AECE5544C6}"/>
            </ac:spMkLst>
          </pc:spChg>
          <pc:spChg chg="del">
            <ac:chgData name="Foppa, Pedro" userId="78b15ebb-14ab-45f0-97b3-f50a9b67ce6d" providerId="ADAL" clId="{423C550B-CC57-7E4D-88B8-4D127BE51673}" dt="2020-05-06T09:43:27.294" v="118" actId="478"/>
            <ac:spMkLst>
              <pc:docMk/>
              <pc:sldMasterMk cId="1105970405" sldId="2147483964"/>
              <pc:sldLayoutMk cId="3548150091" sldId="2147484401"/>
              <ac:spMk id="15" creationId="{DC08678F-C010-7546-A7A1-17A104779427}"/>
            </ac:spMkLst>
          </pc:spChg>
        </pc:sldLayoutChg>
        <pc:sldLayoutChg chg="addSp delSp modSp">
          <pc:chgData name="Foppa, Pedro" userId="78b15ebb-14ab-45f0-97b3-f50a9b67ce6d" providerId="ADAL" clId="{423C550B-CC57-7E4D-88B8-4D127BE51673}" dt="2020-05-06T09:43:31.904" v="121"/>
          <pc:sldLayoutMkLst>
            <pc:docMk/>
            <pc:sldMasterMk cId="1105970405" sldId="2147483964"/>
            <pc:sldLayoutMk cId="3161456419" sldId="2147484402"/>
          </pc:sldLayoutMkLst>
          <pc:spChg chg="add mod">
            <ac:chgData name="Foppa, Pedro" userId="78b15ebb-14ab-45f0-97b3-f50a9b67ce6d" providerId="ADAL" clId="{423C550B-CC57-7E4D-88B8-4D127BE51673}" dt="2020-05-06T09:43:31.904" v="121"/>
            <ac:spMkLst>
              <pc:docMk/>
              <pc:sldMasterMk cId="1105970405" sldId="2147483964"/>
              <pc:sldLayoutMk cId="3161456419" sldId="2147484402"/>
              <ac:spMk id="9" creationId="{1425D0E0-656F-8441-9B06-9CCBF96661F1}"/>
            </ac:spMkLst>
          </pc:spChg>
          <pc:spChg chg="del">
            <ac:chgData name="Foppa, Pedro" userId="78b15ebb-14ab-45f0-97b3-f50a9b67ce6d" providerId="ADAL" clId="{423C550B-CC57-7E4D-88B8-4D127BE51673}" dt="2020-05-06T09:43:31.509" v="120" actId="478"/>
            <ac:spMkLst>
              <pc:docMk/>
              <pc:sldMasterMk cId="1105970405" sldId="2147483964"/>
              <pc:sldLayoutMk cId="3161456419" sldId="2147484402"/>
              <ac:spMk id="15" creationId="{DC08678F-C010-7546-A7A1-17A104779427}"/>
            </ac:spMkLst>
          </pc:spChg>
        </pc:sldLayoutChg>
        <pc:sldLayoutChg chg="addSp delSp modSp">
          <pc:chgData name="Foppa, Pedro" userId="78b15ebb-14ab-45f0-97b3-f50a9b67ce6d" providerId="ADAL" clId="{423C550B-CC57-7E4D-88B8-4D127BE51673}" dt="2020-05-06T09:43:34.692" v="123"/>
          <pc:sldLayoutMkLst>
            <pc:docMk/>
            <pc:sldMasterMk cId="1105970405" sldId="2147483964"/>
            <pc:sldLayoutMk cId="748374202" sldId="2147484403"/>
          </pc:sldLayoutMkLst>
          <pc:spChg chg="add mod">
            <ac:chgData name="Foppa, Pedro" userId="78b15ebb-14ab-45f0-97b3-f50a9b67ce6d" providerId="ADAL" clId="{423C550B-CC57-7E4D-88B8-4D127BE51673}" dt="2020-05-06T09:43:34.692" v="123"/>
            <ac:spMkLst>
              <pc:docMk/>
              <pc:sldMasterMk cId="1105970405" sldId="2147483964"/>
              <pc:sldLayoutMk cId="748374202" sldId="2147484403"/>
              <ac:spMk id="9" creationId="{90422B83-86F8-9643-B75F-38DF13EE57DB}"/>
            </ac:spMkLst>
          </pc:spChg>
          <pc:spChg chg="del">
            <ac:chgData name="Foppa, Pedro" userId="78b15ebb-14ab-45f0-97b3-f50a9b67ce6d" providerId="ADAL" clId="{423C550B-CC57-7E4D-88B8-4D127BE51673}" dt="2020-05-06T09:43:34.299" v="122" actId="478"/>
            <ac:spMkLst>
              <pc:docMk/>
              <pc:sldMasterMk cId="1105970405" sldId="2147483964"/>
              <pc:sldLayoutMk cId="748374202" sldId="2147484403"/>
              <ac:spMk id="14" creationId="{3287F68B-EF15-A64D-8BC5-46F500332B07}"/>
            </ac:spMkLst>
          </pc:spChg>
        </pc:sldLayoutChg>
        <pc:sldLayoutChg chg="addSp delSp modSp">
          <pc:chgData name="Foppa, Pedro" userId="78b15ebb-14ab-45f0-97b3-f50a9b67ce6d" providerId="ADAL" clId="{423C550B-CC57-7E4D-88B8-4D127BE51673}" dt="2020-05-06T09:43:38.186" v="125"/>
          <pc:sldLayoutMkLst>
            <pc:docMk/>
            <pc:sldMasterMk cId="1105970405" sldId="2147483964"/>
            <pc:sldLayoutMk cId="2878274125" sldId="2147484404"/>
          </pc:sldLayoutMkLst>
          <pc:spChg chg="add mod">
            <ac:chgData name="Foppa, Pedro" userId="78b15ebb-14ab-45f0-97b3-f50a9b67ce6d" providerId="ADAL" clId="{423C550B-CC57-7E4D-88B8-4D127BE51673}" dt="2020-05-06T09:43:38.186" v="125"/>
            <ac:spMkLst>
              <pc:docMk/>
              <pc:sldMasterMk cId="1105970405" sldId="2147483964"/>
              <pc:sldLayoutMk cId="2878274125" sldId="2147484404"/>
              <ac:spMk id="10" creationId="{2ECDA1F6-68EE-9047-9ECF-D975CA62C8D5}"/>
            </ac:spMkLst>
          </pc:spChg>
          <pc:spChg chg="del">
            <ac:chgData name="Foppa, Pedro" userId="78b15ebb-14ab-45f0-97b3-f50a9b67ce6d" providerId="ADAL" clId="{423C550B-CC57-7E4D-88B8-4D127BE51673}" dt="2020-05-06T09:43:37.782" v="124" actId="478"/>
            <ac:spMkLst>
              <pc:docMk/>
              <pc:sldMasterMk cId="1105970405" sldId="2147483964"/>
              <pc:sldLayoutMk cId="2878274125" sldId="2147484404"/>
              <ac:spMk id="13" creationId="{CE9FFC61-84E1-2D43-B719-A84C667E7B59}"/>
            </ac:spMkLst>
          </pc:spChg>
        </pc:sldLayoutChg>
        <pc:sldLayoutChg chg="addSp delSp modSp">
          <pc:chgData name="Foppa, Pedro" userId="78b15ebb-14ab-45f0-97b3-f50a9b67ce6d" providerId="ADAL" clId="{423C550B-CC57-7E4D-88B8-4D127BE51673}" dt="2020-05-06T09:43:41.138" v="127"/>
          <pc:sldLayoutMkLst>
            <pc:docMk/>
            <pc:sldMasterMk cId="1105970405" sldId="2147483964"/>
            <pc:sldLayoutMk cId="1657487289" sldId="2147484405"/>
          </pc:sldLayoutMkLst>
          <pc:spChg chg="add mod">
            <ac:chgData name="Foppa, Pedro" userId="78b15ebb-14ab-45f0-97b3-f50a9b67ce6d" providerId="ADAL" clId="{423C550B-CC57-7E4D-88B8-4D127BE51673}" dt="2020-05-06T09:43:41.138" v="127"/>
            <ac:spMkLst>
              <pc:docMk/>
              <pc:sldMasterMk cId="1105970405" sldId="2147483964"/>
              <pc:sldLayoutMk cId="1657487289" sldId="2147484405"/>
              <ac:spMk id="14" creationId="{3F2FEA9A-101A-5A4C-83E2-4C0044BA6EE5}"/>
            </ac:spMkLst>
          </pc:spChg>
          <pc:spChg chg="del">
            <ac:chgData name="Foppa, Pedro" userId="78b15ebb-14ab-45f0-97b3-f50a9b67ce6d" providerId="ADAL" clId="{423C550B-CC57-7E4D-88B8-4D127BE51673}" dt="2020-05-06T09:43:40.772" v="126" actId="478"/>
            <ac:spMkLst>
              <pc:docMk/>
              <pc:sldMasterMk cId="1105970405" sldId="2147483964"/>
              <pc:sldLayoutMk cId="1657487289" sldId="2147484405"/>
              <ac:spMk id="15" creationId="{DC08678F-C010-7546-A7A1-17A104779427}"/>
            </ac:spMkLst>
          </pc:spChg>
        </pc:sldLayoutChg>
        <pc:sldLayoutChg chg="addSp delSp modSp">
          <pc:chgData name="Foppa, Pedro" userId="78b15ebb-14ab-45f0-97b3-f50a9b67ce6d" providerId="ADAL" clId="{423C550B-CC57-7E4D-88B8-4D127BE51673}" dt="2020-05-06T09:43:43.874" v="129"/>
          <pc:sldLayoutMkLst>
            <pc:docMk/>
            <pc:sldMasterMk cId="1105970405" sldId="2147483964"/>
            <pc:sldLayoutMk cId="1283288899" sldId="2147484406"/>
          </pc:sldLayoutMkLst>
          <pc:spChg chg="add mod">
            <ac:chgData name="Foppa, Pedro" userId="78b15ebb-14ab-45f0-97b3-f50a9b67ce6d" providerId="ADAL" clId="{423C550B-CC57-7E4D-88B8-4D127BE51673}" dt="2020-05-06T09:43:43.874" v="129"/>
            <ac:spMkLst>
              <pc:docMk/>
              <pc:sldMasterMk cId="1105970405" sldId="2147483964"/>
              <pc:sldLayoutMk cId="1283288899" sldId="2147484406"/>
              <ac:spMk id="13" creationId="{23A21BE0-4841-FF4C-ABD6-32E1F111A998}"/>
            </ac:spMkLst>
          </pc:spChg>
          <pc:spChg chg="del">
            <ac:chgData name="Foppa, Pedro" userId="78b15ebb-14ab-45f0-97b3-f50a9b67ce6d" providerId="ADAL" clId="{423C550B-CC57-7E4D-88B8-4D127BE51673}" dt="2020-05-06T09:43:43.550" v="128" actId="478"/>
            <ac:spMkLst>
              <pc:docMk/>
              <pc:sldMasterMk cId="1105970405" sldId="2147483964"/>
              <pc:sldLayoutMk cId="1283288899" sldId="2147484406"/>
              <ac:spMk id="15" creationId="{DC08678F-C010-7546-A7A1-17A104779427}"/>
            </ac:spMkLst>
          </pc:spChg>
        </pc:sldLayoutChg>
        <pc:sldLayoutChg chg="addSp delSp modSp">
          <pc:chgData name="Foppa, Pedro" userId="78b15ebb-14ab-45f0-97b3-f50a9b67ce6d" providerId="ADAL" clId="{423C550B-CC57-7E4D-88B8-4D127BE51673}" dt="2020-04-23T14:38:44.380" v="30"/>
          <pc:sldLayoutMkLst>
            <pc:docMk/>
            <pc:sldMasterMk cId="1105970405" sldId="2147483964"/>
            <pc:sldLayoutMk cId="2463025767" sldId="2147484409"/>
          </pc:sldLayoutMkLst>
          <pc:spChg chg="del">
            <ac:chgData name="Foppa, Pedro" userId="78b15ebb-14ab-45f0-97b3-f50a9b67ce6d" providerId="ADAL" clId="{423C550B-CC57-7E4D-88B8-4D127BE51673}" dt="2020-04-23T14:38:42.666" v="28" actId="478"/>
            <ac:spMkLst>
              <pc:docMk/>
              <pc:sldMasterMk cId="1105970405" sldId="2147483964"/>
              <pc:sldLayoutMk cId="2463025767" sldId="2147484409"/>
              <ac:spMk id="2" creationId="{EBBB6D40-B4C9-8B4A-B2A6-126F64906376}"/>
            </ac:spMkLst>
          </pc:spChg>
          <pc:spChg chg="del">
            <ac:chgData name="Foppa, Pedro" userId="78b15ebb-14ab-45f0-97b3-f50a9b67ce6d" providerId="ADAL" clId="{423C550B-CC57-7E4D-88B8-4D127BE51673}" dt="2020-04-23T14:38:43.307" v="29" actId="478"/>
            <ac:spMkLst>
              <pc:docMk/>
              <pc:sldMasterMk cId="1105970405" sldId="2147483964"/>
              <pc:sldLayoutMk cId="2463025767" sldId="2147484409"/>
              <ac:spMk id="4" creationId="{00000000-0000-0000-0000-000000000000}"/>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7" creationId="{2F7793DD-F793-8F4F-B74E-6B8630C8266F}"/>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8" creationId="{BF20315E-2B12-1B43-A789-90CFB92D6FF0}"/>
            </ac:spMkLst>
          </pc:spChg>
        </pc:sldLayoutChg>
      </pc:sldMasterChg>
      <pc:sldMasterChg chg="modSldLayout">
        <pc:chgData name="Foppa, Pedro" userId="78b15ebb-14ab-45f0-97b3-f50a9b67ce6d" providerId="ADAL" clId="{423C550B-CC57-7E4D-88B8-4D127BE51673}" dt="2020-05-06T09:44:46.478" v="155"/>
        <pc:sldMasterMkLst>
          <pc:docMk/>
          <pc:sldMasterMk cId="1206996952" sldId="2147484051"/>
        </pc:sldMasterMkLst>
        <pc:sldLayoutChg chg="modSp">
          <pc:chgData name="Foppa, Pedro" userId="78b15ebb-14ab-45f0-97b3-f50a9b67ce6d" providerId="ADAL" clId="{423C550B-CC57-7E4D-88B8-4D127BE51673}" dt="2020-04-21T08:54:13.181" v="5" actId="947"/>
          <pc:sldLayoutMkLst>
            <pc:docMk/>
            <pc:sldMasterMk cId="1206996952" sldId="2147484051"/>
            <pc:sldLayoutMk cId="2545982760" sldId="2147484058"/>
          </pc:sldLayoutMkLst>
          <pc:spChg chg="mod">
            <ac:chgData name="Foppa, Pedro" userId="78b15ebb-14ab-45f0-97b3-f50a9b67ce6d" providerId="ADAL" clId="{423C550B-CC57-7E4D-88B8-4D127BE51673}" dt="2020-04-21T08:54:13.181" v="5" actId="947"/>
            <ac:spMkLst>
              <pc:docMk/>
              <pc:sldMasterMk cId="1206996952" sldId="2147484051"/>
              <pc:sldLayoutMk cId="2545982760" sldId="2147484058"/>
              <ac:spMk id="9" creationId="{953DB2CB-74A6-F441-B197-A0FBC81F16A7}"/>
            </ac:spMkLst>
          </pc:spChg>
        </pc:sldLayoutChg>
        <pc:sldLayoutChg chg="modSp">
          <pc:chgData name="Foppa, Pedro" userId="78b15ebb-14ab-45f0-97b3-f50a9b67ce6d" providerId="ADAL" clId="{423C550B-CC57-7E4D-88B8-4D127BE51673}" dt="2020-04-21T08:54:17.632" v="6" actId="947"/>
          <pc:sldLayoutMkLst>
            <pc:docMk/>
            <pc:sldMasterMk cId="1206996952" sldId="2147484051"/>
            <pc:sldLayoutMk cId="2351299355" sldId="2147484059"/>
          </pc:sldLayoutMkLst>
          <pc:spChg chg="mod">
            <ac:chgData name="Foppa, Pedro" userId="78b15ebb-14ab-45f0-97b3-f50a9b67ce6d" providerId="ADAL" clId="{423C550B-CC57-7E4D-88B8-4D127BE51673}" dt="2020-04-21T08:54:17.632" v="6" actId="947"/>
            <ac:spMkLst>
              <pc:docMk/>
              <pc:sldMasterMk cId="1206996952" sldId="2147484051"/>
              <pc:sldLayoutMk cId="2351299355" sldId="2147484059"/>
              <ac:spMk id="9" creationId="{5F8B76A1-3AF5-674D-99FD-98684B3ADE81}"/>
            </ac:spMkLst>
          </pc:spChg>
        </pc:sldLayoutChg>
        <pc:sldLayoutChg chg="addSp delSp modSp">
          <pc:chgData name="Foppa, Pedro" userId="78b15ebb-14ab-45f0-97b3-f50a9b67ce6d" providerId="ADAL" clId="{423C550B-CC57-7E4D-88B8-4D127BE51673}" dt="2020-04-23T14:39:24.181" v="43"/>
          <pc:sldLayoutMkLst>
            <pc:docMk/>
            <pc:sldMasterMk cId="1206996952" sldId="2147484051"/>
            <pc:sldLayoutMk cId="3687458742" sldId="2147484087"/>
          </pc:sldLayoutMkLst>
          <pc:spChg chg="del">
            <ac:chgData name="Foppa, Pedro" userId="78b15ebb-14ab-45f0-97b3-f50a9b67ce6d" providerId="ADAL" clId="{423C550B-CC57-7E4D-88B8-4D127BE51673}" dt="2020-04-23T14:39:21.702" v="41" actId="478"/>
            <ac:spMkLst>
              <pc:docMk/>
              <pc:sldMasterMk cId="1206996952" sldId="2147484051"/>
              <pc:sldLayoutMk cId="3687458742" sldId="2147484087"/>
              <ac:spMk id="2" creationId="{EBBB6D40-B4C9-8B4A-B2A6-126F64906376}"/>
            </ac:spMkLst>
          </pc:spChg>
          <pc:spChg chg="del">
            <ac:chgData name="Foppa, Pedro" userId="78b15ebb-14ab-45f0-97b3-f50a9b67ce6d" providerId="ADAL" clId="{423C550B-CC57-7E4D-88B8-4D127BE51673}" dt="2020-04-23T14:39:22.699" v="42" actId="478"/>
            <ac:spMkLst>
              <pc:docMk/>
              <pc:sldMasterMk cId="1206996952" sldId="2147484051"/>
              <pc:sldLayoutMk cId="3687458742" sldId="2147484087"/>
              <ac:spMk id="4" creationId="{00000000-0000-0000-0000-000000000000}"/>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7" creationId="{44DC967D-822F-0D4D-9D88-47A397D6890B}"/>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8" creationId="{F99DB077-1C85-A441-AE94-AEC6EEA7D38E}"/>
            </ac:spMkLst>
          </pc:spChg>
        </pc:sldLayoutChg>
        <pc:sldLayoutChg chg="modSp">
          <pc:chgData name="Foppa, Pedro" userId="78b15ebb-14ab-45f0-97b3-f50a9b67ce6d" providerId="ADAL" clId="{423C550B-CC57-7E4D-88B8-4D127BE51673}" dt="2020-04-21T08:54:08.624" v="4" actId="947"/>
          <pc:sldLayoutMkLst>
            <pc:docMk/>
            <pc:sldMasterMk cId="1206996952" sldId="2147484051"/>
            <pc:sldLayoutMk cId="2649488594" sldId="2147484304"/>
          </pc:sldLayoutMkLst>
          <pc:spChg chg="mod">
            <ac:chgData name="Foppa, Pedro" userId="78b15ebb-14ab-45f0-97b3-f50a9b67ce6d" providerId="ADAL" clId="{423C550B-CC57-7E4D-88B8-4D127BE51673}" dt="2020-04-21T08:54:08.624" v="4" actId="947"/>
            <ac:spMkLst>
              <pc:docMk/>
              <pc:sldMasterMk cId="1206996952" sldId="2147484051"/>
              <pc:sldLayoutMk cId="2649488594" sldId="2147484304"/>
              <ac:spMk id="16" creationId="{EBBB6D40-B4C9-8B4A-B2A6-126F64906376}"/>
            </ac:spMkLst>
          </pc:spChg>
        </pc:sldLayoutChg>
        <pc:sldLayoutChg chg="modSp">
          <pc:chgData name="Foppa, Pedro" userId="78b15ebb-14ab-45f0-97b3-f50a9b67ce6d" providerId="ADAL" clId="{423C550B-CC57-7E4D-88B8-4D127BE51673}" dt="2020-05-06T09:43:56.466" v="130" actId="255"/>
          <pc:sldLayoutMkLst>
            <pc:docMk/>
            <pc:sldMasterMk cId="1206996952" sldId="2147484051"/>
            <pc:sldLayoutMk cId="296265758" sldId="2147484425"/>
          </pc:sldLayoutMkLst>
          <pc:spChg chg="mod">
            <ac:chgData name="Foppa, Pedro" userId="78b15ebb-14ab-45f0-97b3-f50a9b67ce6d" providerId="ADAL" clId="{423C550B-CC57-7E4D-88B8-4D127BE51673}" dt="2020-05-06T09:43:56.466" v="130" actId="255"/>
            <ac:spMkLst>
              <pc:docMk/>
              <pc:sldMasterMk cId="1206996952" sldId="2147484051"/>
              <pc:sldLayoutMk cId="296265758" sldId="2147484425"/>
              <ac:spMk id="7" creationId="{89A70FBC-EACC-CB4D-8FF2-D940F6554594}"/>
            </ac:spMkLst>
          </pc:spChg>
        </pc:sldLayoutChg>
        <pc:sldLayoutChg chg="addSp delSp modSp">
          <pc:chgData name="Foppa, Pedro" userId="78b15ebb-14ab-45f0-97b3-f50a9b67ce6d" providerId="ADAL" clId="{423C550B-CC57-7E4D-88B8-4D127BE51673}" dt="2020-05-06T09:44:01.578" v="132"/>
          <pc:sldLayoutMkLst>
            <pc:docMk/>
            <pc:sldMasterMk cId="1206996952" sldId="2147484051"/>
            <pc:sldLayoutMk cId="1256067006" sldId="2147484426"/>
          </pc:sldLayoutMkLst>
          <pc:spChg chg="del">
            <ac:chgData name="Foppa, Pedro" userId="78b15ebb-14ab-45f0-97b3-f50a9b67ce6d" providerId="ADAL" clId="{423C550B-CC57-7E4D-88B8-4D127BE51673}" dt="2020-05-06T09:44:01.219" v="131" actId="478"/>
            <ac:spMkLst>
              <pc:docMk/>
              <pc:sldMasterMk cId="1206996952" sldId="2147484051"/>
              <pc:sldLayoutMk cId="1256067006" sldId="2147484426"/>
              <ac:spMk id="7" creationId="{89A70FBC-EACC-CB4D-8FF2-D940F6554594}"/>
            </ac:spMkLst>
          </pc:spChg>
          <pc:spChg chg="add mod">
            <ac:chgData name="Foppa, Pedro" userId="78b15ebb-14ab-45f0-97b3-f50a9b67ce6d" providerId="ADAL" clId="{423C550B-CC57-7E4D-88B8-4D127BE51673}" dt="2020-05-06T09:44:01.578" v="132"/>
            <ac:spMkLst>
              <pc:docMk/>
              <pc:sldMasterMk cId="1206996952" sldId="2147484051"/>
              <pc:sldLayoutMk cId="1256067006" sldId="2147484426"/>
              <ac:spMk id="12" creationId="{22BB93A1-2BBC-6E43-8966-8BC896D72412}"/>
            </ac:spMkLst>
          </pc:spChg>
        </pc:sldLayoutChg>
        <pc:sldLayoutChg chg="addSp delSp modSp">
          <pc:chgData name="Foppa, Pedro" userId="78b15ebb-14ab-45f0-97b3-f50a9b67ce6d" providerId="ADAL" clId="{423C550B-CC57-7E4D-88B8-4D127BE51673}" dt="2020-05-06T09:44:04.838" v="134"/>
          <pc:sldLayoutMkLst>
            <pc:docMk/>
            <pc:sldMasterMk cId="1206996952" sldId="2147484051"/>
            <pc:sldLayoutMk cId="1970641696" sldId="2147484427"/>
          </pc:sldLayoutMkLst>
          <pc:spChg chg="del">
            <ac:chgData name="Foppa, Pedro" userId="78b15ebb-14ab-45f0-97b3-f50a9b67ce6d" providerId="ADAL" clId="{423C550B-CC57-7E4D-88B8-4D127BE51673}" dt="2020-05-06T09:44:04.420" v="133" actId="478"/>
            <ac:spMkLst>
              <pc:docMk/>
              <pc:sldMasterMk cId="1206996952" sldId="2147484051"/>
              <pc:sldLayoutMk cId="1970641696" sldId="2147484427"/>
              <ac:spMk id="7" creationId="{89A70FBC-EACC-CB4D-8FF2-D940F6554594}"/>
            </ac:spMkLst>
          </pc:spChg>
          <pc:spChg chg="add mod">
            <ac:chgData name="Foppa, Pedro" userId="78b15ebb-14ab-45f0-97b3-f50a9b67ce6d" providerId="ADAL" clId="{423C550B-CC57-7E4D-88B8-4D127BE51673}" dt="2020-05-06T09:44:04.838" v="134"/>
            <ac:spMkLst>
              <pc:docMk/>
              <pc:sldMasterMk cId="1206996952" sldId="2147484051"/>
              <pc:sldLayoutMk cId="1970641696" sldId="2147484427"/>
              <ac:spMk id="10" creationId="{47482870-8F1E-4A40-98B3-EB4E14D20B64}"/>
            </ac:spMkLst>
          </pc:spChg>
        </pc:sldLayoutChg>
        <pc:sldLayoutChg chg="addSp delSp modSp">
          <pc:chgData name="Foppa, Pedro" userId="78b15ebb-14ab-45f0-97b3-f50a9b67ce6d" providerId="ADAL" clId="{423C550B-CC57-7E4D-88B8-4D127BE51673}" dt="2020-05-06T09:44:08.034" v="136"/>
          <pc:sldLayoutMkLst>
            <pc:docMk/>
            <pc:sldMasterMk cId="1206996952" sldId="2147484051"/>
            <pc:sldLayoutMk cId="709637189" sldId="2147484428"/>
          </pc:sldLayoutMkLst>
          <pc:spChg chg="del">
            <ac:chgData name="Foppa, Pedro" userId="78b15ebb-14ab-45f0-97b3-f50a9b67ce6d" providerId="ADAL" clId="{423C550B-CC57-7E4D-88B8-4D127BE51673}" dt="2020-05-06T09:44:07.702" v="135" actId="478"/>
            <ac:spMkLst>
              <pc:docMk/>
              <pc:sldMasterMk cId="1206996952" sldId="2147484051"/>
              <pc:sldLayoutMk cId="709637189" sldId="2147484428"/>
              <ac:spMk id="5" creationId="{00000000-0000-0000-0000-000000000000}"/>
            </ac:spMkLst>
          </pc:spChg>
          <pc:spChg chg="add mod">
            <ac:chgData name="Foppa, Pedro" userId="78b15ebb-14ab-45f0-97b3-f50a9b67ce6d" providerId="ADAL" clId="{423C550B-CC57-7E4D-88B8-4D127BE51673}" dt="2020-05-06T09:44:08.034" v="136"/>
            <ac:spMkLst>
              <pc:docMk/>
              <pc:sldMasterMk cId="1206996952" sldId="2147484051"/>
              <pc:sldLayoutMk cId="709637189" sldId="2147484428"/>
              <ac:spMk id="7" creationId="{B5231A29-C420-A24A-83D8-2845B3719A84}"/>
            </ac:spMkLst>
          </pc:spChg>
        </pc:sldLayoutChg>
        <pc:sldLayoutChg chg="addSp delSp modSp">
          <pc:chgData name="Foppa, Pedro" userId="78b15ebb-14ab-45f0-97b3-f50a9b67ce6d" providerId="ADAL" clId="{423C550B-CC57-7E4D-88B8-4D127BE51673}" dt="2020-05-06T09:44:12.571" v="138"/>
          <pc:sldLayoutMkLst>
            <pc:docMk/>
            <pc:sldMasterMk cId="1206996952" sldId="2147484051"/>
            <pc:sldLayoutMk cId="2203244248" sldId="2147484429"/>
          </pc:sldLayoutMkLst>
          <pc:spChg chg="del">
            <ac:chgData name="Foppa, Pedro" userId="78b15ebb-14ab-45f0-97b3-f50a9b67ce6d" providerId="ADAL" clId="{423C550B-CC57-7E4D-88B8-4D127BE51673}" dt="2020-05-06T09:44:12.097" v="137" actId="478"/>
            <ac:spMkLst>
              <pc:docMk/>
              <pc:sldMasterMk cId="1206996952" sldId="2147484051"/>
              <pc:sldLayoutMk cId="2203244248" sldId="2147484429"/>
              <ac:spMk id="7" creationId="{89A70FBC-EACC-CB4D-8FF2-D940F6554594}"/>
            </ac:spMkLst>
          </pc:spChg>
          <pc:spChg chg="add mod">
            <ac:chgData name="Foppa, Pedro" userId="78b15ebb-14ab-45f0-97b3-f50a9b67ce6d" providerId="ADAL" clId="{423C550B-CC57-7E4D-88B8-4D127BE51673}" dt="2020-05-06T09:44:12.571" v="138"/>
            <ac:spMkLst>
              <pc:docMk/>
              <pc:sldMasterMk cId="1206996952" sldId="2147484051"/>
              <pc:sldLayoutMk cId="2203244248" sldId="2147484429"/>
              <ac:spMk id="10" creationId="{15EB805A-E7B4-1A4B-A713-5EC6CFC1859D}"/>
            </ac:spMkLst>
          </pc:spChg>
        </pc:sldLayoutChg>
        <pc:sldLayoutChg chg="addSp delSp modSp">
          <pc:chgData name="Foppa, Pedro" userId="78b15ebb-14ab-45f0-97b3-f50a9b67ce6d" providerId="ADAL" clId="{423C550B-CC57-7E4D-88B8-4D127BE51673}" dt="2020-05-06T09:44:15.752" v="140"/>
          <pc:sldLayoutMkLst>
            <pc:docMk/>
            <pc:sldMasterMk cId="1206996952" sldId="2147484051"/>
            <pc:sldLayoutMk cId="2647983764" sldId="2147484430"/>
          </pc:sldLayoutMkLst>
          <pc:spChg chg="del">
            <ac:chgData name="Foppa, Pedro" userId="78b15ebb-14ab-45f0-97b3-f50a9b67ce6d" providerId="ADAL" clId="{423C550B-CC57-7E4D-88B8-4D127BE51673}" dt="2020-05-06T09:44:15.378" v="139" actId="478"/>
            <ac:spMkLst>
              <pc:docMk/>
              <pc:sldMasterMk cId="1206996952" sldId="2147484051"/>
              <pc:sldLayoutMk cId="2647983764" sldId="2147484430"/>
              <ac:spMk id="5" creationId="{00000000-0000-0000-0000-000000000000}"/>
            </ac:spMkLst>
          </pc:spChg>
          <pc:spChg chg="add mod">
            <ac:chgData name="Foppa, Pedro" userId="78b15ebb-14ab-45f0-97b3-f50a9b67ce6d" providerId="ADAL" clId="{423C550B-CC57-7E4D-88B8-4D127BE51673}" dt="2020-05-06T09:44:15.752" v="140"/>
            <ac:spMkLst>
              <pc:docMk/>
              <pc:sldMasterMk cId="1206996952" sldId="2147484051"/>
              <pc:sldLayoutMk cId="2647983764" sldId="2147484430"/>
              <ac:spMk id="11" creationId="{BE3A48D2-2003-3B48-9BA7-3C3C764A534F}"/>
            </ac:spMkLst>
          </pc:spChg>
        </pc:sldLayoutChg>
        <pc:sldLayoutChg chg="addSp delSp modSp">
          <pc:chgData name="Foppa, Pedro" userId="78b15ebb-14ab-45f0-97b3-f50a9b67ce6d" providerId="ADAL" clId="{423C550B-CC57-7E4D-88B8-4D127BE51673}" dt="2020-05-06T09:44:19.564" v="142"/>
          <pc:sldLayoutMkLst>
            <pc:docMk/>
            <pc:sldMasterMk cId="1206996952" sldId="2147484051"/>
            <pc:sldLayoutMk cId="1532698250" sldId="2147484431"/>
          </pc:sldLayoutMkLst>
          <pc:spChg chg="del">
            <ac:chgData name="Foppa, Pedro" userId="78b15ebb-14ab-45f0-97b3-f50a9b67ce6d" providerId="ADAL" clId="{423C550B-CC57-7E4D-88B8-4D127BE51673}" dt="2020-05-06T09:44:19.242" v="141" actId="478"/>
            <ac:spMkLst>
              <pc:docMk/>
              <pc:sldMasterMk cId="1206996952" sldId="2147484051"/>
              <pc:sldLayoutMk cId="1532698250" sldId="2147484431"/>
              <ac:spMk id="7" creationId="{89A70FBC-EACC-CB4D-8FF2-D940F6554594}"/>
            </ac:spMkLst>
          </pc:spChg>
          <pc:spChg chg="add mod">
            <ac:chgData name="Foppa, Pedro" userId="78b15ebb-14ab-45f0-97b3-f50a9b67ce6d" providerId="ADAL" clId="{423C550B-CC57-7E4D-88B8-4D127BE51673}" dt="2020-05-06T09:44:19.564" v="142"/>
            <ac:spMkLst>
              <pc:docMk/>
              <pc:sldMasterMk cId="1206996952" sldId="2147484051"/>
              <pc:sldLayoutMk cId="1532698250" sldId="2147484431"/>
              <ac:spMk id="10" creationId="{DFAD0D0D-8846-2F49-A055-6C6BC6354FFE}"/>
            </ac:spMkLst>
          </pc:spChg>
        </pc:sldLayoutChg>
        <pc:sldLayoutChg chg="modSp">
          <pc:chgData name="Foppa, Pedro" userId="78b15ebb-14ab-45f0-97b3-f50a9b67ce6d" providerId="ADAL" clId="{423C550B-CC57-7E4D-88B8-4D127BE51673}" dt="2020-05-06T09:44:26.024" v="143" actId="255"/>
          <pc:sldLayoutMkLst>
            <pc:docMk/>
            <pc:sldMasterMk cId="1206996952" sldId="2147484051"/>
            <pc:sldLayoutMk cId="2990791755" sldId="2147484432"/>
          </pc:sldLayoutMkLst>
          <pc:spChg chg="mod">
            <ac:chgData name="Foppa, Pedro" userId="78b15ebb-14ab-45f0-97b3-f50a9b67ce6d" providerId="ADAL" clId="{423C550B-CC57-7E4D-88B8-4D127BE51673}" dt="2020-05-06T09:44:26.024" v="143" actId="255"/>
            <ac:spMkLst>
              <pc:docMk/>
              <pc:sldMasterMk cId="1206996952" sldId="2147484051"/>
              <pc:sldLayoutMk cId="2990791755" sldId="2147484432"/>
              <ac:spMk id="15" creationId="{DC08678F-C010-7546-A7A1-17A104779427}"/>
            </ac:spMkLst>
          </pc:spChg>
        </pc:sldLayoutChg>
        <pc:sldLayoutChg chg="addSp delSp modSp">
          <pc:chgData name="Foppa, Pedro" userId="78b15ebb-14ab-45f0-97b3-f50a9b67ce6d" providerId="ADAL" clId="{423C550B-CC57-7E4D-88B8-4D127BE51673}" dt="2020-05-06T09:44:31.238" v="145"/>
          <pc:sldLayoutMkLst>
            <pc:docMk/>
            <pc:sldMasterMk cId="1206996952" sldId="2147484051"/>
            <pc:sldLayoutMk cId="3258151881" sldId="2147484433"/>
          </pc:sldLayoutMkLst>
          <pc:spChg chg="add mod">
            <ac:chgData name="Foppa, Pedro" userId="78b15ebb-14ab-45f0-97b3-f50a9b67ce6d" providerId="ADAL" clId="{423C550B-CC57-7E4D-88B8-4D127BE51673}" dt="2020-05-06T09:44:31.238" v="145"/>
            <ac:spMkLst>
              <pc:docMk/>
              <pc:sldMasterMk cId="1206996952" sldId="2147484051"/>
              <pc:sldLayoutMk cId="3258151881" sldId="2147484433"/>
              <ac:spMk id="13" creationId="{D4D068D3-76D2-6C48-BF65-509B44CACE3E}"/>
            </ac:spMkLst>
          </pc:spChg>
          <pc:spChg chg="del">
            <ac:chgData name="Foppa, Pedro" userId="78b15ebb-14ab-45f0-97b3-f50a9b67ce6d" providerId="ADAL" clId="{423C550B-CC57-7E4D-88B8-4D127BE51673}" dt="2020-05-06T09:44:30.892" v="144" actId="478"/>
            <ac:spMkLst>
              <pc:docMk/>
              <pc:sldMasterMk cId="1206996952" sldId="2147484051"/>
              <pc:sldLayoutMk cId="3258151881" sldId="2147484433"/>
              <ac:spMk id="15" creationId="{DC08678F-C010-7546-A7A1-17A104779427}"/>
            </ac:spMkLst>
          </pc:spChg>
        </pc:sldLayoutChg>
        <pc:sldLayoutChg chg="addSp delSp modSp">
          <pc:chgData name="Foppa, Pedro" userId="78b15ebb-14ab-45f0-97b3-f50a9b67ce6d" providerId="ADAL" clId="{423C550B-CC57-7E4D-88B8-4D127BE51673}" dt="2020-05-06T09:44:34.352" v="147"/>
          <pc:sldLayoutMkLst>
            <pc:docMk/>
            <pc:sldMasterMk cId="1206996952" sldId="2147484051"/>
            <pc:sldLayoutMk cId="1708343637" sldId="2147484434"/>
          </pc:sldLayoutMkLst>
          <pc:spChg chg="add mod">
            <ac:chgData name="Foppa, Pedro" userId="78b15ebb-14ab-45f0-97b3-f50a9b67ce6d" providerId="ADAL" clId="{423C550B-CC57-7E4D-88B8-4D127BE51673}" dt="2020-05-06T09:44:34.352" v="147"/>
            <ac:spMkLst>
              <pc:docMk/>
              <pc:sldMasterMk cId="1206996952" sldId="2147484051"/>
              <pc:sldLayoutMk cId="1708343637" sldId="2147484434"/>
              <ac:spMk id="9" creationId="{04FCF7FD-3F84-F04D-B73E-0F9F6BA8316B}"/>
            </ac:spMkLst>
          </pc:spChg>
          <pc:spChg chg="del">
            <ac:chgData name="Foppa, Pedro" userId="78b15ebb-14ab-45f0-97b3-f50a9b67ce6d" providerId="ADAL" clId="{423C550B-CC57-7E4D-88B8-4D127BE51673}" dt="2020-05-06T09:44:33.998" v="146" actId="478"/>
            <ac:spMkLst>
              <pc:docMk/>
              <pc:sldMasterMk cId="1206996952" sldId="2147484051"/>
              <pc:sldLayoutMk cId="1708343637" sldId="2147484434"/>
              <ac:spMk id="15" creationId="{DC08678F-C010-7546-A7A1-17A104779427}"/>
            </ac:spMkLst>
          </pc:spChg>
        </pc:sldLayoutChg>
        <pc:sldLayoutChg chg="addSp delSp modSp">
          <pc:chgData name="Foppa, Pedro" userId="78b15ebb-14ab-45f0-97b3-f50a9b67ce6d" providerId="ADAL" clId="{423C550B-CC57-7E4D-88B8-4D127BE51673}" dt="2020-05-06T09:44:38.195" v="149"/>
          <pc:sldLayoutMkLst>
            <pc:docMk/>
            <pc:sldMasterMk cId="1206996952" sldId="2147484051"/>
            <pc:sldLayoutMk cId="3195250164" sldId="2147484435"/>
          </pc:sldLayoutMkLst>
          <pc:spChg chg="add mod">
            <ac:chgData name="Foppa, Pedro" userId="78b15ebb-14ab-45f0-97b3-f50a9b67ce6d" providerId="ADAL" clId="{423C550B-CC57-7E4D-88B8-4D127BE51673}" dt="2020-05-06T09:44:38.195" v="149"/>
            <ac:spMkLst>
              <pc:docMk/>
              <pc:sldMasterMk cId="1206996952" sldId="2147484051"/>
              <pc:sldLayoutMk cId="3195250164" sldId="2147484435"/>
              <ac:spMk id="9" creationId="{196E7A6F-DAC6-B441-B5F5-018B0C7C2A2F}"/>
            </ac:spMkLst>
          </pc:spChg>
          <pc:spChg chg="del">
            <ac:chgData name="Foppa, Pedro" userId="78b15ebb-14ab-45f0-97b3-f50a9b67ce6d" providerId="ADAL" clId="{423C550B-CC57-7E4D-88B8-4D127BE51673}" dt="2020-05-06T09:44:37.398" v="148" actId="478"/>
            <ac:spMkLst>
              <pc:docMk/>
              <pc:sldMasterMk cId="1206996952" sldId="2147484051"/>
              <pc:sldLayoutMk cId="3195250164" sldId="2147484435"/>
              <ac:spMk id="14" creationId="{3287F68B-EF15-A64D-8BC5-46F500332B07}"/>
            </ac:spMkLst>
          </pc:spChg>
        </pc:sldLayoutChg>
        <pc:sldLayoutChg chg="addSp delSp modSp">
          <pc:chgData name="Foppa, Pedro" userId="78b15ebb-14ab-45f0-97b3-f50a9b67ce6d" providerId="ADAL" clId="{423C550B-CC57-7E4D-88B8-4D127BE51673}" dt="2020-05-06T09:44:40.847" v="151"/>
          <pc:sldLayoutMkLst>
            <pc:docMk/>
            <pc:sldMasterMk cId="1206996952" sldId="2147484051"/>
            <pc:sldLayoutMk cId="2712076499" sldId="2147484436"/>
          </pc:sldLayoutMkLst>
          <pc:spChg chg="add mod">
            <ac:chgData name="Foppa, Pedro" userId="78b15ebb-14ab-45f0-97b3-f50a9b67ce6d" providerId="ADAL" clId="{423C550B-CC57-7E4D-88B8-4D127BE51673}" dt="2020-05-06T09:44:40.847" v="151"/>
            <ac:spMkLst>
              <pc:docMk/>
              <pc:sldMasterMk cId="1206996952" sldId="2147484051"/>
              <pc:sldLayoutMk cId="2712076499" sldId="2147484436"/>
              <ac:spMk id="10" creationId="{25A0BA27-1B3E-284F-A41F-F988E9007071}"/>
            </ac:spMkLst>
          </pc:spChg>
          <pc:spChg chg="del">
            <ac:chgData name="Foppa, Pedro" userId="78b15ebb-14ab-45f0-97b3-f50a9b67ce6d" providerId="ADAL" clId="{423C550B-CC57-7E4D-88B8-4D127BE51673}" dt="2020-05-06T09:44:40.485" v="150" actId="478"/>
            <ac:spMkLst>
              <pc:docMk/>
              <pc:sldMasterMk cId="1206996952" sldId="2147484051"/>
              <pc:sldLayoutMk cId="2712076499" sldId="2147484436"/>
              <ac:spMk id="13" creationId="{CE9FFC61-84E1-2D43-B719-A84C667E7B59}"/>
            </ac:spMkLst>
          </pc:spChg>
        </pc:sldLayoutChg>
        <pc:sldLayoutChg chg="addSp delSp modSp">
          <pc:chgData name="Foppa, Pedro" userId="78b15ebb-14ab-45f0-97b3-f50a9b67ce6d" providerId="ADAL" clId="{423C550B-CC57-7E4D-88B8-4D127BE51673}" dt="2020-05-06T09:44:43.542" v="153"/>
          <pc:sldLayoutMkLst>
            <pc:docMk/>
            <pc:sldMasterMk cId="1206996952" sldId="2147484051"/>
            <pc:sldLayoutMk cId="3116815695" sldId="2147484437"/>
          </pc:sldLayoutMkLst>
          <pc:spChg chg="add mod">
            <ac:chgData name="Foppa, Pedro" userId="78b15ebb-14ab-45f0-97b3-f50a9b67ce6d" providerId="ADAL" clId="{423C550B-CC57-7E4D-88B8-4D127BE51673}" dt="2020-05-06T09:44:43.542" v="153"/>
            <ac:spMkLst>
              <pc:docMk/>
              <pc:sldMasterMk cId="1206996952" sldId="2147484051"/>
              <pc:sldLayoutMk cId="3116815695" sldId="2147484437"/>
              <ac:spMk id="14" creationId="{F39D1C75-606C-4D47-8814-AB30DCA4C3B5}"/>
            </ac:spMkLst>
          </pc:spChg>
          <pc:spChg chg="del">
            <ac:chgData name="Foppa, Pedro" userId="78b15ebb-14ab-45f0-97b3-f50a9b67ce6d" providerId="ADAL" clId="{423C550B-CC57-7E4D-88B8-4D127BE51673}" dt="2020-05-06T09:44:43.170" v="152" actId="478"/>
            <ac:spMkLst>
              <pc:docMk/>
              <pc:sldMasterMk cId="1206996952" sldId="2147484051"/>
              <pc:sldLayoutMk cId="3116815695" sldId="2147484437"/>
              <ac:spMk id="15" creationId="{DC08678F-C010-7546-A7A1-17A104779427}"/>
            </ac:spMkLst>
          </pc:spChg>
        </pc:sldLayoutChg>
        <pc:sldLayoutChg chg="addSp delSp modSp">
          <pc:chgData name="Foppa, Pedro" userId="78b15ebb-14ab-45f0-97b3-f50a9b67ce6d" providerId="ADAL" clId="{423C550B-CC57-7E4D-88B8-4D127BE51673}" dt="2020-05-06T09:44:46.478" v="155"/>
          <pc:sldLayoutMkLst>
            <pc:docMk/>
            <pc:sldMasterMk cId="1206996952" sldId="2147484051"/>
            <pc:sldLayoutMk cId="2535460377" sldId="2147484438"/>
          </pc:sldLayoutMkLst>
          <pc:spChg chg="add mod">
            <ac:chgData name="Foppa, Pedro" userId="78b15ebb-14ab-45f0-97b3-f50a9b67ce6d" providerId="ADAL" clId="{423C550B-CC57-7E4D-88B8-4D127BE51673}" dt="2020-05-06T09:44:46.478" v="155"/>
            <ac:spMkLst>
              <pc:docMk/>
              <pc:sldMasterMk cId="1206996952" sldId="2147484051"/>
              <pc:sldLayoutMk cId="2535460377" sldId="2147484438"/>
              <ac:spMk id="13" creationId="{CC321F0F-9EE5-FC4B-A5AF-678F2F4F9CB6}"/>
            </ac:spMkLst>
          </pc:spChg>
          <pc:spChg chg="del">
            <ac:chgData name="Foppa, Pedro" userId="78b15ebb-14ab-45f0-97b3-f50a9b67ce6d" providerId="ADAL" clId="{423C550B-CC57-7E4D-88B8-4D127BE51673}" dt="2020-05-06T09:44:46.169" v="154" actId="478"/>
            <ac:spMkLst>
              <pc:docMk/>
              <pc:sldMasterMk cId="1206996952" sldId="2147484051"/>
              <pc:sldLayoutMk cId="2535460377" sldId="2147484438"/>
              <ac:spMk id="15" creationId="{DC08678F-C010-7546-A7A1-17A104779427}"/>
            </ac:spMkLst>
          </pc:spChg>
        </pc:sldLayoutChg>
        <pc:sldLayoutChg chg="addSp delSp modSp setBg">
          <pc:chgData name="Foppa, Pedro" userId="78b15ebb-14ab-45f0-97b3-f50a9b67ce6d" providerId="ADAL" clId="{423C550B-CC57-7E4D-88B8-4D127BE51673}" dt="2020-04-23T14:39:12.089" v="40"/>
          <pc:sldLayoutMkLst>
            <pc:docMk/>
            <pc:sldMasterMk cId="1206996952" sldId="2147484051"/>
            <pc:sldLayoutMk cId="2229213166" sldId="2147484439"/>
          </pc:sldLayoutMkLst>
          <pc:spChg chg="del">
            <ac:chgData name="Foppa, Pedro" userId="78b15ebb-14ab-45f0-97b3-f50a9b67ce6d" providerId="ADAL" clId="{423C550B-CC57-7E4D-88B8-4D127BE51673}" dt="2020-04-23T14:38:50.112" v="31" actId="478"/>
            <ac:spMkLst>
              <pc:docMk/>
              <pc:sldMasterMk cId="1206996952" sldId="2147484051"/>
              <pc:sldLayoutMk cId="2229213166" sldId="2147484439"/>
              <ac:spMk id="2" creationId="{EBBB6D40-B4C9-8B4A-B2A6-126F64906376}"/>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3" creationId="{763F611E-9E80-E44D-B904-C32181C7EFF2}"/>
            </ac:spMkLst>
          </pc:spChg>
          <pc:spChg chg="del">
            <ac:chgData name="Foppa, Pedro" userId="78b15ebb-14ab-45f0-97b3-f50a9b67ce6d" providerId="ADAL" clId="{423C550B-CC57-7E4D-88B8-4D127BE51673}" dt="2020-04-23T14:38:51.345" v="32" actId="478"/>
            <ac:spMkLst>
              <pc:docMk/>
              <pc:sldMasterMk cId="1206996952" sldId="2147484051"/>
              <pc:sldLayoutMk cId="2229213166" sldId="2147484439"/>
              <ac:spMk id="4" creationId="{00000000-0000-0000-0000-000000000000}"/>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5" creationId="{41EC9771-FD18-E74F-9B5E-34CA18030976}"/>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8" creationId="{4E562E51-6C27-A942-B120-4F2245D2CD1C}"/>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11" creationId="{42DDB68E-F78C-FB47-9BAD-0C7B36852631}"/>
            </ac:spMkLst>
          </pc:spChg>
          <pc:picChg chg="mod">
            <ac:chgData name="Foppa, Pedro" userId="78b15ebb-14ab-45f0-97b3-f50a9b67ce6d" providerId="ADAL" clId="{423C550B-CC57-7E4D-88B8-4D127BE51673}" dt="2020-04-23T14:38:54.108" v="34" actId="1076"/>
            <ac:picMkLst>
              <pc:docMk/>
              <pc:sldMasterMk cId="1206996952" sldId="2147484051"/>
              <pc:sldLayoutMk cId="2229213166" sldId="2147484439"/>
              <ac:picMk id="7" creationId="{6F981D7A-97D3-0941-BB13-D1CADDE87DDE}"/>
            </ac:picMkLst>
          </pc:picChg>
        </pc:sldLayoutChg>
      </pc:sldMasterChg>
      <pc:sldMasterChg chg="addSp delSp modSp modSldLayout">
        <pc:chgData name="Foppa, Pedro" userId="78b15ebb-14ab-45f0-97b3-f50a9b67ce6d" providerId="ADAL" clId="{423C550B-CC57-7E4D-88B8-4D127BE51673}" dt="2020-05-27T13:39:47.896" v="182"/>
        <pc:sldMasterMkLst>
          <pc:docMk/>
          <pc:sldMasterMk cId="3857744936" sldId="2147484138"/>
        </pc:sldMasterMkLst>
        <pc:spChg chg="mod">
          <ac:chgData name="Foppa, Pedro" userId="78b15ebb-14ab-45f0-97b3-f50a9b67ce6d" providerId="ADAL" clId="{423C550B-CC57-7E4D-88B8-4D127BE51673}" dt="2020-05-27T13:38:58.839" v="163" actId="14100"/>
          <ac:spMkLst>
            <pc:docMk/>
            <pc:sldMasterMk cId="3857744936" sldId="2147484138"/>
            <ac:spMk id="2" creationId="{71FB68A7-A656-A348-AE42-02B5F30E1E55}"/>
          </ac:spMkLst>
        </pc:spChg>
        <pc:picChg chg="add del mod">
          <ac:chgData name="Foppa, Pedro" userId="78b15ebb-14ab-45f0-97b3-f50a9b67ce6d" providerId="ADAL" clId="{423C550B-CC57-7E4D-88B8-4D127BE51673}" dt="2020-05-27T13:38:56.162" v="162"/>
          <ac:picMkLst>
            <pc:docMk/>
            <pc:sldMasterMk cId="3857744936" sldId="2147484138"/>
            <ac:picMk id="6" creationId="{AF93FCE7-DBB4-9F4D-BD6A-3D02A5FEEA26}"/>
          </ac:picMkLst>
        </pc:picChg>
        <pc:sldLayoutChg chg="addSp delSp modSp">
          <pc:chgData name="Foppa, Pedro" userId="78b15ebb-14ab-45f0-97b3-f50a9b67ce6d" providerId="ADAL" clId="{423C550B-CC57-7E4D-88B8-4D127BE51673}" dt="2020-05-27T13:39:17.419" v="168" actId="478"/>
          <pc:sldLayoutMkLst>
            <pc:docMk/>
            <pc:sldMasterMk cId="3857744936" sldId="2147484138"/>
            <pc:sldLayoutMk cId="2529662652" sldId="2147484204"/>
          </pc:sldLayoutMkLst>
          <pc:spChg chg="mod">
            <ac:chgData name="Foppa, Pedro" userId="78b15ebb-14ab-45f0-97b3-f50a9b67ce6d" providerId="ADAL" clId="{423C550B-CC57-7E4D-88B8-4D127BE51673}" dt="2020-05-27T13:39:15.961" v="167" actId="14100"/>
            <ac:spMkLst>
              <pc:docMk/>
              <pc:sldMasterMk cId="3857744936" sldId="2147484138"/>
              <pc:sldLayoutMk cId="2529662652" sldId="2147484204"/>
              <ac:spMk id="5" creationId="{00000000-0000-0000-0000-000000000000}"/>
            </ac:spMkLst>
          </pc:spChg>
          <pc:spChg chg="add del mod">
            <ac:chgData name="Foppa, Pedro" userId="78b15ebb-14ab-45f0-97b3-f50a9b67ce6d" providerId="ADAL" clId="{423C550B-CC57-7E4D-88B8-4D127BE51673}" dt="2020-05-27T13:39:17.419" v="168" actId="478"/>
            <ac:spMkLst>
              <pc:docMk/>
              <pc:sldMasterMk cId="3857744936" sldId="2147484138"/>
              <pc:sldLayoutMk cId="2529662652" sldId="2147484204"/>
              <ac:spMk id="7" creationId="{D1044A4A-7926-9549-BCD8-6D3DDE26E8C2}"/>
            </ac:spMkLst>
          </pc:spChg>
        </pc:sldLayoutChg>
        <pc:sldLayoutChg chg="addSp delSp modSp">
          <pc:chgData name="Foppa, Pedro" userId="78b15ebb-14ab-45f0-97b3-f50a9b67ce6d" providerId="ADAL" clId="{423C550B-CC57-7E4D-88B8-4D127BE51673}" dt="2020-05-27T13:39:23.332" v="170"/>
          <pc:sldLayoutMkLst>
            <pc:docMk/>
            <pc:sldMasterMk cId="3857744936" sldId="2147484138"/>
            <pc:sldLayoutMk cId="759301388" sldId="2147484205"/>
          </pc:sldLayoutMkLst>
          <pc:spChg chg="del">
            <ac:chgData name="Foppa, Pedro" userId="78b15ebb-14ab-45f0-97b3-f50a9b67ce6d" providerId="ADAL" clId="{423C550B-CC57-7E4D-88B8-4D127BE51673}" dt="2020-05-27T13:39:22.997" v="169" actId="478"/>
            <ac:spMkLst>
              <pc:docMk/>
              <pc:sldMasterMk cId="3857744936" sldId="2147484138"/>
              <pc:sldLayoutMk cId="759301388" sldId="2147484205"/>
              <ac:spMk id="4" creationId="{9C1CA115-5A31-9B4F-83C8-8B075F507E74}"/>
            </ac:spMkLst>
          </pc:spChg>
          <pc:spChg chg="add mod">
            <ac:chgData name="Foppa, Pedro" userId="78b15ebb-14ab-45f0-97b3-f50a9b67ce6d" providerId="ADAL" clId="{423C550B-CC57-7E4D-88B8-4D127BE51673}" dt="2020-05-27T13:39:23.332" v="170"/>
            <ac:spMkLst>
              <pc:docMk/>
              <pc:sldMasterMk cId="3857744936" sldId="2147484138"/>
              <pc:sldLayoutMk cId="759301388" sldId="2147484205"/>
              <ac:spMk id="5" creationId="{503A14FE-D075-C54D-A7E3-E22DBF933384}"/>
            </ac:spMkLst>
          </pc:spChg>
        </pc:sldLayoutChg>
        <pc:sldLayoutChg chg="addSp delSp modSp">
          <pc:chgData name="Foppa, Pedro" userId="78b15ebb-14ab-45f0-97b3-f50a9b67ce6d" providerId="ADAL" clId="{423C550B-CC57-7E4D-88B8-4D127BE51673}" dt="2020-05-27T13:39:27.446" v="172"/>
          <pc:sldLayoutMkLst>
            <pc:docMk/>
            <pc:sldMasterMk cId="3857744936" sldId="2147484138"/>
            <pc:sldLayoutMk cId="2297738643" sldId="2147484206"/>
          </pc:sldLayoutMkLst>
          <pc:spChg chg="del">
            <ac:chgData name="Foppa, Pedro" userId="78b15ebb-14ab-45f0-97b3-f50a9b67ce6d" providerId="ADAL" clId="{423C550B-CC57-7E4D-88B8-4D127BE51673}" dt="2020-05-27T13:39:27.043" v="171" actId="478"/>
            <ac:spMkLst>
              <pc:docMk/>
              <pc:sldMasterMk cId="3857744936" sldId="2147484138"/>
              <pc:sldLayoutMk cId="2297738643" sldId="2147484206"/>
              <ac:spMk id="13" creationId="{B97BF9FD-441C-A744-9042-1AB1172196E8}"/>
            </ac:spMkLst>
          </pc:spChg>
          <pc:spChg chg="add mod">
            <ac:chgData name="Foppa, Pedro" userId="78b15ebb-14ab-45f0-97b3-f50a9b67ce6d" providerId="ADAL" clId="{423C550B-CC57-7E4D-88B8-4D127BE51673}" dt="2020-05-27T13:39:27.446" v="172"/>
            <ac:spMkLst>
              <pc:docMk/>
              <pc:sldMasterMk cId="3857744936" sldId="2147484138"/>
              <pc:sldLayoutMk cId="2297738643" sldId="2147484206"/>
              <ac:spMk id="14" creationId="{92C408C0-1A1B-4D4D-B79A-2D37D6F3CB19}"/>
            </ac:spMkLst>
          </pc:spChg>
        </pc:sldLayoutChg>
        <pc:sldLayoutChg chg="addSp delSp modSp">
          <pc:chgData name="Foppa, Pedro" userId="78b15ebb-14ab-45f0-97b3-f50a9b67ce6d" providerId="ADAL" clId="{423C550B-CC57-7E4D-88B8-4D127BE51673}" dt="2020-05-27T13:39:31.646" v="174"/>
          <pc:sldLayoutMkLst>
            <pc:docMk/>
            <pc:sldMasterMk cId="3857744936" sldId="2147484138"/>
            <pc:sldLayoutMk cId="4243739512" sldId="2147484207"/>
          </pc:sldLayoutMkLst>
          <pc:spChg chg="del">
            <ac:chgData name="Foppa, Pedro" userId="78b15ebb-14ab-45f0-97b3-f50a9b67ce6d" providerId="ADAL" clId="{423C550B-CC57-7E4D-88B8-4D127BE51673}" dt="2020-05-27T13:39:31.243" v="173" actId="478"/>
            <ac:spMkLst>
              <pc:docMk/>
              <pc:sldMasterMk cId="3857744936" sldId="2147484138"/>
              <pc:sldLayoutMk cId="4243739512" sldId="2147484207"/>
              <ac:spMk id="9" creationId="{47433627-9A6E-ED41-B2A4-C0F3A6E4B4C1}"/>
            </ac:spMkLst>
          </pc:spChg>
          <pc:spChg chg="add mod">
            <ac:chgData name="Foppa, Pedro" userId="78b15ebb-14ab-45f0-97b3-f50a9b67ce6d" providerId="ADAL" clId="{423C550B-CC57-7E4D-88B8-4D127BE51673}" dt="2020-05-27T13:39:31.646" v="174"/>
            <ac:spMkLst>
              <pc:docMk/>
              <pc:sldMasterMk cId="3857744936" sldId="2147484138"/>
              <pc:sldLayoutMk cId="4243739512" sldId="2147484207"/>
              <ac:spMk id="11" creationId="{DC41670F-D9DB-3140-AAEA-4430FBF2D30A}"/>
            </ac:spMkLst>
          </pc:spChg>
        </pc:sldLayoutChg>
        <pc:sldLayoutChg chg="addSp delSp modSp">
          <pc:chgData name="Foppa, Pedro" userId="78b15ebb-14ab-45f0-97b3-f50a9b67ce6d" providerId="ADAL" clId="{423C550B-CC57-7E4D-88B8-4D127BE51673}" dt="2020-05-27T13:39:35.719" v="176"/>
          <pc:sldLayoutMkLst>
            <pc:docMk/>
            <pc:sldMasterMk cId="3857744936" sldId="2147484138"/>
            <pc:sldLayoutMk cId="3667487760" sldId="2147484208"/>
          </pc:sldLayoutMkLst>
          <pc:spChg chg="del">
            <ac:chgData name="Foppa, Pedro" userId="78b15ebb-14ab-45f0-97b3-f50a9b67ce6d" providerId="ADAL" clId="{423C550B-CC57-7E4D-88B8-4D127BE51673}" dt="2020-05-27T13:39:35.430" v="175" actId="478"/>
            <ac:spMkLst>
              <pc:docMk/>
              <pc:sldMasterMk cId="3857744936" sldId="2147484138"/>
              <pc:sldLayoutMk cId="3667487760" sldId="2147484208"/>
              <ac:spMk id="7" creationId="{ABD41683-8AD1-5C43-93A7-3955E8407921}"/>
            </ac:spMkLst>
          </pc:spChg>
          <pc:spChg chg="add mod">
            <ac:chgData name="Foppa, Pedro" userId="78b15ebb-14ab-45f0-97b3-f50a9b67ce6d" providerId="ADAL" clId="{423C550B-CC57-7E4D-88B8-4D127BE51673}" dt="2020-05-27T13:39:35.719" v="176"/>
            <ac:spMkLst>
              <pc:docMk/>
              <pc:sldMasterMk cId="3857744936" sldId="2147484138"/>
              <pc:sldLayoutMk cId="3667487760" sldId="2147484208"/>
              <ac:spMk id="8" creationId="{FE1C86EE-79CD-A844-BC58-36532ABD5C56}"/>
            </ac:spMkLst>
          </pc:spChg>
        </pc:sldLayoutChg>
        <pc:sldLayoutChg chg="addSp delSp modSp">
          <pc:chgData name="Foppa, Pedro" userId="78b15ebb-14ab-45f0-97b3-f50a9b67ce6d" providerId="ADAL" clId="{423C550B-CC57-7E4D-88B8-4D127BE51673}" dt="2020-05-27T13:39:40.025" v="178"/>
          <pc:sldLayoutMkLst>
            <pc:docMk/>
            <pc:sldMasterMk cId="3857744936" sldId="2147484138"/>
            <pc:sldLayoutMk cId="1386436423" sldId="2147484209"/>
          </pc:sldLayoutMkLst>
          <pc:spChg chg="del">
            <ac:chgData name="Foppa, Pedro" userId="78b15ebb-14ab-45f0-97b3-f50a9b67ce6d" providerId="ADAL" clId="{423C550B-CC57-7E4D-88B8-4D127BE51673}" dt="2020-05-27T13:39:39.398" v="177" actId="478"/>
            <ac:spMkLst>
              <pc:docMk/>
              <pc:sldMasterMk cId="3857744936" sldId="2147484138"/>
              <pc:sldLayoutMk cId="1386436423" sldId="2147484209"/>
              <ac:spMk id="6" creationId="{F8E97118-1B1B-AE45-B41F-CB96937DDBA3}"/>
            </ac:spMkLst>
          </pc:spChg>
          <pc:spChg chg="add mod">
            <ac:chgData name="Foppa, Pedro" userId="78b15ebb-14ab-45f0-97b3-f50a9b67ce6d" providerId="ADAL" clId="{423C550B-CC57-7E4D-88B8-4D127BE51673}" dt="2020-05-27T13:39:40.025" v="178"/>
            <ac:spMkLst>
              <pc:docMk/>
              <pc:sldMasterMk cId="3857744936" sldId="2147484138"/>
              <pc:sldLayoutMk cId="1386436423" sldId="2147484209"/>
              <ac:spMk id="8" creationId="{BC6158FE-928A-7845-B66A-66F0FE0F7F9C}"/>
            </ac:spMkLst>
          </pc:spChg>
        </pc:sldLayoutChg>
        <pc:sldLayoutChg chg="addSp delSp modSp">
          <pc:chgData name="Foppa, Pedro" userId="78b15ebb-14ab-45f0-97b3-f50a9b67ce6d" providerId="ADAL" clId="{423C550B-CC57-7E4D-88B8-4D127BE51673}" dt="2020-05-27T13:39:44.857" v="180"/>
          <pc:sldLayoutMkLst>
            <pc:docMk/>
            <pc:sldMasterMk cId="3857744936" sldId="2147484138"/>
            <pc:sldLayoutMk cId="860773480" sldId="2147484210"/>
          </pc:sldLayoutMkLst>
          <pc:spChg chg="del">
            <ac:chgData name="Foppa, Pedro" userId="78b15ebb-14ab-45f0-97b3-f50a9b67ce6d" providerId="ADAL" clId="{423C550B-CC57-7E4D-88B8-4D127BE51673}" dt="2020-05-27T13:39:44.304" v="179" actId="478"/>
            <ac:spMkLst>
              <pc:docMk/>
              <pc:sldMasterMk cId="3857744936" sldId="2147484138"/>
              <pc:sldLayoutMk cId="860773480" sldId="2147484210"/>
              <ac:spMk id="6" creationId="{F884EE8F-5F8D-DD45-B2E1-D403EC7D801D}"/>
            </ac:spMkLst>
          </pc:spChg>
          <pc:spChg chg="add mod">
            <ac:chgData name="Foppa, Pedro" userId="78b15ebb-14ab-45f0-97b3-f50a9b67ce6d" providerId="ADAL" clId="{423C550B-CC57-7E4D-88B8-4D127BE51673}" dt="2020-05-27T13:39:44.857" v="180"/>
            <ac:spMkLst>
              <pc:docMk/>
              <pc:sldMasterMk cId="3857744936" sldId="2147484138"/>
              <pc:sldLayoutMk cId="860773480" sldId="2147484210"/>
              <ac:spMk id="8" creationId="{83FBF726-3A82-7143-ACCB-5046CC509D9D}"/>
            </ac:spMkLst>
          </pc:spChg>
        </pc:sldLayoutChg>
        <pc:sldLayoutChg chg="addSp delSp modSp">
          <pc:chgData name="Foppa, Pedro" userId="78b15ebb-14ab-45f0-97b3-f50a9b67ce6d" providerId="ADAL" clId="{423C550B-CC57-7E4D-88B8-4D127BE51673}" dt="2020-05-27T13:39:47.896" v="182"/>
          <pc:sldLayoutMkLst>
            <pc:docMk/>
            <pc:sldMasterMk cId="3857744936" sldId="2147484138"/>
            <pc:sldLayoutMk cId="2342834896" sldId="2147484216"/>
          </pc:sldLayoutMkLst>
          <pc:spChg chg="add mod">
            <ac:chgData name="Foppa, Pedro" userId="78b15ebb-14ab-45f0-97b3-f50a9b67ce6d" providerId="ADAL" clId="{423C550B-CC57-7E4D-88B8-4D127BE51673}" dt="2020-05-27T13:39:47.896" v="182"/>
            <ac:spMkLst>
              <pc:docMk/>
              <pc:sldMasterMk cId="3857744936" sldId="2147484138"/>
              <pc:sldLayoutMk cId="2342834896" sldId="2147484216"/>
              <ac:spMk id="11" creationId="{0270B6DD-EFD0-B148-AC2D-17D9B4352A1A}"/>
            </ac:spMkLst>
          </pc:spChg>
          <pc:spChg chg="del">
            <ac:chgData name="Foppa, Pedro" userId="78b15ebb-14ab-45f0-97b3-f50a9b67ce6d" providerId="ADAL" clId="{423C550B-CC57-7E4D-88B8-4D127BE51673}" dt="2020-05-27T13:39:47.609" v="181" actId="478"/>
            <ac:spMkLst>
              <pc:docMk/>
              <pc:sldMasterMk cId="3857744936" sldId="2147484138"/>
              <pc:sldLayoutMk cId="2342834896" sldId="2147484216"/>
              <ac:spMk id="12" creationId="{8AF53269-C01B-2640-A98E-C0D182477EBB}"/>
            </ac:spMkLst>
          </pc:spChg>
        </pc:sldLayoutChg>
      </pc:sldMasterChg>
    </pc:docChg>
  </pc:docChgLst>
  <pc:docChgLst>
    <pc:chgData name="Waller, Michelle" userId="269c6baa-3bea-43e2-b302-c27845c1a42b" providerId="ADAL" clId="{8D9CFA16-5F47-0841-B344-C8F3D89C5ADA}"/>
    <pc:docChg chg="undo custSel addSld delSld modSld sldOrd">
      <pc:chgData name="Waller, Michelle" userId="269c6baa-3bea-43e2-b302-c27845c1a42b" providerId="ADAL" clId="{8D9CFA16-5F47-0841-B344-C8F3D89C5ADA}" dt="2020-09-23T09:21:21.687" v="773" actId="255"/>
      <pc:docMkLst>
        <pc:docMk/>
      </pc:docMkLst>
      <pc:sldChg chg="addSp delSp modSp mod modClrScheme chgLayout">
        <pc:chgData name="Waller, Michelle" userId="269c6baa-3bea-43e2-b302-c27845c1a42b" providerId="ADAL" clId="{8D9CFA16-5F47-0841-B344-C8F3D89C5ADA}" dt="2020-09-22T16:00:14.933" v="469" actId="2711"/>
        <pc:sldMkLst>
          <pc:docMk/>
          <pc:sldMk cId="1112600258" sldId="462"/>
        </pc:sldMkLst>
        <pc:spChg chg="mod ord">
          <ac:chgData name="Waller, Michelle" userId="269c6baa-3bea-43e2-b302-c27845c1a42b" providerId="ADAL" clId="{8D9CFA16-5F47-0841-B344-C8F3D89C5ADA}" dt="2020-09-22T14:21:02.339" v="30" actId="20577"/>
          <ac:spMkLst>
            <pc:docMk/>
            <pc:sldMk cId="1112600258" sldId="462"/>
            <ac:spMk id="2" creationId="{00000000-0000-0000-0000-000000000000}"/>
          </ac:spMkLst>
        </pc:spChg>
        <pc:spChg chg="mod ord">
          <ac:chgData name="Waller, Michelle" userId="269c6baa-3bea-43e2-b302-c27845c1a42b" providerId="ADAL" clId="{8D9CFA16-5F47-0841-B344-C8F3D89C5ADA}" dt="2020-09-22T16:00:14.933" v="469" actId="2711"/>
          <ac:spMkLst>
            <pc:docMk/>
            <pc:sldMk cId="1112600258" sldId="462"/>
            <ac:spMk id="3" creationId="{00000000-0000-0000-0000-000000000000}"/>
          </ac:spMkLst>
        </pc:spChg>
        <pc:spChg chg="add del mod">
          <ac:chgData name="Waller, Michelle" userId="269c6baa-3bea-43e2-b302-c27845c1a42b" providerId="ADAL" clId="{8D9CFA16-5F47-0841-B344-C8F3D89C5ADA}" dt="2020-09-22T14:20:34.997" v="22"/>
          <ac:spMkLst>
            <pc:docMk/>
            <pc:sldMk cId="1112600258" sldId="462"/>
            <ac:spMk id="6" creationId="{2D7BEF50-3D35-8244-8ECC-65BE92057937}"/>
          </ac:spMkLst>
        </pc:spChg>
        <pc:spChg chg="add del mod">
          <ac:chgData name="Waller, Michelle" userId="269c6baa-3bea-43e2-b302-c27845c1a42b" providerId="ADAL" clId="{8D9CFA16-5F47-0841-B344-C8F3D89C5ADA}" dt="2020-09-22T14:20:45.470" v="26" actId="478"/>
          <ac:spMkLst>
            <pc:docMk/>
            <pc:sldMk cId="1112600258" sldId="462"/>
            <ac:spMk id="7" creationId="{554713F8-BD30-7443-B4AF-6849ACE60237}"/>
          </ac:spMkLst>
        </pc:spChg>
        <pc:picChg chg="del">
          <ac:chgData name="Waller, Michelle" userId="269c6baa-3bea-43e2-b302-c27845c1a42b" providerId="ADAL" clId="{8D9CFA16-5F47-0841-B344-C8F3D89C5ADA}" dt="2020-09-22T15:20:12.850" v="246" actId="478"/>
          <ac:picMkLst>
            <pc:docMk/>
            <pc:sldMk cId="1112600258" sldId="462"/>
            <ac:picMk id="4" creationId="{00000000-0000-0000-0000-000000000000}"/>
          </ac:picMkLst>
        </pc:picChg>
      </pc:sldChg>
      <pc:sldChg chg="del">
        <pc:chgData name="Waller, Michelle" userId="269c6baa-3bea-43e2-b302-c27845c1a42b" providerId="ADAL" clId="{8D9CFA16-5F47-0841-B344-C8F3D89C5ADA}" dt="2020-09-22T14:23:36.086" v="31" actId="2696"/>
        <pc:sldMkLst>
          <pc:docMk/>
          <pc:sldMk cId="1592991364" sldId="612"/>
        </pc:sldMkLst>
      </pc:sldChg>
      <pc:sldChg chg="del">
        <pc:chgData name="Waller, Michelle" userId="269c6baa-3bea-43e2-b302-c27845c1a42b" providerId="ADAL" clId="{8D9CFA16-5F47-0841-B344-C8F3D89C5ADA}" dt="2020-09-22T14:23:37.533" v="32" actId="2696"/>
        <pc:sldMkLst>
          <pc:docMk/>
          <pc:sldMk cId="173039075" sldId="613"/>
        </pc:sldMkLst>
      </pc:sldChg>
      <pc:sldChg chg="modSp mod modClrScheme chgLayout">
        <pc:chgData name="Waller, Michelle" userId="269c6baa-3bea-43e2-b302-c27845c1a42b" providerId="ADAL" clId="{8D9CFA16-5F47-0841-B344-C8F3D89C5ADA}" dt="2020-09-23T09:10:01.712" v="701" actId="255"/>
        <pc:sldMkLst>
          <pc:docMk/>
          <pc:sldMk cId="3329272137" sldId="614"/>
        </pc:sldMkLst>
        <pc:spChg chg="mod ord">
          <ac:chgData name="Waller, Michelle" userId="269c6baa-3bea-43e2-b302-c27845c1a42b" providerId="ADAL" clId="{8D9CFA16-5F47-0841-B344-C8F3D89C5ADA}" dt="2020-09-23T09:10:01.712" v="701" actId="255"/>
          <ac:spMkLst>
            <pc:docMk/>
            <pc:sldMk cId="3329272137" sldId="614"/>
            <ac:spMk id="2" creationId="{00000000-0000-0000-0000-000000000000}"/>
          </ac:spMkLst>
        </pc:spChg>
        <pc:spChg chg="mod ord">
          <ac:chgData name="Waller, Michelle" userId="269c6baa-3bea-43e2-b302-c27845c1a42b" providerId="ADAL" clId="{8D9CFA16-5F47-0841-B344-C8F3D89C5ADA}" dt="2020-09-22T16:37:20.758" v="557" actId="700"/>
          <ac:spMkLst>
            <pc:docMk/>
            <pc:sldMk cId="3329272137" sldId="614"/>
            <ac:spMk id="5" creationId="{00000000-0000-0000-0000-000000000000}"/>
          </ac:spMkLst>
        </pc:spChg>
      </pc:sldChg>
      <pc:sldChg chg="modSp mod modClrScheme chgLayout">
        <pc:chgData name="Waller, Michelle" userId="269c6baa-3bea-43e2-b302-c27845c1a42b" providerId="ADAL" clId="{8D9CFA16-5F47-0841-B344-C8F3D89C5ADA}" dt="2020-09-23T09:10:18.817" v="703" actId="255"/>
        <pc:sldMkLst>
          <pc:docMk/>
          <pc:sldMk cId="1258270248" sldId="616"/>
        </pc:sldMkLst>
        <pc:spChg chg="mod ord">
          <ac:chgData name="Waller, Michelle" userId="269c6baa-3bea-43e2-b302-c27845c1a42b" providerId="ADAL" clId="{8D9CFA16-5F47-0841-B344-C8F3D89C5ADA}" dt="2020-09-22T15:25:38.660" v="249" actId="700"/>
          <ac:spMkLst>
            <pc:docMk/>
            <pc:sldMk cId="1258270248" sldId="616"/>
            <ac:spMk id="3" creationId="{00000000-0000-0000-0000-000000000000}"/>
          </ac:spMkLst>
        </pc:spChg>
        <pc:spChg chg="mod ord">
          <ac:chgData name="Waller, Michelle" userId="269c6baa-3bea-43e2-b302-c27845c1a42b" providerId="ADAL" clId="{8D9CFA16-5F47-0841-B344-C8F3D89C5ADA}" dt="2020-09-23T09:10:18.817" v="703" actId="255"/>
          <ac:spMkLst>
            <pc:docMk/>
            <pc:sldMk cId="1258270248" sldId="616"/>
            <ac:spMk id="9" creationId="{00000000-0000-0000-0000-000000000000}"/>
          </ac:spMkLst>
        </pc:spChg>
      </pc:sldChg>
      <pc:sldChg chg="del">
        <pc:chgData name="Waller, Michelle" userId="269c6baa-3bea-43e2-b302-c27845c1a42b" providerId="ADAL" clId="{8D9CFA16-5F47-0841-B344-C8F3D89C5ADA}" dt="2020-09-22T15:10:56.880" v="244" actId="2696"/>
        <pc:sldMkLst>
          <pc:docMk/>
          <pc:sldMk cId="3031212613" sldId="617"/>
        </pc:sldMkLst>
      </pc:sldChg>
      <pc:sldChg chg="del">
        <pc:chgData name="Waller, Michelle" userId="269c6baa-3bea-43e2-b302-c27845c1a42b" providerId="ADAL" clId="{8D9CFA16-5F47-0841-B344-C8F3D89C5ADA}" dt="2020-09-22T15:11:00.769" v="245" actId="2696"/>
        <pc:sldMkLst>
          <pc:docMk/>
          <pc:sldMk cId="3727644893" sldId="618"/>
        </pc:sldMkLst>
      </pc:sldChg>
      <pc:sldChg chg="del">
        <pc:chgData name="Waller, Michelle" userId="269c6baa-3bea-43e2-b302-c27845c1a42b" providerId="ADAL" clId="{8D9CFA16-5F47-0841-B344-C8F3D89C5ADA}" dt="2020-09-22T16:34:21.093" v="549" actId="2696"/>
        <pc:sldMkLst>
          <pc:docMk/>
          <pc:sldMk cId="2191652147" sldId="751"/>
        </pc:sldMkLst>
      </pc:sldChg>
      <pc:sldChg chg="modSp add mod ord modClrScheme chgLayout">
        <pc:chgData name="Waller, Michelle" userId="269c6baa-3bea-43e2-b302-c27845c1a42b" providerId="ADAL" clId="{8D9CFA16-5F47-0841-B344-C8F3D89C5ADA}" dt="2020-09-23T09:18:39.564" v="761" actId="255"/>
        <pc:sldMkLst>
          <pc:docMk/>
          <pc:sldMk cId="856531162" sldId="752"/>
        </pc:sldMkLst>
        <pc:spChg chg="mod ord">
          <ac:chgData name="Waller, Michelle" userId="269c6baa-3bea-43e2-b302-c27845c1a42b" providerId="ADAL" clId="{8D9CFA16-5F47-0841-B344-C8F3D89C5ADA}" dt="2020-09-23T09:18:39.564" v="761" actId="255"/>
          <ac:spMkLst>
            <pc:docMk/>
            <pc:sldMk cId="856531162" sldId="752"/>
            <ac:spMk id="2" creationId="{00000000-0000-0000-0000-000000000000}"/>
          </ac:spMkLst>
        </pc:spChg>
        <pc:spChg chg="mod ord">
          <ac:chgData name="Waller, Michelle" userId="269c6baa-3bea-43e2-b302-c27845c1a42b" providerId="ADAL" clId="{8D9CFA16-5F47-0841-B344-C8F3D89C5ADA}" dt="2020-09-22T15:26:04.118" v="250" actId="700"/>
          <ac:spMkLst>
            <pc:docMk/>
            <pc:sldMk cId="856531162" sldId="752"/>
            <ac:spMk id="5" creationId="{00000000-0000-0000-0000-000000000000}"/>
          </ac:spMkLst>
        </pc:spChg>
      </pc:sldChg>
      <pc:sldChg chg="addSp delSp modSp add del mod modClrScheme chgLayout">
        <pc:chgData name="Waller, Michelle" userId="269c6baa-3bea-43e2-b302-c27845c1a42b" providerId="ADAL" clId="{8D9CFA16-5F47-0841-B344-C8F3D89C5ADA}" dt="2020-09-23T09:20:55.106" v="771" actId="255"/>
        <pc:sldMkLst>
          <pc:docMk/>
          <pc:sldMk cId="2660385598" sldId="753"/>
        </pc:sldMkLst>
        <pc:spChg chg="add del mod ord">
          <ac:chgData name="Waller, Michelle" userId="269c6baa-3bea-43e2-b302-c27845c1a42b" providerId="ADAL" clId="{8D9CFA16-5F47-0841-B344-C8F3D89C5ADA}" dt="2020-09-22T16:40:15.136" v="561" actId="700"/>
          <ac:spMkLst>
            <pc:docMk/>
            <pc:sldMk cId="2660385598" sldId="753"/>
            <ac:spMk id="2" creationId="{371501C6-DB67-A84D-ABED-88A1963BC914}"/>
          </ac:spMkLst>
        </pc:spChg>
        <pc:spChg chg="del mod ord">
          <ac:chgData name="Waller, Michelle" userId="269c6baa-3bea-43e2-b302-c27845c1a42b" providerId="ADAL" clId="{8D9CFA16-5F47-0841-B344-C8F3D89C5ADA}" dt="2020-09-22T14:57:50.930" v="201" actId="700"/>
          <ac:spMkLst>
            <pc:docMk/>
            <pc:sldMk cId="2660385598" sldId="753"/>
            <ac:spMk id="2" creationId="{75EA579B-AAC0-964C-824C-BBC25EB3F661}"/>
          </ac:spMkLst>
        </pc:spChg>
        <pc:spChg chg="add mod">
          <ac:chgData name="Waller, Michelle" userId="269c6baa-3bea-43e2-b302-c27845c1a42b" providerId="ADAL" clId="{8D9CFA16-5F47-0841-B344-C8F3D89C5ADA}" dt="2020-09-23T08:05:48.311" v="671" actId="207"/>
          <ac:spMkLst>
            <pc:docMk/>
            <pc:sldMk cId="2660385598" sldId="753"/>
            <ac:spMk id="2" creationId="{95A0AEC5-397B-E446-A3AD-1862F25860B9}"/>
          </ac:spMkLst>
        </pc:spChg>
        <pc:spChg chg="mod ord">
          <ac:chgData name="Waller, Michelle" userId="269c6baa-3bea-43e2-b302-c27845c1a42b" providerId="ADAL" clId="{8D9CFA16-5F47-0841-B344-C8F3D89C5ADA}" dt="2020-09-23T07:53:01.896" v="593" actId="700"/>
          <ac:spMkLst>
            <pc:docMk/>
            <pc:sldMk cId="2660385598" sldId="753"/>
            <ac:spMk id="3" creationId="{5BB999F5-B4DA-B945-9729-AF75695806C2}"/>
          </ac:spMkLst>
        </pc:spChg>
        <pc:spChg chg="del mod ord">
          <ac:chgData name="Waller, Michelle" userId="269c6baa-3bea-43e2-b302-c27845c1a42b" providerId="ADAL" clId="{8D9CFA16-5F47-0841-B344-C8F3D89C5ADA}" dt="2020-09-22T14:57:50.930" v="201" actId="700"/>
          <ac:spMkLst>
            <pc:docMk/>
            <pc:sldMk cId="2660385598" sldId="753"/>
            <ac:spMk id="4" creationId="{0211AED4-C30C-5F4B-AF2A-0FFA6642BA84}"/>
          </ac:spMkLst>
        </pc:spChg>
        <pc:spChg chg="add del mod ord">
          <ac:chgData name="Waller, Michelle" userId="269c6baa-3bea-43e2-b302-c27845c1a42b" providerId="ADAL" clId="{8D9CFA16-5F47-0841-B344-C8F3D89C5ADA}" dt="2020-09-22T14:58:43.609" v="202" actId="700"/>
          <ac:spMkLst>
            <pc:docMk/>
            <pc:sldMk cId="2660385598" sldId="753"/>
            <ac:spMk id="5" creationId="{9FF45EDB-40F8-E249-9B49-72020CF76704}"/>
          </ac:spMkLst>
        </pc:spChg>
        <pc:spChg chg="add del mod ord">
          <ac:chgData name="Waller, Michelle" userId="269c6baa-3bea-43e2-b302-c27845c1a42b" providerId="ADAL" clId="{8D9CFA16-5F47-0841-B344-C8F3D89C5ADA}" dt="2020-09-22T14:58:43.609" v="202" actId="700"/>
          <ac:spMkLst>
            <pc:docMk/>
            <pc:sldMk cId="2660385598" sldId="753"/>
            <ac:spMk id="6" creationId="{38F4E024-1E26-6241-96F8-A573331A762C}"/>
          </ac:spMkLst>
        </pc:spChg>
        <pc:spChg chg="add del mod ord">
          <ac:chgData name="Waller, Michelle" userId="269c6baa-3bea-43e2-b302-c27845c1a42b" providerId="ADAL" clId="{8D9CFA16-5F47-0841-B344-C8F3D89C5ADA}" dt="2020-09-22T14:58:43.609" v="202" actId="700"/>
          <ac:spMkLst>
            <pc:docMk/>
            <pc:sldMk cId="2660385598" sldId="753"/>
            <ac:spMk id="7" creationId="{92C6F3D8-9105-5E46-9384-DC1A6220DA1A}"/>
          </ac:spMkLst>
        </pc:spChg>
        <pc:spChg chg="add mod">
          <ac:chgData name="Waller, Michelle" userId="269c6baa-3bea-43e2-b302-c27845c1a42b" providerId="ADAL" clId="{8D9CFA16-5F47-0841-B344-C8F3D89C5ADA}" dt="2020-09-22T16:41:04.896" v="565"/>
          <ac:spMkLst>
            <pc:docMk/>
            <pc:sldMk cId="2660385598" sldId="753"/>
            <ac:spMk id="7" creationId="{DBF3EBAE-9F8C-D149-9DFF-FFDAFDFF74C5}"/>
          </ac:spMkLst>
        </pc:spChg>
        <pc:spChg chg="add mod ord">
          <ac:chgData name="Waller, Michelle" userId="269c6baa-3bea-43e2-b302-c27845c1a42b" providerId="ADAL" clId="{8D9CFA16-5F47-0841-B344-C8F3D89C5ADA}" dt="2020-09-23T07:53:01.896" v="593" actId="700"/>
          <ac:spMkLst>
            <pc:docMk/>
            <pc:sldMk cId="2660385598" sldId="753"/>
            <ac:spMk id="8" creationId="{AAF02E37-03DE-714A-B93D-34F9AE64C22B}"/>
          </ac:spMkLst>
        </pc:spChg>
        <pc:spChg chg="add mod ord">
          <ac:chgData name="Waller, Michelle" userId="269c6baa-3bea-43e2-b302-c27845c1a42b" providerId="ADAL" clId="{8D9CFA16-5F47-0841-B344-C8F3D89C5ADA}" dt="2020-09-23T09:20:55.106" v="771" actId="255"/>
          <ac:spMkLst>
            <pc:docMk/>
            <pc:sldMk cId="2660385598" sldId="753"/>
            <ac:spMk id="9" creationId="{28BFD558-7C1A-3A4A-8CE5-9F2C19E807EE}"/>
          </ac:spMkLst>
        </pc:spChg>
        <pc:picChg chg="add mod">
          <ac:chgData name="Waller, Michelle" userId="269c6baa-3bea-43e2-b302-c27845c1a42b" providerId="ADAL" clId="{8D9CFA16-5F47-0841-B344-C8F3D89C5ADA}" dt="2020-09-22T15:04:28.450" v="218" actId="1076"/>
          <ac:picMkLst>
            <pc:docMk/>
            <pc:sldMk cId="2660385598" sldId="753"/>
            <ac:picMk id="10" creationId="{AE4600EF-A121-6F45-902B-CBE689550580}"/>
          </ac:picMkLst>
        </pc:picChg>
      </pc:sldChg>
      <pc:sldChg chg="modSp add mod ord modClrScheme chgLayout">
        <pc:chgData name="Waller, Michelle" userId="269c6baa-3bea-43e2-b302-c27845c1a42b" providerId="ADAL" clId="{8D9CFA16-5F47-0841-B344-C8F3D89C5ADA}" dt="2020-09-23T07:53:18.327" v="594" actId="700"/>
        <pc:sldMkLst>
          <pc:docMk/>
          <pc:sldMk cId="3029155676" sldId="754"/>
        </pc:sldMkLst>
        <pc:spChg chg="mod ord">
          <ac:chgData name="Waller, Michelle" userId="269c6baa-3bea-43e2-b302-c27845c1a42b" providerId="ADAL" clId="{8D9CFA16-5F47-0841-B344-C8F3D89C5ADA}" dt="2020-09-23T07:53:18.327" v="594" actId="700"/>
          <ac:spMkLst>
            <pc:docMk/>
            <pc:sldMk cId="3029155676" sldId="754"/>
            <ac:spMk id="2" creationId="{00000000-0000-0000-0000-000000000000}"/>
          </ac:spMkLst>
        </pc:spChg>
        <pc:spChg chg="mod ord">
          <ac:chgData name="Waller, Michelle" userId="269c6baa-3bea-43e2-b302-c27845c1a42b" providerId="ADAL" clId="{8D9CFA16-5F47-0841-B344-C8F3D89C5ADA}" dt="2020-09-23T07:53:18.327" v="594" actId="700"/>
          <ac:spMkLst>
            <pc:docMk/>
            <pc:sldMk cId="3029155676" sldId="754"/>
            <ac:spMk id="5" creationId="{00000000-0000-0000-0000-000000000000}"/>
          </ac:spMkLst>
        </pc:spChg>
      </pc:sldChg>
      <pc:sldChg chg="modSp add mod modClrScheme chgLayout">
        <pc:chgData name="Waller, Michelle" userId="269c6baa-3bea-43e2-b302-c27845c1a42b" providerId="ADAL" clId="{8D9CFA16-5F47-0841-B344-C8F3D89C5ADA}" dt="2020-09-23T07:53:55.665" v="595" actId="700"/>
        <pc:sldMkLst>
          <pc:docMk/>
          <pc:sldMk cId="36629818" sldId="755"/>
        </pc:sldMkLst>
        <pc:spChg chg="mod ord">
          <ac:chgData name="Waller, Michelle" userId="269c6baa-3bea-43e2-b302-c27845c1a42b" providerId="ADAL" clId="{8D9CFA16-5F47-0841-B344-C8F3D89C5ADA}" dt="2020-09-23T07:53:55.665" v="595" actId="700"/>
          <ac:spMkLst>
            <pc:docMk/>
            <pc:sldMk cId="36629818" sldId="755"/>
            <ac:spMk id="2" creationId="{00000000-0000-0000-0000-000000000000}"/>
          </ac:spMkLst>
        </pc:spChg>
        <pc:spChg chg="mod ord">
          <ac:chgData name="Waller, Michelle" userId="269c6baa-3bea-43e2-b302-c27845c1a42b" providerId="ADAL" clId="{8D9CFA16-5F47-0841-B344-C8F3D89C5ADA}" dt="2020-09-23T07:53:55.665" v="595" actId="700"/>
          <ac:spMkLst>
            <pc:docMk/>
            <pc:sldMk cId="36629818" sldId="755"/>
            <ac:spMk id="5" creationId="{00000000-0000-0000-0000-000000000000}"/>
          </ac:spMkLst>
        </pc:spChg>
      </pc:sldChg>
      <pc:sldChg chg="addSp delSp modSp add mod modClrScheme chgLayout">
        <pc:chgData name="Waller, Michelle" userId="269c6baa-3bea-43e2-b302-c27845c1a42b" providerId="ADAL" clId="{8D9CFA16-5F47-0841-B344-C8F3D89C5ADA}" dt="2020-09-23T07:54:34.849" v="598" actId="14100"/>
        <pc:sldMkLst>
          <pc:docMk/>
          <pc:sldMk cId="441115752" sldId="756"/>
        </pc:sldMkLst>
        <pc:spChg chg="mod ord">
          <ac:chgData name="Waller, Michelle" userId="269c6baa-3bea-43e2-b302-c27845c1a42b" providerId="ADAL" clId="{8D9CFA16-5F47-0841-B344-C8F3D89C5ADA}" dt="2020-09-23T07:54:26.323" v="596" actId="700"/>
          <ac:spMkLst>
            <pc:docMk/>
            <pc:sldMk cId="441115752" sldId="756"/>
            <ac:spMk id="2" creationId="{00000000-0000-0000-0000-000000000000}"/>
          </ac:spMkLst>
        </pc:spChg>
        <pc:spChg chg="add del mod ord">
          <ac:chgData name="Waller, Michelle" userId="269c6baa-3bea-43e2-b302-c27845c1a42b" providerId="ADAL" clId="{8D9CFA16-5F47-0841-B344-C8F3D89C5ADA}" dt="2020-09-22T16:23:34.100" v="505" actId="700"/>
          <ac:spMkLst>
            <pc:docMk/>
            <pc:sldMk cId="441115752" sldId="756"/>
            <ac:spMk id="3" creationId="{2E5B2C6F-6D20-3648-8DC9-BC479BF20463}"/>
          </ac:spMkLst>
        </pc:spChg>
        <pc:spChg chg="add del mod ord">
          <ac:chgData name="Waller, Michelle" userId="269c6baa-3bea-43e2-b302-c27845c1a42b" providerId="ADAL" clId="{8D9CFA16-5F47-0841-B344-C8F3D89C5ADA}" dt="2020-09-22T16:24:16.490" v="509" actId="700"/>
          <ac:spMkLst>
            <pc:docMk/>
            <pc:sldMk cId="441115752" sldId="756"/>
            <ac:spMk id="4" creationId="{673E8AED-5E31-0F40-9348-CD12494C769C}"/>
          </ac:spMkLst>
        </pc:spChg>
        <pc:spChg chg="mod ord">
          <ac:chgData name="Waller, Michelle" userId="269c6baa-3bea-43e2-b302-c27845c1a42b" providerId="ADAL" clId="{8D9CFA16-5F47-0841-B344-C8F3D89C5ADA}" dt="2020-09-23T07:54:34.849" v="598" actId="14100"/>
          <ac:spMkLst>
            <pc:docMk/>
            <pc:sldMk cId="441115752" sldId="756"/>
            <ac:spMk id="5" creationId="{00000000-0000-0000-0000-000000000000}"/>
          </ac:spMkLst>
        </pc:spChg>
        <pc:spChg chg="add del mod ord">
          <ac:chgData name="Waller, Michelle" userId="269c6baa-3bea-43e2-b302-c27845c1a42b" providerId="ADAL" clId="{8D9CFA16-5F47-0841-B344-C8F3D89C5ADA}" dt="2020-09-22T16:29:48.873" v="537" actId="700"/>
          <ac:spMkLst>
            <pc:docMk/>
            <pc:sldMk cId="441115752" sldId="756"/>
            <ac:spMk id="6" creationId="{90DEBBED-712C-5042-88D4-7B6AB7AD712A}"/>
          </ac:spMkLst>
        </pc:spChg>
        <pc:spChg chg="add del mod">
          <ac:chgData name="Waller, Michelle" userId="269c6baa-3bea-43e2-b302-c27845c1a42b" providerId="ADAL" clId="{8D9CFA16-5F47-0841-B344-C8F3D89C5ADA}" dt="2020-09-22T16:29:57.817" v="539" actId="478"/>
          <ac:spMkLst>
            <pc:docMk/>
            <pc:sldMk cId="441115752" sldId="756"/>
            <ac:spMk id="7" creationId="{4ABA3663-E3DE-E649-8E75-AC1FD941E847}"/>
          </ac:spMkLst>
        </pc:spChg>
        <pc:spChg chg="add mod">
          <ac:chgData name="Waller, Michelle" userId="269c6baa-3bea-43e2-b302-c27845c1a42b" providerId="ADAL" clId="{8D9CFA16-5F47-0841-B344-C8F3D89C5ADA}" dt="2020-09-22T16:30:10.629" v="541" actId="27636"/>
          <ac:spMkLst>
            <pc:docMk/>
            <pc:sldMk cId="441115752" sldId="756"/>
            <ac:spMk id="8" creationId="{C6D6E3E7-02BC-0C4A-ADEA-08A0C50BC61A}"/>
          </ac:spMkLst>
        </pc:spChg>
      </pc:sldChg>
      <pc:sldChg chg="addSp delSp modSp add mod ord modClrScheme chgLayout">
        <pc:chgData name="Waller, Michelle" userId="269c6baa-3bea-43e2-b302-c27845c1a42b" providerId="ADAL" clId="{8D9CFA16-5F47-0841-B344-C8F3D89C5ADA}" dt="2020-09-23T09:12:02.887" v="716" actId="20577"/>
        <pc:sldMkLst>
          <pc:docMk/>
          <pc:sldMk cId="2937639649" sldId="757"/>
        </pc:sldMkLst>
        <pc:spChg chg="mod ord">
          <ac:chgData name="Waller, Michelle" userId="269c6baa-3bea-43e2-b302-c27845c1a42b" providerId="ADAL" clId="{8D9CFA16-5F47-0841-B344-C8F3D89C5ADA}" dt="2020-09-23T07:55:48.272" v="599" actId="700"/>
          <ac:spMkLst>
            <pc:docMk/>
            <pc:sldMk cId="2937639649" sldId="757"/>
            <ac:spMk id="3" creationId="{5BB999F5-B4DA-B945-9729-AF75695806C2}"/>
          </ac:spMkLst>
        </pc:spChg>
        <pc:spChg chg="add mod">
          <ac:chgData name="Waller, Michelle" userId="269c6baa-3bea-43e2-b302-c27845c1a42b" providerId="ADAL" clId="{8D9CFA16-5F47-0841-B344-C8F3D89C5ADA}" dt="2020-09-23T08:05:36.594" v="669" actId="207"/>
          <ac:spMkLst>
            <pc:docMk/>
            <pc:sldMk cId="2937639649" sldId="757"/>
            <ac:spMk id="6" creationId="{7AAF69E9-0572-7446-91CD-254A37451DF2}"/>
          </ac:spMkLst>
        </pc:spChg>
        <pc:spChg chg="mod ord">
          <ac:chgData name="Waller, Michelle" userId="269c6baa-3bea-43e2-b302-c27845c1a42b" providerId="ADAL" clId="{8D9CFA16-5F47-0841-B344-C8F3D89C5ADA}" dt="2020-09-23T07:55:48.272" v="599" actId="700"/>
          <ac:spMkLst>
            <pc:docMk/>
            <pc:sldMk cId="2937639649" sldId="757"/>
            <ac:spMk id="8" creationId="{AAF02E37-03DE-714A-B93D-34F9AE64C22B}"/>
          </ac:spMkLst>
        </pc:spChg>
        <pc:spChg chg="mod ord">
          <ac:chgData name="Waller, Michelle" userId="269c6baa-3bea-43e2-b302-c27845c1a42b" providerId="ADAL" clId="{8D9CFA16-5F47-0841-B344-C8F3D89C5ADA}" dt="2020-09-23T09:12:02.887" v="716" actId="20577"/>
          <ac:spMkLst>
            <pc:docMk/>
            <pc:sldMk cId="2937639649" sldId="757"/>
            <ac:spMk id="9" creationId="{28BFD558-7C1A-3A4A-8CE5-9F2C19E807EE}"/>
          </ac:spMkLst>
        </pc:spChg>
        <pc:picChg chg="add mod">
          <ac:chgData name="Waller, Michelle" userId="269c6baa-3bea-43e2-b302-c27845c1a42b" providerId="ADAL" clId="{8D9CFA16-5F47-0841-B344-C8F3D89C5ADA}" dt="2020-09-23T07:58:41.731" v="642" actId="1076"/>
          <ac:picMkLst>
            <pc:docMk/>
            <pc:sldMk cId="2937639649" sldId="757"/>
            <ac:picMk id="7" creationId="{B1F6417E-E978-BE4C-94D3-428F01CA110F}"/>
          </ac:picMkLst>
        </pc:picChg>
        <pc:picChg chg="del">
          <ac:chgData name="Waller, Michelle" userId="269c6baa-3bea-43e2-b302-c27845c1a42b" providerId="ADAL" clId="{8D9CFA16-5F47-0841-B344-C8F3D89C5ADA}" dt="2020-09-23T07:55:59.529" v="600" actId="478"/>
          <ac:picMkLst>
            <pc:docMk/>
            <pc:sldMk cId="2937639649" sldId="757"/>
            <ac:picMk id="10" creationId="{AE4600EF-A121-6F45-902B-CBE689550580}"/>
          </ac:picMkLst>
        </pc:picChg>
      </pc:sldChg>
      <pc:sldChg chg="delSp modSp add mod">
        <pc:chgData name="Waller, Michelle" userId="269c6baa-3bea-43e2-b302-c27845c1a42b" providerId="ADAL" clId="{8D9CFA16-5F47-0841-B344-C8F3D89C5ADA}" dt="2020-09-23T09:21:21.687" v="773" actId="255"/>
        <pc:sldMkLst>
          <pc:docMk/>
          <pc:sldMk cId="1116385079" sldId="758"/>
        </pc:sldMkLst>
        <pc:spChg chg="del">
          <ac:chgData name="Waller, Michelle" userId="269c6baa-3bea-43e2-b302-c27845c1a42b" providerId="ADAL" clId="{8D9CFA16-5F47-0841-B344-C8F3D89C5ADA}" dt="2020-09-23T08:00:50.140" v="645" actId="478"/>
          <ac:spMkLst>
            <pc:docMk/>
            <pc:sldMk cId="1116385079" sldId="758"/>
            <ac:spMk id="6" creationId="{7AAF69E9-0572-7446-91CD-254A37451DF2}"/>
          </ac:spMkLst>
        </pc:spChg>
        <pc:spChg chg="mod">
          <ac:chgData name="Waller, Michelle" userId="269c6baa-3bea-43e2-b302-c27845c1a42b" providerId="ADAL" clId="{8D9CFA16-5F47-0841-B344-C8F3D89C5ADA}" dt="2020-09-23T09:21:21.687" v="773" actId="255"/>
          <ac:spMkLst>
            <pc:docMk/>
            <pc:sldMk cId="1116385079" sldId="758"/>
            <ac:spMk id="9" creationId="{28BFD558-7C1A-3A4A-8CE5-9F2C19E807EE}"/>
          </ac:spMkLst>
        </pc:spChg>
        <pc:picChg chg="del">
          <ac:chgData name="Waller, Michelle" userId="269c6baa-3bea-43e2-b302-c27845c1a42b" providerId="ADAL" clId="{8D9CFA16-5F47-0841-B344-C8F3D89C5ADA}" dt="2020-09-23T08:00:47.370" v="644" actId="478"/>
          <ac:picMkLst>
            <pc:docMk/>
            <pc:sldMk cId="1116385079" sldId="758"/>
            <ac:picMk id="7" creationId="{B1F6417E-E978-BE4C-94D3-428F01CA110F}"/>
          </ac:picMkLst>
        </pc:picChg>
      </pc:sldChg>
      <pc:sldChg chg="addSp delSp modSp add del mod modClrScheme chgLayout">
        <pc:chgData name="Waller, Michelle" userId="269c6baa-3bea-43e2-b302-c27845c1a42b" providerId="ADAL" clId="{8D9CFA16-5F47-0841-B344-C8F3D89C5ADA}" dt="2020-09-22T16:44:04.959" v="581" actId="2696"/>
        <pc:sldMkLst>
          <pc:docMk/>
          <pc:sldMk cId="1210730944" sldId="758"/>
        </pc:sldMkLst>
        <pc:spChg chg="add mod ord">
          <ac:chgData name="Waller, Michelle" userId="269c6baa-3bea-43e2-b302-c27845c1a42b" providerId="ADAL" clId="{8D9CFA16-5F47-0841-B344-C8F3D89C5ADA}" dt="2020-09-22T16:43:17.394" v="580" actId="700"/>
          <ac:spMkLst>
            <pc:docMk/>
            <pc:sldMk cId="1210730944" sldId="758"/>
            <ac:spMk id="2" creationId="{C2A2A6A5-0B2A-F64A-997D-BE7AEE5EFADD}"/>
          </ac:spMkLst>
        </pc:spChg>
        <pc:spChg chg="mod ord">
          <ac:chgData name="Waller, Michelle" userId="269c6baa-3bea-43e2-b302-c27845c1a42b" providerId="ADAL" clId="{8D9CFA16-5F47-0841-B344-C8F3D89C5ADA}" dt="2020-09-22T16:43:17.394" v="580" actId="700"/>
          <ac:spMkLst>
            <pc:docMk/>
            <pc:sldMk cId="1210730944" sldId="758"/>
            <ac:spMk id="3" creationId="{5BB999F5-B4DA-B945-9729-AF75695806C2}"/>
          </ac:spMkLst>
        </pc:spChg>
        <pc:spChg chg="add mod">
          <ac:chgData name="Waller, Michelle" userId="269c6baa-3bea-43e2-b302-c27845c1a42b" providerId="ADAL" clId="{8D9CFA16-5F47-0841-B344-C8F3D89C5ADA}" dt="2020-09-22T16:41:52.770" v="572"/>
          <ac:spMkLst>
            <pc:docMk/>
            <pc:sldMk cId="1210730944" sldId="758"/>
            <ac:spMk id="6" creationId="{AAF02E37-03DE-714A-B93D-34F9AE64C22B}"/>
          </ac:spMkLst>
        </pc:spChg>
        <pc:spChg chg="add mod">
          <ac:chgData name="Waller, Michelle" userId="269c6baa-3bea-43e2-b302-c27845c1a42b" providerId="ADAL" clId="{8D9CFA16-5F47-0841-B344-C8F3D89C5ADA}" dt="2020-09-22T16:42:08.765" v="575" actId="255"/>
          <ac:spMkLst>
            <pc:docMk/>
            <pc:sldMk cId="1210730944" sldId="758"/>
            <ac:spMk id="7" creationId="{A702A21A-C865-104D-B0D1-DE8530AFC803}"/>
          </ac:spMkLst>
        </pc:spChg>
        <pc:spChg chg="del mod ord">
          <ac:chgData name="Waller, Michelle" userId="269c6baa-3bea-43e2-b302-c27845c1a42b" providerId="ADAL" clId="{8D9CFA16-5F47-0841-B344-C8F3D89C5ADA}" dt="2020-09-22T16:41:37.240" v="570" actId="478"/>
          <ac:spMkLst>
            <pc:docMk/>
            <pc:sldMk cId="1210730944" sldId="758"/>
            <ac:spMk id="8" creationId="{AAF02E37-03DE-714A-B93D-34F9AE64C22B}"/>
          </ac:spMkLst>
        </pc:spChg>
        <pc:spChg chg="mod ord">
          <ac:chgData name="Waller, Michelle" userId="269c6baa-3bea-43e2-b302-c27845c1a42b" providerId="ADAL" clId="{8D9CFA16-5F47-0841-B344-C8F3D89C5ADA}" dt="2020-09-22T16:43:17.394" v="580" actId="700"/>
          <ac:spMkLst>
            <pc:docMk/>
            <pc:sldMk cId="1210730944" sldId="758"/>
            <ac:spMk id="9" creationId="{28BFD558-7C1A-3A4A-8CE5-9F2C19E807EE}"/>
          </ac:spMkLst>
        </pc:spChg>
        <pc:picChg chg="mod">
          <ac:chgData name="Waller, Michelle" userId="269c6baa-3bea-43e2-b302-c27845c1a42b" providerId="ADAL" clId="{8D9CFA16-5F47-0841-B344-C8F3D89C5ADA}" dt="2020-09-22T16:42:35.889" v="578" actId="1076"/>
          <ac:picMkLst>
            <pc:docMk/>
            <pc:sldMk cId="1210730944" sldId="758"/>
            <ac:picMk id="10" creationId="{AE4600EF-A121-6F45-902B-CBE689550580}"/>
          </ac:picMkLst>
        </pc:picChg>
      </pc:sldChg>
      <pc:sldChg chg="modSp add mod">
        <pc:chgData name="Waller, Michelle" userId="269c6baa-3bea-43e2-b302-c27845c1a42b" providerId="ADAL" clId="{8D9CFA16-5F47-0841-B344-C8F3D89C5ADA}" dt="2020-09-23T09:17:35.015" v="760" actId="20577"/>
        <pc:sldMkLst>
          <pc:docMk/>
          <pc:sldMk cId="317222902" sldId="759"/>
        </pc:sldMkLst>
        <pc:spChg chg="mod">
          <ac:chgData name="Waller, Michelle" userId="269c6baa-3bea-43e2-b302-c27845c1a42b" providerId="ADAL" clId="{8D9CFA16-5F47-0841-B344-C8F3D89C5ADA}" dt="2020-09-23T09:17:35.015" v="760" actId="20577"/>
          <ac:spMkLst>
            <pc:docMk/>
            <pc:sldMk cId="317222902" sldId="759"/>
            <ac:spMk id="9" creationId="{28BFD558-7C1A-3A4A-8CE5-9F2C19E807EE}"/>
          </ac:spMkLst>
        </pc:spChg>
      </pc:sldChg>
      <pc:sldChg chg="modSp add mod">
        <pc:chgData name="Waller, Michelle" userId="269c6baa-3bea-43e2-b302-c27845c1a42b" providerId="ADAL" clId="{8D9CFA16-5F47-0841-B344-C8F3D89C5ADA}" dt="2020-09-23T09:19:02.409" v="763" actId="255"/>
        <pc:sldMkLst>
          <pc:docMk/>
          <pc:sldMk cId="3973869705" sldId="760"/>
        </pc:sldMkLst>
        <pc:spChg chg="mod">
          <ac:chgData name="Waller, Michelle" userId="269c6baa-3bea-43e2-b302-c27845c1a42b" providerId="ADAL" clId="{8D9CFA16-5F47-0841-B344-C8F3D89C5ADA}" dt="2020-09-23T09:19:02.409" v="763" actId="255"/>
          <ac:spMkLst>
            <pc:docMk/>
            <pc:sldMk cId="3973869705" sldId="760"/>
            <ac:spMk id="2" creationId="{00000000-0000-0000-0000-000000000000}"/>
          </ac:spMkLst>
        </pc:spChg>
      </pc:sldChg>
      <pc:sldChg chg="modSp add mod">
        <pc:chgData name="Waller, Michelle" userId="269c6baa-3bea-43e2-b302-c27845c1a42b" providerId="ADAL" clId="{8D9CFA16-5F47-0841-B344-C8F3D89C5ADA}" dt="2020-09-23T09:16:05.779" v="749" actId="20577"/>
        <pc:sldMkLst>
          <pc:docMk/>
          <pc:sldMk cId="1102457544" sldId="761"/>
        </pc:sldMkLst>
        <pc:spChg chg="mod">
          <ac:chgData name="Waller, Michelle" userId="269c6baa-3bea-43e2-b302-c27845c1a42b" providerId="ADAL" clId="{8D9CFA16-5F47-0841-B344-C8F3D89C5ADA}" dt="2020-09-23T09:16:05.779" v="749" actId="20577"/>
          <ac:spMkLst>
            <pc:docMk/>
            <pc:sldMk cId="1102457544" sldId="761"/>
            <ac:spMk id="9" creationId="{28BFD558-7C1A-3A4A-8CE5-9F2C19E807EE}"/>
          </ac:spMkLst>
        </pc:spChg>
      </pc:sldChg>
    </pc:docChg>
  </pc:docChgLst>
  <pc:docChgLst>
    <pc:chgData name="Waller, Michelle" userId="269c6baa-3bea-43e2-b302-c27845c1a42b" providerId="ADAL" clId="{AABC705F-A0F6-BE43-9617-A49EC2CDB0EA}"/>
    <pc:docChg chg="undo custSel modSld">
      <pc:chgData name="Waller, Michelle" userId="269c6baa-3bea-43e2-b302-c27845c1a42b" providerId="ADAL" clId="{AABC705F-A0F6-BE43-9617-A49EC2CDB0EA}" dt="2020-09-22T13:43:45.136" v="1" actId="700"/>
      <pc:docMkLst>
        <pc:docMk/>
      </pc:docMkLst>
      <pc:sldChg chg="modSp mod modClrScheme chgLayout">
        <pc:chgData name="Waller, Michelle" userId="269c6baa-3bea-43e2-b302-c27845c1a42b" providerId="ADAL" clId="{AABC705F-A0F6-BE43-9617-A49EC2CDB0EA}" dt="2020-09-22T13:43:45.136" v="1" actId="700"/>
        <pc:sldMkLst>
          <pc:docMk/>
          <pc:sldMk cId="1112600258" sldId="462"/>
        </pc:sldMkLst>
        <pc:spChg chg="mod ord">
          <ac:chgData name="Waller, Michelle" userId="269c6baa-3bea-43e2-b302-c27845c1a42b" providerId="ADAL" clId="{AABC705F-A0F6-BE43-9617-A49EC2CDB0EA}" dt="2020-09-22T13:43:45.136" v="1" actId="700"/>
          <ac:spMkLst>
            <pc:docMk/>
            <pc:sldMk cId="1112600258" sldId="462"/>
            <ac:spMk id="2" creationId="{00000000-0000-0000-0000-000000000000}"/>
          </ac:spMkLst>
        </pc:spChg>
        <pc:spChg chg="mod ord">
          <ac:chgData name="Waller, Michelle" userId="269c6baa-3bea-43e2-b302-c27845c1a42b" providerId="ADAL" clId="{AABC705F-A0F6-BE43-9617-A49EC2CDB0EA}" dt="2020-09-22T13:43:45.136" v="1" actId="700"/>
          <ac:spMkLst>
            <pc:docMk/>
            <pc:sldMk cId="1112600258" sldId="462"/>
            <ac:spMk id="3" creationId="{00000000-0000-0000-0000-000000000000}"/>
          </ac:spMkLst>
        </pc:spChg>
      </pc:sldChg>
    </pc:docChg>
  </pc:docChgLst>
  <pc:docChgLst>
    <pc:chgData name="Chris Godfrey" userId="796b8459-5294-4fda-9745-86677bca4e79" providerId="ADAL" clId="{EC73EF54-0923-E04E-994A-BD892A64F884}"/>
    <pc:docChg chg="custSel modSld">
      <pc:chgData name="Chris Godfrey" userId="796b8459-5294-4fda-9745-86677bca4e79" providerId="ADAL" clId="{EC73EF54-0923-E04E-994A-BD892A64F884}" dt="2020-06-16T14:25:38.133" v="0" actId="478"/>
      <pc:docMkLst>
        <pc:docMk/>
      </pc:docMkLst>
      <pc:sldChg chg="delSp">
        <pc:chgData name="Chris Godfrey" userId="796b8459-5294-4fda-9745-86677bca4e79" providerId="ADAL" clId="{EC73EF54-0923-E04E-994A-BD892A64F884}" dt="2020-06-16T14:25:38.133" v="0" actId="478"/>
        <pc:sldMkLst>
          <pc:docMk/>
          <pc:sldMk cId="1592991364" sldId="612"/>
        </pc:sldMkLst>
        <pc:spChg chg="del">
          <ac:chgData name="Chris Godfrey" userId="796b8459-5294-4fda-9745-86677bca4e79" providerId="ADAL" clId="{EC73EF54-0923-E04E-994A-BD892A64F884}" dt="2020-06-16T14:25:38.133" v="0" actId="478"/>
          <ac:spMkLst>
            <pc:docMk/>
            <pc:sldMk cId="1592991364" sldId="612"/>
            <ac:spMk id="3" creationId="{0B14CB9A-8CCB-A447-9D8A-990D2500EF94}"/>
          </ac:spMkLst>
        </pc:spChg>
      </pc:sldChg>
    </pc:docChg>
  </pc:docChgLst>
  <pc:docChgLst>
    <pc:chgData name="Waller, Michelle" userId="269c6baa-3bea-43e2-b302-c27845c1a42b" providerId="ADAL" clId="{502D1342-23E5-D149-9C82-1D37CF7D9634}"/>
    <pc:docChg chg="undo custSel mod addSld delSld modSld">
      <pc:chgData name="Waller, Michelle" userId="269c6baa-3bea-43e2-b302-c27845c1a42b" providerId="ADAL" clId="{502D1342-23E5-D149-9C82-1D37CF7D9634}" dt="2020-09-24T09:04:24.233" v="294"/>
      <pc:docMkLst>
        <pc:docMk/>
      </pc:docMkLst>
      <pc:sldChg chg="modSp mod modClrScheme chgLayout">
        <pc:chgData name="Waller, Michelle" userId="269c6baa-3bea-43e2-b302-c27845c1a42b" providerId="ADAL" clId="{502D1342-23E5-D149-9C82-1D37CF7D9634}" dt="2020-09-24T08:06:17.867" v="21" actId="20577"/>
        <pc:sldMkLst>
          <pc:docMk/>
          <pc:sldMk cId="1112600258" sldId="462"/>
        </pc:sldMkLst>
        <pc:spChg chg="mod ord">
          <ac:chgData name="Waller, Michelle" userId="269c6baa-3bea-43e2-b302-c27845c1a42b" providerId="ADAL" clId="{502D1342-23E5-D149-9C82-1D37CF7D9634}" dt="2020-09-24T08:05:34.350" v="0" actId="700"/>
          <ac:spMkLst>
            <pc:docMk/>
            <pc:sldMk cId="1112600258" sldId="462"/>
            <ac:spMk id="2" creationId="{00000000-0000-0000-0000-000000000000}"/>
          </ac:spMkLst>
        </pc:spChg>
        <pc:spChg chg="mod ord">
          <ac:chgData name="Waller, Michelle" userId="269c6baa-3bea-43e2-b302-c27845c1a42b" providerId="ADAL" clId="{502D1342-23E5-D149-9C82-1D37CF7D9634}" dt="2020-09-24T08:06:17.867" v="21" actId="20577"/>
          <ac:spMkLst>
            <pc:docMk/>
            <pc:sldMk cId="1112600258" sldId="462"/>
            <ac:spMk id="3" creationId="{00000000-0000-0000-0000-000000000000}"/>
          </ac:spMkLst>
        </pc:spChg>
      </pc:sldChg>
      <pc:sldChg chg="delSp modSp mod">
        <pc:chgData name="Waller, Michelle" userId="269c6baa-3bea-43e2-b302-c27845c1a42b" providerId="ADAL" clId="{502D1342-23E5-D149-9C82-1D37CF7D9634}" dt="2020-09-24T08:54:21.150" v="221" actId="20577"/>
        <pc:sldMkLst>
          <pc:docMk/>
          <pc:sldMk cId="3329272137" sldId="614"/>
        </pc:sldMkLst>
        <pc:spChg chg="mod">
          <ac:chgData name="Waller, Michelle" userId="269c6baa-3bea-43e2-b302-c27845c1a42b" providerId="ADAL" clId="{502D1342-23E5-D149-9C82-1D37CF7D9634}" dt="2020-09-24T08:54:21.150" v="221" actId="20577"/>
          <ac:spMkLst>
            <pc:docMk/>
            <pc:sldMk cId="3329272137" sldId="614"/>
            <ac:spMk id="2" creationId="{00000000-0000-0000-0000-000000000000}"/>
          </ac:spMkLst>
        </pc:spChg>
        <pc:spChg chg="mod">
          <ac:chgData name="Waller, Michelle" userId="269c6baa-3bea-43e2-b302-c27845c1a42b" providerId="ADAL" clId="{502D1342-23E5-D149-9C82-1D37CF7D9634}" dt="2020-09-24T08:06:33.814" v="22"/>
          <ac:spMkLst>
            <pc:docMk/>
            <pc:sldMk cId="3329272137" sldId="614"/>
            <ac:spMk id="5" creationId="{00000000-0000-0000-0000-000000000000}"/>
          </ac:spMkLst>
        </pc:spChg>
        <pc:picChg chg="del">
          <ac:chgData name="Waller, Michelle" userId="269c6baa-3bea-43e2-b302-c27845c1a42b" providerId="ADAL" clId="{502D1342-23E5-D149-9C82-1D37CF7D9634}" dt="2020-09-24T08:06:36.945" v="23" actId="478"/>
          <ac:picMkLst>
            <pc:docMk/>
            <pc:sldMk cId="3329272137" sldId="614"/>
            <ac:picMk id="4" creationId="{58C6B39E-2703-D645-BAEC-4CD26538E87A}"/>
          </ac:picMkLst>
        </pc:picChg>
      </pc:sldChg>
      <pc:sldChg chg="addSp delSp modSp mod">
        <pc:chgData name="Waller, Michelle" userId="269c6baa-3bea-43e2-b302-c27845c1a42b" providerId="ADAL" clId="{502D1342-23E5-D149-9C82-1D37CF7D9634}" dt="2020-09-24T08:43:39.294" v="78" actId="20577"/>
        <pc:sldMkLst>
          <pc:docMk/>
          <pc:sldMk cId="856531162" sldId="752"/>
        </pc:sldMkLst>
        <pc:spChg chg="mod">
          <ac:chgData name="Waller, Michelle" userId="269c6baa-3bea-43e2-b302-c27845c1a42b" providerId="ADAL" clId="{502D1342-23E5-D149-9C82-1D37CF7D9634}" dt="2020-09-24T08:40:57.279" v="45" actId="20577"/>
          <ac:spMkLst>
            <pc:docMk/>
            <pc:sldMk cId="856531162" sldId="752"/>
            <ac:spMk id="2" creationId="{00000000-0000-0000-0000-000000000000}"/>
          </ac:spMkLst>
        </pc:spChg>
        <pc:spChg chg="mod">
          <ac:chgData name="Waller, Michelle" userId="269c6baa-3bea-43e2-b302-c27845c1a42b" providerId="ADAL" clId="{502D1342-23E5-D149-9C82-1D37CF7D9634}" dt="2020-09-24T08:43:39.294" v="78" actId="20577"/>
          <ac:spMkLst>
            <pc:docMk/>
            <pc:sldMk cId="856531162" sldId="752"/>
            <ac:spMk id="5" creationId="{00000000-0000-0000-0000-000000000000}"/>
          </ac:spMkLst>
        </pc:spChg>
        <pc:picChg chg="add del mod">
          <ac:chgData name="Waller, Michelle" userId="269c6baa-3bea-43e2-b302-c27845c1a42b" providerId="ADAL" clId="{502D1342-23E5-D149-9C82-1D37CF7D9634}" dt="2020-09-24T08:40:54.994" v="44" actId="478"/>
          <ac:picMkLst>
            <pc:docMk/>
            <pc:sldMk cId="856531162" sldId="752"/>
            <ac:picMk id="4" creationId="{157A54AF-DC44-4344-A7F6-29CFFE175851}"/>
          </ac:picMkLst>
        </pc:picChg>
      </pc:sldChg>
      <pc:sldChg chg="delSp modSp mod">
        <pc:chgData name="Waller, Michelle" userId="269c6baa-3bea-43e2-b302-c27845c1a42b" providerId="ADAL" clId="{502D1342-23E5-D149-9C82-1D37CF7D9634}" dt="2020-09-24T09:00:15.720" v="278" actId="20577"/>
        <pc:sldMkLst>
          <pc:docMk/>
          <pc:sldMk cId="2660385598" sldId="753"/>
        </pc:sldMkLst>
        <pc:spChg chg="del mod">
          <ac:chgData name="Waller, Michelle" userId="269c6baa-3bea-43e2-b302-c27845c1a42b" providerId="ADAL" clId="{502D1342-23E5-D149-9C82-1D37CF7D9634}" dt="2020-09-24T08:48:15.913" v="158" actId="478"/>
          <ac:spMkLst>
            <pc:docMk/>
            <pc:sldMk cId="2660385598" sldId="753"/>
            <ac:spMk id="2" creationId="{95A0AEC5-397B-E446-A3AD-1862F25860B9}"/>
          </ac:spMkLst>
        </pc:spChg>
        <pc:spChg chg="mod">
          <ac:chgData name="Waller, Michelle" userId="269c6baa-3bea-43e2-b302-c27845c1a42b" providerId="ADAL" clId="{502D1342-23E5-D149-9C82-1D37CF7D9634}" dt="2020-09-24T08:48:07.095" v="155" actId="20577"/>
          <ac:spMkLst>
            <pc:docMk/>
            <pc:sldMk cId="2660385598" sldId="753"/>
            <ac:spMk id="8" creationId="{AAF02E37-03DE-714A-B93D-34F9AE64C22B}"/>
          </ac:spMkLst>
        </pc:spChg>
        <pc:spChg chg="mod">
          <ac:chgData name="Waller, Michelle" userId="269c6baa-3bea-43e2-b302-c27845c1a42b" providerId="ADAL" clId="{502D1342-23E5-D149-9C82-1D37CF7D9634}" dt="2020-09-24T09:00:15.720" v="278" actId="20577"/>
          <ac:spMkLst>
            <pc:docMk/>
            <pc:sldMk cId="2660385598" sldId="753"/>
            <ac:spMk id="9" creationId="{28BFD558-7C1A-3A4A-8CE5-9F2C19E807EE}"/>
          </ac:spMkLst>
        </pc:spChg>
        <pc:picChg chg="del">
          <ac:chgData name="Waller, Michelle" userId="269c6baa-3bea-43e2-b302-c27845c1a42b" providerId="ADAL" clId="{502D1342-23E5-D149-9C82-1D37CF7D9634}" dt="2020-09-24T08:48:12.871" v="156" actId="478"/>
          <ac:picMkLst>
            <pc:docMk/>
            <pc:sldMk cId="2660385598" sldId="753"/>
            <ac:picMk id="7" creationId="{0F5D2F07-8308-0A49-8D06-E00323D282A6}"/>
          </ac:picMkLst>
        </pc:picChg>
      </pc:sldChg>
      <pc:sldChg chg="modSp">
        <pc:chgData name="Waller, Michelle" userId="269c6baa-3bea-43e2-b302-c27845c1a42b" providerId="ADAL" clId="{502D1342-23E5-D149-9C82-1D37CF7D9634}" dt="2020-09-24T09:04:24.233" v="294"/>
        <pc:sldMkLst>
          <pc:docMk/>
          <pc:sldMk cId="3029155676" sldId="754"/>
        </pc:sldMkLst>
        <pc:spChg chg="mod">
          <ac:chgData name="Waller, Michelle" userId="269c6baa-3bea-43e2-b302-c27845c1a42b" providerId="ADAL" clId="{502D1342-23E5-D149-9C82-1D37CF7D9634}" dt="2020-09-24T09:04:24.233" v="294"/>
          <ac:spMkLst>
            <pc:docMk/>
            <pc:sldMk cId="3029155676" sldId="754"/>
            <ac:spMk id="5" creationId="{00000000-0000-0000-0000-000000000000}"/>
          </ac:spMkLst>
        </pc:spChg>
      </pc:sldChg>
      <pc:sldChg chg="addSp modSp mod">
        <pc:chgData name="Waller, Michelle" userId="269c6baa-3bea-43e2-b302-c27845c1a42b" providerId="ADAL" clId="{502D1342-23E5-D149-9C82-1D37CF7D9634}" dt="2020-09-24T09:03:41.152" v="292" actId="1076"/>
        <pc:sldMkLst>
          <pc:docMk/>
          <pc:sldMk cId="1116385079" sldId="758"/>
        </pc:sldMkLst>
        <pc:spChg chg="mod">
          <ac:chgData name="Waller, Michelle" userId="269c6baa-3bea-43e2-b302-c27845c1a42b" providerId="ADAL" clId="{502D1342-23E5-D149-9C82-1D37CF7D9634}" dt="2020-09-24T09:01:32.961" v="279"/>
          <ac:spMkLst>
            <pc:docMk/>
            <pc:sldMk cId="1116385079" sldId="758"/>
            <ac:spMk id="8" creationId="{AAF02E37-03DE-714A-B93D-34F9AE64C22B}"/>
          </ac:spMkLst>
        </pc:spChg>
        <pc:spChg chg="mod">
          <ac:chgData name="Waller, Michelle" userId="269c6baa-3bea-43e2-b302-c27845c1a42b" providerId="ADAL" clId="{502D1342-23E5-D149-9C82-1D37CF7D9634}" dt="2020-09-24T09:02:49.717" v="290"/>
          <ac:spMkLst>
            <pc:docMk/>
            <pc:sldMk cId="1116385079" sldId="758"/>
            <ac:spMk id="9" creationId="{28BFD558-7C1A-3A4A-8CE5-9F2C19E807EE}"/>
          </ac:spMkLst>
        </pc:spChg>
        <pc:picChg chg="add mod">
          <ac:chgData name="Waller, Michelle" userId="269c6baa-3bea-43e2-b302-c27845c1a42b" providerId="ADAL" clId="{502D1342-23E5-D149-9C82-1D37CF7D9634}" dt="2020-09-24T09:03:41.152" v="292" actId="1076"/>
          <ac:picMkLst>
            <pc:docMk/>
            <pc:sldMk cId="1116385079" sldId="758"/>
            <ac:picMk id="5" creationId="{653B27CB-9836-6541-B6C6-C2568ABD6782}"/>
          </ac:picMkLst>
        </pc:picChg>
      </pc:sldChg>
      <pc:sldChg chg="addSp delSp modSp mod">
        <pc:chgData name="Waller, Michelle" userId="269c6baa-3bea-43e2-b302-c27845c1a42b" providerId="ADAL" clId="{502D1342-23E5-D149-9C82-1D37CF7D9634}" dt="2020-09-24T08:54:31.872" v="222" actId="20577"/>
        <pc:sldMkLst>
          <pc:docMk/>
          <pc:sldMk cId="3973869705" sldId="760"/>
        </pc:sldMkLst>
        <pc:spChg chg="mod">
          <ac:chgData name="Waller, Michelle" userId="269c6baa-3bea-43e2-b302-c27845c1a42b" providerId="ADAL" clId="{502D1342-23E5-D149-9C82-1D37CF7D9634}" dt="2020-09-24T08:54:31.872" v="222" actId="20577"/>
          <ac:spMkLst>
            <pc:docMk/>
            <pc:sldMk cId="3973869705" sldId="760"/>
            <ac:spMk id="2" creationId="{00000000-0000-0000-0000-000000000000}"/>
          </ac:spMkLst>
        </pc:spChg>
        <pc:spChg chg="mod">
          <ac:chgData name="Waller, Michelle" userId="269c6baa-3bea-43e2-b302-c27845c1a42b" providerId="ADAL" clId="{502D1342-23E5-D149-9C82-1D37CF7D9634}" dt="2020-09-24T08:44:16.967" v="85" actId="20577"/>
          <ac:spMkLst>
            <pc:docMk/>
            <pc:sldMk cId="3973869705" sldId="760"/>
            <ac:spMk id="5" creationId="{00000000-0000-0000-0000-000000000000}"/>
          </ac:spMkLst>
        </pc:spChg>
        <pc:picChg chg="del">
          <ac:chgData name="Waller, Michelle" userId="269c6baa-3bea-43e2-b302-c27845c1a42b" providerId="ADAL" clId="{502D1342-23E5-D149-9C82-1D37CF7D9634}" dt="2020-09-24T08:44:11.056" v="79" actId="478"/>
          <ac:picMkLst>
            <pc:docMk/>
            <pc:sldMk cId="3973869705" sldId="760"/>
            <ac:picMk id="4" creationId="{63041E0B-1BF9-8648-B814-94DA1222CB5B}"/>
          </ac:picMkLst>
        </pc:picChg>
        <pc:picChg chg="add mod">
          <ac:chgData name="Waller, Michelle" userId="269c6baa-3bea-43e2-b302-c27845c1a42b" providerId="ADAL" clId="{502D1342-23E5-D149-9C82-1D37CF7D9634}" dt="2020-09-24T08:47:05.349" v="138" actId="1035"/>
          <ac:picMkLst>
            <pc:docMk/>
            <pc:sldMk cId="3973869705" sldId="760"/>
            <ac:picMk id="6" creationId="{8CC1714B-AE0A-D941-87C0-93D5293D008B}"/>
          </ac:picMkLst>
        </pc:picChg>
      </pc:sldChg>
      <pc:sldChg chg="del">
        <pc:chgData name="Waller, Michelle" userId="269c6baa-3bea-43e2-b302-c27845c1a42b" providerId="ADAL" clId="{502D1342-23E5-D149-9C82-1D37CF7D9634}" dt="2020-09-24T08:36:27.106" v="25" actId="2696"/>
        <pc:sldMkLst>
          <pc:docMk/>
          <pc:sldMk cId="1221032343" sldId="762"/>
        </pc:sldMkLst>
      </pc:sldChg>
      <pc:sldChg chg="del">
        <pc:chgData name="Waller, Michelle" userId="269c6baa-3bea-43e2-b302-c27845c1a42b" providerId="ADAL" clId="{502D1342-23E5-D149-9C82-1D37CF7D9634}" dt="2020-09-24T08:41:13.372" v="47" actId="2696"/>
        <pc:sldMkLst>
          <pc:docMk/>
          <pc:sldMk cId="4112829610" sldId="763"/>
        </pc:sldMkLst>
      </pc:sldChg>
      <pc:sldChg chg="del">
        <pc:chgData name="Waller, Michelle" userId="269c6baa-3bea-43e2-b302-c27845c1a42b" providerId="ADAL" clId="{502D1342-23E5-D149-9C82-1D37CF7D9634}" dt="2020-09-24T09:04:07.787" v="293" actId="2696"/>
        <pc:sldMkLst>
          <pc:docMk/>
          <pc:sldMk cId="2457245478" sldId="764"/>
        </pc:sldMkLst>
      </pc:sldChg>
      <pc:sldChg chg="addSp modSp add mod">
        <pc:chgData name="Waller, Michelle" userId="269c6baa-3bea-43e2-b302-c27845c1a42b" providerId="ADAL" clId="{502D1342-23E5-D149-9C82-1D37CF7D9634}" dt="2020-09-24T08:47:29.432" v="142" actId="1038"/>
        <pc:sldMkLst>
          <pc:docMk/>
          <pc:sldMk cId="114867736" sldId="765"/>
        </pc:sldMkLst>
        <pc:spChg chg="mod">
          <ac:chgData name="Waller, Michelle" userId="269c6baa-3bea-43e2-b302-c27845c1a42b" providerId="ADAL" clId="{502D1342-23E5-D149-9C82-1D37CF7D9634}" dt="2020-09-24T08:42:08.343" v="49"/>
          <ac:spMkLst>
            <pc:docMk/>
            <pc:sldMk cId="114867736" sldId="765"/>
            <ac:spMk id="2" creationId="{00000000-0000-0000-0000-000000000000}"/>
          </ac:spMkLst>
        </pc:spChg>
        <pc:spChg chg="mod">
          <ac:chgData name="Waller, Michelle" userId="269c6baa-3bea-43e2-b302-c27845c1a42b" providerId="ADAL" clId="{502D1342-23E5-D149-9C82-1D37CF7D9634}" dt="2020-09-24T08:43:29.429" v="77" actId="20577"/>
          <ac:spMkLst>
            <pc:docMk/>
            <pc:sldMk cId="114867736" sldId="765"/>
            <ac:spMk id="5" creationId="{00000000-0000-0000-0000-000000000000}"/>
          </ac:spMkLst>
        </pc:spChg>
        <pc:picChg chg="add mod">
          <ac:chgData name="Waller, Michelle" userId="269c6baa-3bea-43e2-b302-c27845c1a42b" providerId="ADAL" clId="{502D1342-23E5-D149-9C82-1D37CF7D9634}" dt="2020-09-24T08:47:29.432" v="142" actId="1038"/>
          <ac:picMkLst>
            <pc:docMk/>
            <pc:sldMk cId="114867736" sldId="765"/>
            <ac:picMk id="4" creationId="{DD7887E1-4B7F-7343-9696-6DD9F36FEA7B}"/>
          </ac:picMkLst>
        </pc:picChg>
      </pc:sldChg>
      <pc:sldChg chg="addSp delSp modSp add del mod modClrScheme chgLayout">
        <pc:chgData name="Waller, Michelle" userId="269c6baa-3bea-43e2-b302-c27845c1a42b" providerId="ADAL" clId="{502D1342-23E5-D149-9C82-1D37CF7D9634}" dt="2020-09-24T08:41:04.367" v="46" actId="2696"/>
        <pc:sldMkLst>
          <pc:docMk/>
          <pc:sldMk cId="3160238199" sldId="765"/>
        </pc:sldMkLst>
        <pc:spChg chg="del mod ord">
          <ac:chgData name="Waller, Michelle" userId="269c6baa-3bea-43e2-b302-c27845c1a42b" providerId="ADAL" clId="{502D1342-23E5-D149-9C82-1D37CF7D9634}" dt="2020-09-24T08:37:29.392" v="28" actId="700"/>
          <ac:spMkLst>
            <pc:docMk/>
            <pc:sldMk cId="3160238199" sldId="765"/>
            <ac:spMk id="2" creationId="{8E7FE45A-16A6-4647-8264-6A251DF5DCEF}"/>
          </ac:spMkLst>
        </pc:spChg>
        <pc:spChg chg="mod ord">
          <ac:chgData name="Waller, Michelle" userId="269c6baa-3bea-43e2-b302-c27845c1a42b" providerId="ADAL" clId="{502D1342-23E5-D149-9C82-1D37CF7D9634}" dt="2020-09-24T08:38:39.475" v="35" actId="26606"/>
          <ac:spMkLst>
            <pc:docMk/>
            <pc:sldMk cId="3160238199" sldId="765"/>
            <ac:spMk id="3" creationId="{7B6BC25C-F45F-D94E-A6AE-0077A2E33A31}"/>
          </ac:spMkLst>
        </pc:spChg>
        <pc:spChg chg="del mod ord">
          <ac:chgData name="Waller, Michelle" userId="269c6baa-3bea-43e2-b302-c27845c1a42b" providerId="ADAL" clId="{502D1342-23E5-D149-9C82-1D37CF7D9634}" dt="2020-09-24T08:37:29.392" v="28" actId="700"/>
          <ac:spMkLst>
            <pc:docMk/>
            <pc:sldMk cId="3160238199" sldId="765"/>
            <ac:spMk id="4" creationId="{CDA06463-7BCE-064D-A15A-1D05FD7614ED}"/>
          </ac:spMkLst>
        </pc:spChg>
        <pc:spChg chg="add mod ord">
          <ac:chgData name="Waller, Michelle" userId="269c6baa-3bea-43e2-b302-c27845c1a42b" providerId="ADAL" clId="{502D1342-23E5-D149-9C82-1D37CF7D9634}" dt="2020-09-24T08:40:43.097" v="43" actId="20577"/>
          <ac:spMkLst>
            <pc:docMk/>
            <pc:sldMk cId="3160238199" sldId="765"/>
            <ac:spMk id="5" creationId="{856264B6-04B6-E848-95A9-F59EF7A13F34}"/>
          </ac:spMkLst>
        </pc:spChg>
        <pc:spChg chg="add del mod ord">
          <ac:chgData name="Waller, Michelle" userId="269c6baa-3bea-43e2-b302-c27845c1a42b" providerId="ADAL" clId="{502D1342-23E5-D149-9C82-1D37CF7D9634}" dt="2020-09-24T08:38:39.475" v="35" actId="26606"/>
          <ac:spMkLst>
            <pc:docMk/>
            <pc:sldMk cId="3160238199" sldId="765"/>
            <ac:spMk id="6" creationId="{0CCF2D26-6846-DC4E-9105-56D37EF1C379}"/>
          </ac:spMkLst>
        </pc:spChg>
        <pc:spChg chg="add del mod ord">
          <ac:chgData name="Waller, Michelle" userId="269c6baa-3bea-43e2-b302-c27845c1a42b" providerId="ADAL" clId="{502D1342-23E5-D149-9C82-1D37CF7D9634}" dt="2020-09-24T08:38:39.475" v="35" actId="26606"/>
          <ac:spMkLst>
            <pc:docMk/>
            <pc:sldMk cId="3160238199" sldId="765"/>
            <ac:spMk id="7" creationId="{6D96EF95-D346-2C46-BF60-6693315C386B}"/>
          </ac:spMkLst>
        </pc:spChg>
        <pc:spChg chg="add mod">
          <ac:chgData name="Waller, Michelle" userId="269c6baa-3bea-43e2-b302-c27845c1a42b" providerId="ADAL" clId="{502D1342-23E5-D149-9C82-1D37CF7D9634}" dt="2020-09-24T08:38:39.475" v="35" actId="26606"/>
          <ac:spMkLst>
            <pc:docMk/>
            <pc:sldMk cId="3160238199" sldId="765"/>
            <ac:spMk id="14" creationId="{A6DFD181-D667-499D-984A-923F18898495}"/>
          </ac:spMkLst>
        </pc:spChg>
        <pc:picChg chg="add del mod">
          <ac:chgData name="Waller, Michelle" userId="269c6baa-3bea-43e2-b302-c27845c1a42b" providerId="ADAL" clId="{502D1342-23E5-D149-9C82-1D37CF7D9634}" dt="2020-09-24T08:38:31.182" v="32"/>
          <ac:picMkLst>
            <pc:docMk/>
            <pc:sldMk cId="3160238199" sldId="765"/>
            <ac:picMk id="8" creationId="{278F064E-45F1-4A46-B8C8-8897817EC33C}"/>
          </ac:picMkLst>
        </pc:picChg>
        <pc:picChg chg="add mod ord">
          <ac:chgData name="Waller, Michelle" userId="269c6baa-3bea-43e2-b302-c27845c1a42b" providerId="ADAL" clId="{502D1342-23E5-D149-9C82-1D37CF7D9634}" dt="2020-09-24T08:38:45.745" v="36" actId="14100"/>
          <ac:picMkLst>
            <pc:docMk/>
            <pc:sldMk cId="3160238199" sldId="765"/>
            <ac:picMk id="9" creationId="{9340A122-D0F1-BC47-95D4-D9D0C78515E8}"/>
          </ac:picMkLst>
        </pc:picChg>
      </pc:sldChg>
      <pc:sldChg chg="modSp add mod">
        <pc:chgData name="Waller, Michelle" userId="269c6baa-3bea-43e2-b302-c27845c1a42b" providerId="ADAL" clId="{502D1342-23E5-D149-9C82-1D37CF7D9634}" dt="2020-09-24T08:59:28.540" v="277" actId="20577"/>
        <pc:sldMkLst>
          <pc:docMk/>
          <pc:sldMk cId="2035007324" sldId="766"/>
        </pc:sldMkLst>
        <pc:spChg chg="mod">
          <ac:chgData name="Waller, Michelle" userId="269c6baa-3bea-43e2-b302-c27845c1a42b" providerId="ADAL" clId="{502D1342-23E5-D149-9C82-1D37CF7D9634}" dt="2020-09-24T08:51:00.027" v="182"/>
          <ac:spMkLst>
            <pc:docMk/>
            <pc:sldMk cId="2035007324" sldId="766"/>
            <ac:spMk id="3" creationId="{CB7A265F-32E7-8040-8F5E-0457DB083ACC}"/>
          </ac:spMkLst>
        </pc:spChg>
        <pc:spChg chg="mod">
          <ac:chgData name="Waller, Michelle" userId="269c6baa-3bea-43e2-b302-c27845c1a42b" providerId="ADAL" clId="{502D1342-23E5-D149-9C82-1D37CF7D9634}" dt="2020-09-24T08:59:28.540" v="277" actId="20577"/>
          <ac:spMkLst>
            <pc:docMk/>
            <pc:sldMk cId="2035007324" sldId="766"/>
            <ac:spMk id="4" creationId="{A6F7E5EE-9957-9B44-9A6A-84A299974E12}"/>
          </ac:spMkLst>
        </pc:spChg>
      </pc:sldChg>
    </pc:docChg>
  </pc:docChgLst>
  <pc:docChgLst>
    <pc:chgData name="Waller, Michelle" userId="269c6baa-3bea-43e2-b302-c27845c1a42b" providerId="ADAL" clId="{D2CB3A09-BE9F-7548-B4FB-8CB5C5C74A98}"/>
    <pc:docChg chg="undo custSel addSld delSld modSld sldOrd">
      <pc:chgData name="Waller, Michelle" userId="269c6baa-3bea-43e2-b302-c27845c1a42b" providerId="ADAL" clId="{D2CB3A09-BE9F-7548-B4FB-8CB5C5C74A98}" dt="2020-09-23T16:07:43.492" v="261" actId="20577"/>
      <pc:docMkLst>
        <pc:docMk/>
      </pc:docMkLst>
      <pc:sldChg chg="modSp mod modClrScheme chgLayout">
        <pc:chgData name="Waller, Michelle" userId="269c6baa-3bea-43e2-b302-c27845c1a42b" providerId="ADAL" clId="{D2CB3A09-BE9F-7548-B4FB-8CB5C5C74A98}" dt="2020-09-23T09:31:31.587" v="2" actId="700"/>
        <pc:sldMkLst>
          <pc:docMk/>
          <pc:sldMk cId="1112600258" sldId="462"/>
        </pc:sldMkLst>
        <pc:spChg chg="mod ord">
          <ac:chgData name="Waller, Michelle" userId="269c6baa-3bea-43e2-b302-c27845c1a42b" providerId="ADAL" clId="{D2CB3A09-BE9F-7548-B4FB-8CB5C5C74A98}" dt="2020-09-23T09:31:31.587" v="2" actId="700"/>
          <ac:spMkLst>
            <pc:docMk/>
            <pc:sldMk cId="1112600258" sldId="462"/>
            <ac:spMk id="2" creationId="{00000000-0000-0000-0000-000000000000}"/>
          </ac:spMkLst>
        </pc:spChg>
        <pc:spChg chg="mod ord">
          <ac:chgData name="Waller, Michelle" userId="269c6baa-3bea-43e2-b302-c27845c1a42b" providerId="ADAL" clId="{D2CB3A09-BE9F-7548-B4FB-8CB5C5C74A98}" dt="2020-09-23T09:31:31.587" v="2" actId="700"/>
          <ac:spMkLst>
            <pc:docMk/>
            <pc:sldMk cId="1112600258" sldId="462"/>
            <ac:spMk id="3" creationId="{00000000-0000-0000-0000-000000000000}"/>
          </ac:spMkLst>
        </pc:spChg>
      </pc:sldChg>
      <pc:sldChg chg="addSp modSp mod modClrScheme chgLayout">
        <pc:chgData name="Waller, Michelle" userId="269c6baa-3bea-43e2-b302-c27845c1a42b" providerId="ADAL" clId="{D2CB3A09-BE9F-7548-B4FB-8CB5C5C74A98}" dt="2020-09-23T15:36:19.554" v="252" actId="2711"/>
        <pc:sldMkLst>
          <pc:docMk/>
          <pc:sldMk cId="3329272137" sldId="614"/>
        </pc:sldMkLst>
        <pc:spChg chg="mod ord">
          <ac:chgData name="Waller, Michelle" userId="269c6baa-3bea-43e2-b302-c27845c1a42b" providerId="ADAL" clId="{D2CB3A09-BE9F-7548-B4FB-8CB5C5C74A98}" dt="2020-09-23T09:36:48.251" v="13" actId="700"/>
          <ac:spMkLst>
            <pc:docMk/>
            <pc:sldMk cId="3329272137" sldId="614"/>
            <ac:spMk id="2" creationId="{00000000-0000-0000-0000-000000000000}"/>
          </ac:spMkLst>
        </pc:spChg>
        <pc:spChg chg="mod ord">
          <ac:chgData name="Waller, Michelle" userId="269c6baa-3bea-43e2-b302-c27845c1a42b" providerId="ADAL" clId="{D2CB3A09-BE9F-7548-B4FB-8CB5C5C74A98}" dt="2020-09-23T15:36:19.554" v="252" actId="2711"/>
          <ac:spMkLst>
            <pc:docMk/>
            <pc:sldMk cId="3329272137" sldId="614"/>
            <ac:spMk id="5" creationId="{00000000-0000-0000-0000-000000000000}"/>
          </ac:spMkLst>
        </pc:spChg>
        <pc:picChg chg="add mod">
          <ac:chgData name="Waller, Michelle" userId="269c6baa-3bea-43e2-b302-c27845c1a42b" providerId="ADAL" clId="{D2CB3A09-BE9F-7548-B4FB-8CB5C5C74A98}" dt="2020-09-23T13:17:05.075" v="229" actId="1076"/>
          <ac:picMkLst>
            <pc:docMk/>
            <pc:sldMk cId="3329272137" sldId="614"/>
            <ac:picMk id="4" creationId="{58C6B39E-2703-D645-BAEC-4CD26538E87A}"/>
          </ac:picMkLst>
        </pc:picChg>
      </pc:sldChg>
      <pc:sldChg chg="modSp del mod modClrScheme chgLayout">
        <pc:chgData name="Waller, Michelle" userId="269c6baa-3bea-43e2-b302-c27845c1a42b" providerId="ADAL" clId="{D2CB3A09-BE9F-7548-B4FB-8CB5C5C74A98}" dt="2020-09-23T09:38:59.848" v="18" actId="2696"/>
        <pc:sldMkLst>
          <pc:docMk/>
          <pc:sldMk cId="1258270248" sldId="616"/>
        </pc:sldMkLst>
        <pc:spChg chg="mod ord">
          <ac:chgData name="Waller, Michelle" userId="269c6baa-3bea-43e2-b302-c27845c1a42b" providerId="ADAL" clId="{D2CB3A09-BE9F-7548-B4FB-8CB5C5C74A98}" dt="2020-09-23T09:38:16.363" v="16" actId="700"/>
          <ac:spMkLst>
            <pc:docMk/>
            <pc:sldMk cId="1258270248" sldId="616"/>
            <ac:spMk id="3" creationId="{00000000-0000-0000-0000-000000000000}"/>
          </ac:spMkLst>
        </pc:spChg>
        <pc:spChg chg="mod ord">
          <ac:chgData name="Waller, Michelle" userId="269c6baa-3bea-43e2-b302-c27845c1a42b" providerId="ADAL" clId="{D2CB3A09-BE9F-7548-B4FB-8CB5C5C74A98}" dt="2020-09-23T09:38:16.363" v="16" actId="700"/>
          <ac:spMkLst>
            <pc:docMk/>
            <pc:sldMk cId="1258270248" sldId="616"/>
            <ac:spMk id="9" creationId="{00000000-0000-0000-0000-000000000000}"/>
          </ac:spMkLst>
        </pc:spChg>
      </pc:sldChg>
      <pc:sldChg chg="modSp mod modClrScheme chgLayout">
        <pc:chgData name="Waller, Michelle" userId="269c6baa-3bea-43e2-b302-c27845c1a42b" providerId="ADAL" clId="{D2CB3A09-BE9F-7548-B4FB-8CB5C5C74A98}" dt="2020-09-23T16:07:25.327" v="260" actId="20577"/>
        <pc:sldMkLst>
          <pc:docMk/>
          <pc:sldMk cId="856531162" sldId="752"/>
        </pc:sldMkLst>
        <pc:spChg chg="mod ord">
          <ac:chgData name="Waller, Michelle" userId="269c6baa-3bea-43e2-b302-c27845c1a42b" providerId="ADAL" clId="{D2CB3A09-BE9F-7548-B4FB-8CB5C5C74A98}" dt="2020-09-23T16:07:25.327" v="260" actId="20577"/>
          <ac:spMkLst>
            <pc:docMk/>
            <pc:sldMk cId="856531162" sldId="752"/>
            <ac:spMk id="2" creationId="{00000000-0000-0000-0000-000000000000}"/>
          </ac:spMkLst>
        </pc:spChg>
        <pc:spChg chg="mod ord">
          <ac:chgData name="Waller, Michelle" userId="269c6baa-3bea-43e2-b302-c27845c1a42b" providerId="ADAL" clId="{D2CB3A09-BE9F-7548-B4FB-8CB5C5C74A98}" dt="2020-09-23T15:36:26.944" v="253" actId="2711"/>
          <ac:spMkLst>
            <pc:docMk/>
            <pc:sldMk cId="856531162" sldId="752"/>
            <ac:spMk id="5" creationId="{00000000-0000-0000-0000-000000000000}"/>
          </ac:spMkLst>
        </pc:spChg>
      </pc:sldChg>
      <pc:sldChg chg="addSp delSp modSp mod modClrScheme chgLayout">
        <pc:chgData name="Waller, Michelle" userId="269c6baa-3bea-43e2-b302-c27845c1a42b" providerId="ADAL" clId="{D2CB3A09-BE9F-7548-B4FB-8CB5C5C74A98}" dt="2020-09-23T15:36:47.439" v="256" actId="2711"/>
        <pc:sldMkLst>
          <pc:docMk/>
          <pc:sldMk cId="2660385598" sldId="753"/>
        </pc:sldMkLst>
        <pc:spChg chg="mod">
          <ac:chgData name="Waller, Michelle" userId="269c6baa-3bea-43e2-b302-c27845c1a42b" providerId="ADAL" clId="{D2CB3A09-BE9F-7548-B4FB-8CB5C5C74A98}" dt="2020-09-23T09:58:55.973" v="130" actId="1076"/>
          <ac:spMkLst>
            <pc:docMk/>
            <pc:sldMk cId="2660385598" sldId="753"/>
            <ac:spMk id="2" creationId="{95A0AEC5-397B-E446-A3AD-1862F25860B9}"/>
          </ac:spMkLst>
        </pc:spChg>
        <pc:spChg chg="mod ord">
          <ac:chgData name="Waller, Michelle" userId="269c6baa-3bea-43e2-b302-c27845c1a42b" providerId="ADAL" clId="{D2CB3A09-BE9F-7548-B4FB-8CB5C5C74A98}" dt="2020-09-23T09:55:41.291" v="96" actId="700"/>
          <ac:spMkLst>
            <pc:docMk/>
            <pc:sldMk cId="2660385598" sldId="753"/>
            <ac:spMk id="3" creationId="{5BB999F5-B4DA-B945-9729-AF75695806C2}"/>
          </ac:spMkLst>
        </pc:spChg>
        <pc:spChg chg="mod ord">
          <ac:chgData name="Waller, Michelle" userId="269c6baa-3bea-43e2-b302-c27845c1a42b" providerId="ADAL" clId="{D2CB3A09-BE9F-7548-B4FB-8CB5C5C74A98}" dt="2020-09-23T15:36:47.439" v="256" actId="2711"/>
          <ac:spMkLst>
            <pc:docMk/>
            <pc:sldMk cId="2660385598" sldId="753"/>
            <ac:spMk id="8" creationId="{AAF02E37-03DE-714A-B93D-34F9AE64C22B}"/>
          </ac:spMkLst>
        </pc:spChg>
        <pc:spChg chg="mod ord">
          <ac:chgData name="Waller, Michelle" userId="269c6baa-3bea-43e2-b302-c27845c1a42b" providerId="ADAL" clId="{D2CB3A09-BE9F-7548-B4FB-8CB5C5C74A98}" dt="2020-09-23T10:09:02.958" v="180" actId="115"/>
          <ac:spMkLst>
            <pc:docMk/>
            <pc:sldMk cId="2660385598" sldId="753"/>
            <ac:spMk id="9" creationId="{28BFD558-7C1A-3A4A-8CE5-9F2C19E807EE}"/>
          </ac:spMkLst>
        </pc:spChg>
        <pc:picChg chg="add mod">
          <ac:chgData name="Waller, Michelle" userId="269c6baa-3bea-43e2-b302-c27845c1a42b" providerId="ADAL" clId="{D2CB3A09-BE9F-7548-B4FB-8CB5C5C74A98}" dt="2020-09-23T09:58:58.238" v="131" actId="1076"/>
          <ac:picMkLst>
            <pc:docMk/>
            <pc:sldMk cId="2660385598" sldId="753"/>
            <ac:picMk id="7" creationId="{0F5D2F07-8308-0A49-8D06-E00323D282A6}"/>
          </ac:picMkLst>
        </pc:picChg>
        <pc:picChg chg="del">
          <ac:chgData name="Waller, Michelle" userId="269c6baa-3bea-43e2-b302-c27845c1a42b" providerId="ADAL" clId="{D2CB3A09-BE9F-7548-B4FB-8CB5C5C74A98}" dt="2020-09-23T09:58:31.773" v="126" actId="478"/>
          <ac:picMkLst>
            <pc:docMk/>
            <pc:sldMk cId="2660385598" sldId="753"/>
            <ac:picMk id="10" creationId="{AE4600EF-A121-6F45-902B-CBE689550580}"/>
          </ac:picMkLst>
        </pc:picChg>
      </pc:sldChg>
      <pc:sldChg chg="modSp mod modClrScheme chgLayout">
        <pc:chgData name="Waller, Michelle" userId="269c6baa-3bea-43e2-b302-c27845c1a42b" providerId="ADAL" clId="{D2CB3A09-BE9F-7548-B4FB-8CB5C5C74A98}" dt="2020-09-23T15:37:10.513" v="259" actId="2711"/>
        <pc:sldMkLst>
          <pc:docMk/>
          <pc:sldMk cId="3029155676" sldId="754"/>
        </pc:sldMkLst>
        <pc:spChg chg="mod ord">
          <ac:chgData name="Waller, Michelle" userId="269c6baa-3bea-43e2-b302-c27845c1a42b" providerId="ADAL" clId="{D2CB3A09-BE9F-7548-B4FB-8CB5C5C74A98}" dt="2020-09-23T13:15:41.880" v="227" actId="20577"/>
          <ac:spMkLst>
            <pc:docMk/>
            <pc:sldMk cId="3029155676" sldId="754"/>
            <ac:spMk id="2" creationId="{00000000-0000-0000-0000-000000000000}"/>
          </ac:spMkLst>
        </pc:spChg>
        <pc:spChg chg="mod ord">
          <ac:chgData name="Waller, Michelle" userId="269c6baa-3bea-43e2-b302-c27845c1a42b" providerId="ADAL" clId="{D2CB3A09-BE9F-7548-B4FB-8CB5C5C74A98}" dt="2020-09-23T15:37:10.513" v="259" actId="2711"/>
          <ac:spMkLst>
            <pc:docMk/>
            <pc:sldMk cId="3029155676" sldId="754"/>
            <ac:spMk id="5" creationId="{00000000-0000-0000-0000-000000000000}"/>
          </ac:spMkLst>
        </pc:spChg>
      </pc:sldChg>
      <pc:sldChg chg="del">
        <pc:chgData name="Waller, Michelle" userId="269c6baa-3bea-43e2-b302-c27845c1a42b" providerId="ADAL" clId="{D2CB3A09-BE9F-7548-B4FB-8CB5C5C74A98}" dt="2020-09-23T10:05:46.872" v="162" actId="2696"/>
        <pc:sldMkLst>
          <pc:docMk/>
          <pc:sldMk cId="36629818" sldId="755"/>
        </pc:sldMkLst>
      </pc:sldChg>
      <pc:sldChg chg="del">
        <pc:chgData name="Waller, Michelle" userId="269c6baa-3bea-43e2-b302-c27845c1a42b" providerId="ADAL" clId="{D2CB3A09-BE9F-7548-B4FB-8CB5C5C74A98}" dt="2020-09-23T10:05:45.412" v="161" actId="2696"/>
        <pc:sldMkLst>
          <pc:docMk/>
          <pc:sldMk cId="441115752" sldId="756"/>
        </pc:sldMkLst>
      </pc:sldChg>
      <pc:sldChg chg="del">
        <pc:chgData name="Waller, Michelle" userId="269c6baa-3bea-43e2-b302-c27845c1a42b" providerId="ADAL" clId="{D2CB3A09-BE9F-7548-B4FB-8CB5C5C74A98}" dt="2020-09-23T10:05:43.973" v="160" actId="2696"/>
        <pc:sldMkLst>
          <pc:docMk/>
          <pc:sldMk cId="2937639649" sldId="757"/>
        </pc:sldMkLst>
      </pc:sldChg>
      <pc:sldChg chg="modSp mod ord modClrScheme chgLayout">
        <pc:chgData name="Waller, Michelle" userId="269c6baa-3bea-43e2-b302-c27845c1a42b" providerId="ADAL" clId="{D2CB3A09-BE9F-7548-B4FB-8CB5C5C74A98}" dt="2020-09-23T16:07:43.492" v="261" actId="20577"/>
        <pc:sldMkLst>
          <pc:docMk/>
          <pc:sldMk cId="1116385079" sldId="758"/>
        </pc:sldMkLst>
        <pc:spChg chg="mod ord">
          <ac:chgData name="Waller, Michelle" userId="269c6baa-3bea-43e2-b302-c27845c1a42b" providerId="ADAL" clId="{D2CB3A09-BE9F-7548-B4FB-8CB5C5C74A98}" dt="2020-09-23T10:01:44.788" v="146" actId="700"/>
          <ac:spMkLst>
            <pc:docMk/>
            <pc:sldMk cId="1116385079" sldId="758"/>
            <ac:spMk id="3" creationId="{5BB999F5-B4DA-B945-9729-AF75695806C2}"/>
          </ac:spMkLst>
        </pc:spChg>
        <pc:spChg chg="mod ord">
          <ac:chgData name="Waller, Michelle" userId="269c6baa-3bea-43e2-b302-c27845c1a42b" providerId="ADAL" clId="{D2CB3A09-BE9F-7548-B4FB-8CB5C5C74A98}" dt="2020-09-23T15:36:54.435" v="257" actId="2711"/>
          <ac:spMkLst>
            <pc:docMk/>
            <pc:sldMk cId="1116385079" sldId="758"/>
            <ac:spMk id="8" creationId="{AAF02E37-03DE-714A-B93D-34F9AE64C22B}"/>
          </ac:spMkLst>
        </pc:spChg>
        <pc:spChg chg="mod ord">
          <ac:chgData name="Waller, Michelle" userId="269c6baa-3bea-43e2-b302-c27845c1a42b" providerId="ADAL" clId="{D2CB3A09-BE9F-7548-B4FB-8CB5C5C74A98}" dt="2020-09-23T16:07:43.492" v="261" actId="20577"/>
          <ac:spMkLst>
            <pc:docMk/>
            <pc:sldMk cId="1116385079" sldId="758"/>
            <ac:spMk id="9" creationId="{28BFD558-7C1A-3A4A-8CE5-9F2C19E807EE}"/>
          </ac:spMkLst>
        </pc:spChg>
      </pc:sldChg>
      <pc:sldChg chg="del">
        <pc:chgData name="Waller, Michelle" userId="269c6baa-3bea-43e2-b302-c27845c1a42b" providerId="ADAL" clId="{D2CB3A09-BE9F-7548-B4FB-8CB5C5C74A98}" dt="2020-09-23T10:05:39.705" v="158" actId="2696"/>
        <pc:sldMkLst>
          <pc:docMk/>
          <pc:sldMk cId="317222902" sldId="759"/>
        </pc:sldMkLst>
      </pc:sldChg>
      <pc:sldChg chg="addSp modSp mod modClrScheme chgLayout">
        <pc:chgData name="Waller, Michelle" userId="269c6baa-3bea-43e2-b302-c27845c1a42b" providerId="ADAL" clId="{D2CB3A09-BE9F-7548-B4FB-8CB5C5C74A98}" dt="2020-09-23T15:36:42.546" v="255" actId="2711"/>
        <pc:sldMkLst>
          <pc:docMk/>
          <pc:sldMk cId="3973869705" sldId="760"/>
        </pc:sldMkLst>
        <pc:spChg chg="mod ord">
          <ac:chgData name="Waller, Michelle" userId="269c6baa-3bea-43e2-b302-c27845c1a42b" providerId="ADAL" clId="{D2CB3A09-BE9F-7548-B4FB-8CB5C5C74A98}" dt="2020-09-23T13:14:04.397" v="199" actId="20577"/>
          <ac:spMkLst>
            <pc:docMk/>
            <pc:sldMk cId="3973869705" sldId="760"/>
            <ac:spMk id="2" creationId="{00000000-0000-0000-0000-000000000000}"/>
          </ac:spMkLst>
        </pc:spChg>
        <pc:spChg chg="mod ord">
          <ac:chgData name="Waller, Michelle" userId="269c6baa-3bea-43e2-b302-c27845c1a42b" providerId="ADAL" clId="{D2CB3A09-BE9F-7548-B4FB-8CB5C5C74A98}" dt="2020-09-23T15:36:42.546" v="255" actId="2711"/>
          <ac:spMkLst>
            <pc:docMk/>
            <pc:sldMk cId="3973869705" sldId="760"/>
            <ac:spMk id="5" creationId="{00000000-0000-0000-0000-000000000000}"/>
          </ac:spMkLst>
        </pc:spChg>
        <pc:picChg chg="add mod">
          <ac:chgData name="Waller, Michelle" userId="269c6baa-3bea-43e2-b302-c27845c1a42b" providerId="ADAL" clId="{D2CB3A09-BE9F-7548-B4FB-8CB5C5C74A98}" dt="2020-09-23T09:58:16.473" v="125" actId="1076"/>
          <ac:picMkLst>
            <pc:docMk/>
            <pc:sldMk cId="3973869705" sldId="760"/>
            <ac:picMk id="4" creationId="{63041E0B-1BF9-8648-B814-94DA1222CB5B}"/>
          </ac:picMkLst>
        </pc:picChg>
      </pc:sldChg>
      <pc:sldChg chg="del">
        <pc:chgData name="Waller, Michelle" userId="269c6baa-3bea-43e2-b302-c27845c1a42b" providerId="ADAL" clId="{D2CB3A09-BE9F-7548-B4FB-8CB5C5C74A98}" dt="2020-09-23T10:05:42.601" v="159" actId="2696"/>
        <pc:sldMkLst>
          <pc:docMk/>
          <pc:sldMk cId="1102457544" sldId="761"/>
        </pc:sldMkLst>
      </pc:sldChg>
      <pc:sldChg chg="addSp delSp modSp add mod">
        <pc:chgData name="Waller, Michelle" userId="269c6baa-3bea-43e2-b302-c27845c1a42b" providerId="ADAL" clId="{D2CB3A09-BE9F-7548-B4FB-8CB5C5C74A98}" dt="2020-09-23T09:57:49.834" v="119" actId="1076"/>
        <pc:sldMkLst>
          <pc:docMk/>
          <pc:sldMk cId="1221032343" sldId="762"/>
        </pc:sldMkLst>
        <pc:spChg chg="mod">
          <ac:chgData name="Waller, Michelle" userId="269c6baa-3bea-43e2-b302-c27845c1a42b" providerId="ADAL" clId="{D2CB3A09-BE9F-7548-B4FB-8CB5C5C74A98}" dt="2020-09-23T09:39:17.270" v="20"/>
          <ac:spMkLst>
            <pc:docMk/>
            <pc:sldMk cId="1221032343" sldId="762"/>
            <ac:spMk id="2" creationId="{5DD57505-F745-6C40-8EBC-0251B283F7AE}"/>
          </ac:spMkLst>
        </pc:spChg>
        <pc:spChg chg="del">
          <ac:chgData name="Waller, Michelle" userId="269c6baa-3bea-43e2-b302-c27845c1a42b" providerId="ADAL" clId="{D2CB3A09-BE9F-7548-B4FB-8CB5C5C74A98}" dt="2020-09-23T09:39:32.569" v="21"/>
          <ac:spMkLst>
            <pc:docMk/>
            <pc:sldMk cId="1221032343" sldId="762"/>
            <ac:spMk id="3" creationId="{D8018868-5A4E-D84E-BF31-A33FA429CAFF}"/>
          </ac:spMkLst>
        </pc:spChg>
        <pc:spChg chg="add mod">
          <ac:chgData name="Waller, Michelle" userId="269c6baa-3bea-43e2-b302-c27845c1a42b" providerId="ADAL" clId="{D2CB3A09-BE9F-7548-B4FB-8CB5C5C74A98}" dt="2020-09-23T09:39:32.569" v="21"/>
          <ac:spMkLst>
            <pc:docMk/>
            <pc:sldMk cId="1221032343" sldId="762"/>
            <ac:spMk id="5" creationId="{197A95BA-358C-D84E-99A6-B3A44419E624}"/>
          </ac:spMkLst>
        </pc:spChg>
        <pc:picChg chg="add mod">
          <ac:chgData name="Waller, Michelle" userId="269c6baa-3bea-43e2-b302-c27845c1a42b" providerId="ADAL" clId="{D2CB3A09-BE9F-7548-B4FB-8CB5C5C74A98}" dt="2020-09-23T09:57:49.834" v="119" actId="1076"/>
          <ac:picMkLst>
            <pc:docMk/>
            <pc:sldMk cId="1221032343" sldId="762"/>
            <ac:picMk id="6" creationId="{C1FFEE42-ED53-254C-BCC1-F23795E18768}"/>
          </ac:picMkLst>
        </pc:picChg>
      </pc:sldChg>
      <pc:sldChg chg="add del">
        <pc:chgData name="Waller, Michelle" userId="269c6baa-3bea-43e2-b302-c27845c1a42b" providerId="ADAL" clId="{D2CB3A09-BE9F-7548-B4FB-8CB5C5C74A98}" dt="2020-09-23T09:39:39.877" v="22" actId="2696"/>
        <pc:sldMkLst>
          <pc:docMk/>
          <pc:sldMk cId="708116451" sldId="763"/>
        </pc:sldMkLst>
      </pc:sldChg>
      <pc:sldChg chg="modSp add mod">
        <pc:chgData name="Waller, Michelle" userId="269c6baa-3bea-43e2-b302-c27845c1a42b" providerId="ADAL" clId="{D2CB3A09-BE9F-7548-B4FB-8CB5C5C74A98}" dt="2020-09-23T15:36:35.723" v="254" actId="2711"/>
        <pc:sldMkLst>
          <pc:docMk/>
          <pc:sldMk cId="4112829610" sldId="763"/>
        </pc:sldMkLst>
        <pc:spChg chg="mod">
          <ac:chgData name="Waller, Michelle" userId="269c6baa-3bea-43e2-b302-c27845c1a42b" providerId="ADAL" clId="{D2CB3A09-BE9F-7548-B4FB-8CB5C5C74A98}" dt="2020-09-23T10:08:14.310" v="177" actId="11"/>
          <ac:spMkLst>
            <pc:docMk/>
            <pc:sldMk cId="4112829610" sldId="763"/>
            <ac:spMk id="2" creationId="{00000000-0000-0000-0000-000000000000}"/>
          </ac:spMkLst>
        </pc:spChg>
        <pc:spChg chg="mod">
          <ac:chgData name="Waller, Michelle" userId="269c6baa-3bea-43e2-b302-c27845c1a42b" providerId="ADAL" clId="{D2CB3A09-BE9F-7548-B4FB-8CB5C5C74A98}" dt="2020-09-23T15:36:35.723" v="254" actId="2711"/>
          <ac:spMkLst>
            <pc:docMk/>
            <pc:sldMk cId="4112829610" sldId="763"/>
            <ac:spMk id="5" creationId="{00000000-0000-0000-0000-000000000000}"/>
          </ac:spMkLst>
        </pc:spChg>
      </pc:sldChg>
      <pc:sldChg chg="modSp add mod">
        <pc:chgData name="Waller, Michelle" userId="269c6baa-3bea-43e2-b302-c27845c1a42b" providerId="ADAL" clId="{D2CB3A09-BE9F-7548-B4FB-8CB5C5C74A98}" dt="2020-09-23T15:37:03.712" v="258" actId="2711"/>
        <pc:sldMkLst>
          <pc:docMk/>
          <pc:sldMk cId="2457245478" sldId="764"/>
        </pc:sldMkLst>
        <pc:spChg chg="mod">
          <ac:chgData name="Waller, Michelle" userId="269c6baa-3bea-43e2-b302-c27845c1a42b" providerId="ADAL" clId="{D2CB3A09-BE9F-7548-B4FB-8CB5C5C74A98}" dt="2020-09-23T15:37:03.712" v="258" actId="2711"/>
          <ac:spMkLst>
            <pc:docMk/>
            <pc:sldMk cId="2457245478" sldId="764"/>
            <ac:spMk id="8" creationId="{AAF02E37-03DE-714A-B93D-34F9AE64C22B}"/>
          </ac:spMkLst>
        </pc:spChg>
        <pc:spChg chg="mod">
          <ac:chgData name="Waller, Michelle" userId="269c6baa-3bea-43e2-b302-c27845c1a42b" providerId="ADAL" clId="{D2CB3A09-BE9F-7548-B4FB-8CB5C5C74A98}" dt="2020-09-23T13:15:08.492" v="215" actId="20577"/>
          <ac:spMkLst>
            <pc:docMk/>
            <pc:sldMk cId="2457245478" sldId="764"/>
            <ac:spMk id="9" creationId="{28BFD558-7C1A-3A4A-8CE5-9F2C19E807E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09/11/2023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09/11/2023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402252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618277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 feature of ECMAScript 5 is that the extensibility of objects can now be toggled. Turning off extensibility can prevent new properties from getting added to an object.</a:t>
            </a:r>
          </a:p>
          <a:p>
            <a:endParaRPr lang="en-GB" dirty="0"/>
          </a:p>
          <a:p>
            <a:r>
              <a:rPr lang="en-GB" dirty="0"/>
              <a:t>ES5 provides two methods for manipulating and verifying the extensibility of objects.</a:t>
            </a:r>
          </a:p>
          <a:p>
            <a:endParaRPr lang="en-GB" dirty="0"/>
          </a:p>
          <a:p>
            <a:r>
              <a:rPr lang="en-GB" dirty="0" err="1">
                <a:latin typeface="Courier New" pitchFamily="49" charset="0"/>
                <a:cs typeface="Courier New" pitchFamily="49" charset="0"/>
              </a:rPr>
              <a:t>Object.preventExtensions</a:t>
            </a:r>
            <a:r>
              <a:rPr lang="en-GB" dirty="0">
                <a:latin typeface="Courier New" pitchFamily="49" charset="0"/>
                <a:cs typeface="Courier New" pitchFamily="49" charset="0"/>
              </a:rPr>
              <a:t>( </a:t>
            </a:r>
            <a:r>
              <a:rPr lang="en-GB" dirty="0" err="1">
                <a:latin typeface="Courier New" pitchFamily="49" charset="0"/>
                <a:cs typeface="Courier New" pitchFamily="49" charset="0"/>
              </a:rPr>
              <a:t>obj</a:t>
            </a:r>
            <a:r>
              <a:rPr lang="en-GB" dirty="0">
                <a:latin typeface="Courier New" pitchFamily="49" charset="0"/>
                <a:cs typeface="Courier New" pitchFamily="49" charset="0"/>
              </a:rPr>
              <a:t> )</a:t>
            </a:r>
          </a:p>
          <a:p>
            <a:r>
              <a:rPr lang="en-GB" dirty="0" err="1">
                <a:latin typeface="Courier New" pitchFamily="49" charset="0"/>
                <a:cs typeface="Courier New" pitchFamily="49" charset="0"/>
              </a:rPr>
              <a:t>Object.isExtensible</a:t>
            </a:r>
            <a:r>
              <a:rPr lang="en-GB" dirty="0">
                <a:latin typeface="Courier New" pitchFamily="49" charset="0"/>
                <a:cs typeface="Courier New" pitchFamily="49" charset="0"/>
              </a:rPr>
              <a:t>( </a:t>
            </a:r>
            <a:r>
              <a:rPr lang="en-GB" dirty="0" err="1">
                <a:latin typeface="Courier New" pitchFamily="49" charset="0"/>
                <a:cs typeface="Courier New" pitchFamily="49" charset="0"/>
              </a:rPr>
              <a:t>obj</a:t>
            </a:r>
            <a:r>
              <a:rPr lang="en-GB" dirty="0">
                <a:latin typeface="Courier New" pitchFamily="49" charset="0"/>
                <a:cs typeface="Courier New" pitchFamily="49" charset="0"/>
              </a:rPr>
              <a:t> )</a:t>
            </a:r>
          </a:p>
          <a:p>
            <a:endParaRPr lang="en-GB" dirty="0"/>
          </a:p>
          <a:p>
            <a:r>
              <a:rPr lang="en-GB" dirty="0" err="1"/>
              <a:t>preventExtensions</a:t>
            </a:r>
            <a:r>
              <a:rPr lang="en-GB" dirty="0"/>
              <a:t> locks down an object and prevents any future property additions from occurring.</a:t>
            </a:r>
          </a:p>
        </p:txBody>
      </p:sp>
    </p:spTree>
    <p:extLst>
      <p:ext uri="{BB962C8B-B14F-4D97-AF65-F5344CB8AC3E}">
        <p14:creationId xmlns:p14="http://schemas.microsoft.com/office/powerpoint/2010/main" val="403001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3239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13</a:t>
            </a:fld>
            <a:endParaRPr lang="en-GB"/>
          </a:p>
        </p:txBody>
      </p:sp>
    </p:spTree>
    <p:extLst>
      <p:ext uri="{BB962C8B-B14F-4D97-AF65-F5344CB8AC3E}">
        <p14:creationId xmlns:p14="http://schemas.microsoft.com/office/powerpoint/2010/main" val="3309684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80895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Everything in JavaScript is an Object. This includes functions, dates, strings and DOM Elements. This is how we are able to extend the language with our own types.</a:t>
            </a:r>
          </a:p>
          <a:p>
            <a:r>
              <a:rPr lang="en-US" dirty="0"/>
              <a:t>To create an object, we use the </a:t>
            </a:r>
            <a:r>
              <a:rPr lang="en-US" b="1" i="1" dirty="0"/>
              <a:t>new </a:t>
            </a:r>
            <a:r>
              <a:rPr lang="en-US" dirty="0"/>
              <a:t>keyword or we can simply use empty curly braces if we are creating an instance of the object type.</a:t>
            </a:r>
          </a:p>
          <a:p>
            <a:r>
              <a:rPr lang="en-US" dirty="0"/>
              <a:t>Objects’ members are stored as an associative array. We can access members of this array using dot notation or via indexer syntax as shown above.</a:t>
            </a:r>
          </a:p>
          <a:p>
            <a:r>
              <a:rPr lang="en-US" dirty="0"/>
              <a:t>This gives us great flexibility and makes creating custom objects a simple process; however, there are more useful and better-performing ways to create reusable objects as we’ll discover.</a:t>
            </a:r>
          </a:p>
          <a:p>
            <a:endParaRPr lang="en-GB" dirty="0"/>
          </a:p>
        </p:txBody>
      </p:sp>
    </p:spTree>
    <p:extLst>
      <p:ext uri="{BB962C8B-B14F-4D97-AF65-F5344CB8AC3E}">
        <p14:creationId xmlns:p14="http://schemas.microsoft.com/office/powerpoint/2010/main" val="299655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To iterate over the members of the associative array, we can use a </a:t>
            </a:r>
            <a:r>
              <a:rPr lang="en-US" dirty="0">
                <a:latin typeface="Courier New" pitchFamily="49" charset="0"/>
                <a:cs typeface="Courier New" pitchFamily="49" charset="0"/>
              </a:rPr>
              <a:t>for…in</a:t>
            </a:r>
            <a:r>
              <a:rPr lang="en-US" dirty="0"/>
              <a:t> loop as shown in the first example above. This is the basis for a reflection-like mechanism in JavaScript.</a:t>
            </a:r>
          </a:p>
          <a:p>
            <a:endParaRPr lang="en-US" dirty="0"/>
          </a:p>
          <a:p>
            <a:r>
              <a:rPr lang="en-US" dirty="0"/>
              <a:t>As well as simple properties, as Functions are first-class objects, we can add methods by having a property of our object with the type of function as in the second and third examples above.</a:t>
            </a:r>
          </a:p>
          <a:p>
            <a:endParaRPr lang="en-US" dirty="0"/>
          </a:p>
          <a:p>
            <a:r>
              <a:rPr lang="en-US" dirty="0"/>
              <a:t>The third example is the preferred method as it enables us to declare both properties and methods in the same block, making our code more readable. </a:t>
            </a:r>
          </a:p>
          <a:p>
            <a:endParaRPr lang="en-GB" dirty="0"/>
          </a:p>
        </p:txBody>
      </p:sp>
    </p:spTree>
    <p:extLst>
      <p:ext uri="{BB962C8B-B14F-4D97-AF65-F5344CB8AC3E}">
        <p14:creationId xmlns:p14="http://schemas.microsoft.com/office/powerpoint/2010/main" val="373426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Constructor method is called when</a:t>
            </a:r>
            <a:r>
              <a:rPr lang="en-US" baseline="0" dirty="0">
                <a:latin typeface="Arial" charset="0"/>
                <a:cs typeface="Arial" charset="0"/>
              </a:rPr>
              <a:t> the class is instantiated through the “new” keyword.</a:t>
            </a:r>
          </a:p>
          <a:p>
            <a:endParaRPr lang="en-US" baseline="0" dirty="0">
              <a:latin typeface="Arial" charset="0"/>
              <a:cs typeface="Arial" charset="0"/>
            </a:endParaRPr>
          </a:p>
          <a:p>
            <a:r>
              <a:rPr lang="en-US" baseline="0" dirty="0">
                <a:latin typeface="Arial" charset="0"/>
                <a:cs typeface="Arial" charset="0"/>
              </a:rPr>
              <a:t>Methods can be created inside the class definition without using the function keyword or assigning to “this”.</a:t>
            </a:r>
          </a:p>
          <a:p>
            <a:endParaRPr lang="en-US" baseline="0" dirty="0">
              <a:latin typeface="Arial" charset="0"/>
              <a:cs typeface="Arial" charset="0"/>
            </a:endParaRPr>
          </a:p>
          <a:p>
            <a:r>
              <a:rPr lang="en-US" baseline="0" dirty="0">
                <a:latin typeface="Arial" charset="0"/>
                <a:cs typeface="Arial" charset="0"/>
              </a:rPr>
              <a:t>See the Appendix for more information about Prototypal Inheritance.</a:t>
            </a:r>
            <a:endParaRPr lang="en-US" dirty="0">
              <a:latin typeface="Arial" charset="0"/>
              <a:cs typeface="Arial" charset="0"/>
            </a:endParaRPr>
          </a:p>
        </p:txBody>
      </p:sp>
    </p:spTree>
    <p:extLst>
      <p:ext uri="{BB962C8B-B14F-4D97-AF65-F5344CB8AC3E}">
        <p14:creationId xmlns:p14="http://schemas.microsoft.com/office/powerpoint/2010/main" val="384767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393658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354222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Notice that the car has all the properties of a Vehicle plus its own property of _</a:t>
            </a:r>
            <a:r>
              <a:rPr lang="en-US" dirty="0" err="1">
                <a:latin typeface="Arial" charset="0"/>
                <a:cs typeface="Arial" charset="0"/>
              </a:rPr>
              <a:t>gps</a:t>
            </a:r>
            <a:r>
              <a:rPr lang="en-US" dirty="0">
                <a:latin typeface="Arial" charset="0"/>
                <a:cs typeface="Arial" charset="0"/>
              </a:rPr>
              <a:t>.</a:t>
            </a:r>
          </a:p>
          <a:p>
            <a:endParaRPr lang="en-US" dirty="0">
              <a:latin typeface="Arial" charset="0"/>
              <a:cs typeface="Arial" charset="0"/>
            </a:endParaRPr>
          </a:p>
          <a:p>
            <a:r>
              <a:rPr lang="en-US" dirty="0">
                <a:latin typeface="Arial" charset="0"/>
                <a:cs typeface="Arial" charset="0"/>
              </a:rPr>
              <a:t>GOTCHA! : “this” will be undefined</a:t>
            </a:r>
            <a:r>
              <a:rPr lang="en-US" baseline="0" dirty="0">
                <a:latin typeface="Arial" charset="0"/>
                <a:cs typeface="Arial" charset="0"/>
              </a:rPr>
              <a:t> before you call “super()” in a subclass</a:t>
            </a:r>
            <a:endParaRPr lang="en-US" dirty="0">
              <a:latin typeface="Arial" charset="0"/>
              <a:cs typeface="Arial" charset="0"/>
            </a:endParaRPr>
          </a:p>
        </p:txBody>
      </p:sp>
    </p:spTree>
    <p:extLst>
      <p:ext uri="{BB962C8B-B14F-4D97-AF65-F5344CB8AC3E}">
        <p14:creationId xmlns:p14="http://schemas.microsoft.com/office/powerpoint/2010/main" val="231406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Customised error messages can b e generated using the built-in exception types. However, another approach is to create new exception types by extending the existing “Error” type. Because the new type inherits from “Error”, it can be used like the other built-in exception types.  </a:t>
            </a:r>
          </a:p>
          <a:p>
            <a:endParaRPr lang="en-GB" dirty="0"/>
          </a:p>
          <a:p>
            <a:r>
              <a:rPr lang="en-GB" dirty="0"/>
              <a:t>The following example looks at the problem of dealing with division by zero. Instead of using an “Error” or “</a:t>
            </a:r>
            <a:r>
              <a:rPr lang="en-GB" dirty="0" err="1"/>
              <a:t>RangeError</a:t>
            </a:r>
            <a:r>
              <a:rPr lang="en-GB" dirty="0"/>
              <a:t>” object, we are going to create our own type of exception. </a:t>
            </a:r>
          </a:p>
          <a:p>
            <a:endParaRPr lang="en-GB" dirty="0"/>
          </a:p>
          <a:p>
            <a:r>
              <a:rPr lang="en-GB" dirty="0"/>
              <a:t>In this example, we are creating the “</a:t>
            </a:r>
            <a:r>
              <a:rPr lang="en-GB" dirty="0" err="1"/>
              <a:t>DivisionByZeroError</a:t>
            </a:r>
            <a:r>
              <a:rPr lang="en-GB" dirty="0"/>
              <a:t>” exception type. The function in the example acts as the constructor for our new type. The constructor takes care of assigning the “name” and “message” properties. </a:t>
            </a:r>
          </a:p>
        </p:txBody>
      </p:sp>
    </p:spTree>
    <p:extLst>
      <p:ext uri="{BB962C8B-B14F-4D97-AF65-F5344CB8AC3E}">
        <p14:creationId xmlns:p14="http://schemas.microsoft.com/office/powerpoint/2010/main" val="3836827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1.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2.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3.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4.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5.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jpe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jpe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jpeg"/><Relationship Id="rId1" Type="http://schemas.openxmlformats.org/officeDocument/2006/relationships/slideMaster" Target="../slideMasters/slideMaster4.xml"/><Relationship Id="rId4" Type="http://schemas.openxmlformats.org/officeDocument/2006/relationships/image" Target="../media/image44.sv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jpeg"/><Relationship Id="rId1" Type="http://schemas.openxmlformats.org/officeDocument/2006/relationships/slideMaster" Target="../slideMasters/slideMaster4.xml"/><Relationship Id="rId4" Type="http://schemas.openxmlformats.org/officeDocument/2006/relationships/image" Target="../media/image44.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jpeg"/><Relationship Id="rId1" Type="http://schemas.openxmlformats.org/officeDocument/2006/relationships/slideMaster" Target="../slideMasters/slideMaster4.xml"/><Relationship Id="rId4" Type="http://schemas.openxmlformats.org/officeDocument/2006/relationships/image" Target="../media/image44.sv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1.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2.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5.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6.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7.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8.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9.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70.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jpe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7.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3.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8.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0.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jpe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8.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6382304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445721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385691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207239077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2635893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9333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55665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648141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906433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259803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99220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3398510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913253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38007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224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6971300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410029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742156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578396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35734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81500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614564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83742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74936341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82741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57487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832888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ctivity 3">
    <p:bg>
      <p:bgPr>
        <a:solidFill>
          <a:srgbClr val="E860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5120640"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93951543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1_Activity 3">
    <p:bg>
      <p:bgPr>
        <a:solidFill>
          <a:srgbClr val="FFD217"/>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4BB0A8-10FB-F847-A121-7EF00B2FA8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7380173"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46302576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B113A-F3D1-8F4D-B4A0-C7EEBD0EE4A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057345" y="1"/>
            <a:ext cx="10134656"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628552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2530288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A94EB5-6DF4-1149-B8E9-FFCFB4E23D5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9579962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452600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Hope you enjoyed 03">
    <p:bg>
      <p:bgPr>
        <a:solidFill>
          <a:srgbClr val="F1612C"/>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6127"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C28DE67A-0D1B-2943-A741-E4BE803F695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3238B17-B3BD-514B-96BB-036A6219006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7B098E7D-8AD4-9442-98E0-AD5065552F4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A0E0FE90-EFD5-5D46-B8B7-C8C6EF4A7B9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extBox 13">
            <a:extLst>
              <a:ext uri="{FF2B5EF4-FFF2-40B4-BE49-F238E27FC236}">
                <a16:creationId xmlns:a16="http://schemas.microsoft.com/office/drawing/2014/main" id="{AACCF0C3-B5A6-BC4F-8204-C6FA53B965BF}"/>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5" name="TextBox 14">
            <a:extLst>
              <a:ext uri="{FF2B5EF4-FFF2-40B4-BE49-F238E27FC236}">
                <a16:creationId xmlns:a16="http://schemas.microsoft.com/office/drawing/2014/main" id="{313C9E79-B6AA-D844-BA92-F0E152E4EC6C}"/>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2458859042"/>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rgbClr val="EECF4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00174" y="0"/>
            <a:ext cx="1079182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7EF9814B-F8EE-524C-AE06-C830CCA3CC9A}"/>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B85C145-5537-3145-BB2A-22C52E5CEFE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33E618D-5B5A-1247-872C-D90DEE318819}"/>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6EF8876D-52B4-AE44-AA1D-D9FD95C43527}"/>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TextBox 15">
            <a:extLst>
              <a:ext uri="{FF2B5EF4-FFF2-40B4-BE49-F238E27FC236}">
                <a16:creationId xmlns:a16="http://schemas.microsoft.com/office/drawing/2014/main" id="{5685BE0E-AC9A-7D4F-B249-F8CEE505E555}"/>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7" name="TextBox 16">
            <a:extLst>
              <a:ext uri="{FF2B5EF4-FFF2-40B4-BE49-F238E27FC236}">
                <a16:creationId xmlns:a16="http://schemas.microsoft.com/office/drawing/2014/main" id="{7F766375-58BA-FB43-9D9D-3C9B1B5222C0}"/>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3528479176"/>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262C4C1E-84C8-CF4F-9833-9160814DB25F}"/>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4019CC32-985F-3D43-8D57-815C3B52A637}"/>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372B221F-0239-A34A-ADF5-8990E5295F7C}"/>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A6BA2086-2BAE-7A46-B142-B9A703147CC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D6597FBC-880F-6449-915C-7086CF5708CE}"/>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EFDBD310-56CB-A44B-B734-154F9BBF954B}"/>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7" name="Rectangle 16">
            <a:extLst>
              <a:ext uri="{FF2B5EF4-FFF2-40B4-BE49-F238E27FC236}">
                <a16:creationId xmlns:a16="http://schemas.microsoft.com/office/drawing/2014/main" id="{34A6CBDB-DD12-E04B-936B-30E37DB75CBE}"/>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a:extLst>
              <a:ext uri="{FF2B5EF4-FFF2-40B4-BE49-F238E27FC236}">
                <a16:creationId xmlns:a16="http://schemas.microsoft.com/office/drawing/2014/main" id="{30AB1FE5-5322-E346-A736-E5C08B5B149F}"/>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64948859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00D2F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F1EF07-579B-8642-8596-9F426AD35B5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5409" y="-1"/>
            <a:ext cx="9023859"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4" name="Text Placeholder 6">
            <a:extLst>
              <a:ext uri="{FF2B5EF4-FFF2-40B4-BE49-F238E27FC236}">
                <a16:creationId xmlns:a16="http://schemas.microsoft.com/office/drawing/2014/main" id="{1A80707B-EF25-DA4C-9A4E-25ABE2DD6EB2}"/>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5" name="Title 1">
            <a:extLst>
              <a:ext uri="{FF2B5EF4-FFF2-40B4-BE49-F238E27FC236}">
                <a16:creationId xmlns:a16="http://schemas.microsoft.com/office/drawing/2014/main" id="{D4974619-55D6-4B46-8058-443F48A5B9F3}"/>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a:extLst>
              <a:ext uri="{FF2B5EF4-FFF2-40B4-BE49-F238E27FC236}">
                <a16:creationId xmlns:a16="http://schemas.microsoft.com/office/drawing/2014/main" id="{E5EFA001-2A07-7243-BC28-927EDC012C51}"/>
              </a:ext>
            </a:extLst>
          </p:cNvPr>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B818F7F9-7D4A-584C-BCC2-5E46653308A1}"/>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1B2B72B1-925A-9D45-A7E3-A8D331C22D8F}"/>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728EA6FF-B806-9D4D-BC77-813904D1A18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0" name="Rectangle 19">
            <a:extLst>
              <a:ext uri="{FF2B5EF4-FFF2-40B4-BE49-F238E27FC236}">
                <a16:creationId xmlns:a16="http://schemas.microsoft.com/office/drawing/2014/main" id="{D98729A0-C6F5-EB4E-B84B-AFD37A77AB1A}"/>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a:extLst>
              <a:ext uri="{FF2B5EF4-FFF2-40B4-BE49-F238E27FC236}">
                <a16:creationId xmlns:a16="http://schemas.microsoft.com/office/drawing/2014/main" id="{57FF9AFC-32F2-B044-A680-631056558128}"/>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545982760"/>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28CEF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4" name="Text Placeholder 6">
            <a:extLst>
              <a:ext uri="{FF2B5EF4-FFF2-40B4-BE49-F238E27FC236}">
                <a16:creationId xmlns:a16="http://schemas.microsoft.com/office/drawing/2014/main" id="{66A49413-34FB-294F-9385-85A11FA317CA}"/>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5" name="Title 1">
            <a:extLst>
              <a:ext uri="{FF2B5EF4-FFF2-40B4-BE49-F238E27FC236}">
                <a16:creationId xmlns:a16="http://schemas.microsoft.com/office/drawing/2014/main" id="{F4F1BC14-DBE6-B346-AC8F-414C9E83298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a:extLst>
              <a:ext uri="{FF2B5EF4-FFF2-40B4-BE49-F238E27FC236}">
                <a16:creationId xmlns:a16="http://schemas.microsoft.com/office/drawing/2014/main" id="{B1DD9F8D-3F97-3C4C-90B2-58128F954DC0}"/>
              </a:ext>
            </a:extLst>
          </p:cNvPr>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D3846F94-F95D-E542-813C-308A64057545}"/>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29FDA10F-2226-AB49-96BA-AD7CB08A220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7601E4C4-72EA-2442-8F9F-1EE749DA9F05}"/>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0" name="Rectangle 19">
            <a:extLst>
              <a:ext uri="{FF2B5EF4-FFF2-40B4-BE49-F238E27FC236}">
                <a16:creationId xmlns:a16="http://schemas.microsoft.com/office/drawing/2014/main" id="{B60B37D9-EC58-EB49-93DF-CAF1B8EB68E6}"/>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a:extLst>
              <a:ext uri="{FF2B5EF4-FFF2-40B4-BE49-F238E27FC236}">
                <a16:creationId xmlns:a16="http://schemas.microsoft.com/office/drawing/2014/main" id="{76D1C9C3-F427-314F-B186-F33DCA498107}"/>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351299355"/>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7569840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5139" y="0"/>
            <a:ext cx="10972800"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93538855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1_Meet &amp; Greet 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98D02-2742-BF4B-973B-5C60C3BD01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07823" y="0"/>
            <a:ext cx="738417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8518336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430007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6770671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61143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873442"/>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82126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8726428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1393380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234063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32918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189004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803295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18304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5590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9289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305588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6265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560670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70641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096371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032442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47983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5326982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907917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258151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08343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17007425"/>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952501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120764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168156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535460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5478780"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6874587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1_Activity 2">
    <p:bg>
      <p:bgPr>
        <a:solidFill>
          <a:srgbClr val="00CEF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981D7A-97D3-0941-BB13-D1CADDE87D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8430705"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8" name="Title 1">
            <a:extLst>
              <a:ext uri="{FF2B5EF4-FFF2-40B4-BE49-F238E27FC236}">
                <a16:creationId xmlns:a16="http://schemas.microsoft.com/office/drawing/2014/main" id="{4E562E51-6C27-A942-B120-4F2245D2CD1C}"/>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11" name="Text Placeholder 3">
            <a:extLst>
              <a:ext uri="{FF2B5EF4-FFF2-40B4-BE49-F238E27FC236}">
                <a16:creationId xmlns:a16="http://schemas.microsoft.com/office/drawing/2014/main" id="{42DDB68E-F78C-FB47-9BAD-0C7B36852631}"/>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2292131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4661"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9165578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682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662760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B04507-7F7B-F448-A7F9-39E26957B44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66950" y="0"/>
            <a:ext cx="992505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100226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65496-6E48-4B41-9EBB-1E61F1BCF5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0929"/>
          <a:stretch/>
        </p:blipFill>
        <p:spPr>
          <a:xfrm>
            <a:off x="3878397" y="0"/>
            <a:ext cx="8313604"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0239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Hope you enjoyed 0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9FD7E-9A2B-B341-8D58-06B6AEF56A7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723925" y="1"/>
            <a:ext cx="946807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C28DE67A-0D1B-2943-A741-E4BE803F695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3238B17-B3BD-514B-96BB-036A6219006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7B098E7D-8AD4-9442-98E0-AD5065552F4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A0E0FE90-EFD5-5D46-B8B7-C8C6EF4A7B9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TextBox 15">
            <a:extLst>
              <a:ext uri="{FF2B5EF4-FFF2-40B4-BE49-F238E27FC236}">
                <a16:creationId xmlns:a16="http://schemas.microsoft.com/office/drawing/2014/main" id="{905EFDB8-62A8-1D46-96B4-E5F639C36E41}"/>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7" name="TextBox 16">
            <a:extLst>
              <a:ext uri="{FF2B5EF4-FFF2-40B4-BE49-F238E27FC236}">
                <a16:creationId xmlns:a16="http://schemas.microsoft.com/office/drawing/2014/main" id="{8FA4B37A-A84E-A740-AFC5-4BCCDF9E8FD7}"/>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3232804369"/>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2386B-50AD-1F49-9253-BABC0497D22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37619" y="0"/>
            <a:ext cx="8554381"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7EF9814B-F8EE-524C-AE06-C830CCA3CC9A}"/>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B85C145-5537-3145-BB2A-22C52E5CEFE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33E618D-5B5A-1247-872C-D90DEE318819}"/>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6EF8876D-52B4-AE44-AA1D-D9FD95C43527}"/>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TextBox 15">
            <a:extLst>
              <a:ext uri="{FF2B5EF4-FFF2-40B4-BE49-F238E27FC236}">
                <a16:creationId xmlns:a16="http://schemas.microsoft.com/office/drawing/2014/main" id="{4D17428E-ED5B-4447-BB59-326A3A184A4C}"/>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7" name="TextBox 16">
            <a:extLst>
              <a:ext uri="{FF2B5EF4-FFF2-40B4-BE49-F238E27FC236}">
                <a16:creationId xmlns:a16="http://schemas.microsoft.com/office/drawing/2014/main" id="{1D9D2D67-AD17-BB42-ACFF-EF7F88882EB7}"/>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2742040086"/>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166681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36062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7184920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95497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88925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22699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5893264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62690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9952731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680138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9136175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2539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91857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68207940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87243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3735872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607775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29022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5810546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665921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7310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91098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59595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17F25977-2A6E-5145-88F9-CD120C50E0D7}"/>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1" name="TextBox 10">
            <a:extLst>
              <a:ext uri="{FF2B5EF4-FFF2-40B4-BE49-F238E27FC236}">
                <a16:creationId xmlns:a16="http://schemas.microsoft.com/office/drawing/2014/main" id="{C213F3E8-EBA2-2742-9898-726D280D25C7}"/>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36890543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7" name="TextBox 16">
            <a:extLst>
              <a:ext uri="{FF2B5EF4-FFF2-40B4-BE49-F238E27FC236}">
                <a16:creationId xmlns:a16="http://schemas.microsoft.com/office/drawing/2014/main" id="{F40F117A-8029-1046-B154-5F6DC38A0EC1}"/>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9" name="TextBox 18">
            <a:extLst>
              <a:ext uri="{FF2B5EF4-FFF2-40B4-BE49-F238E27FC236}">
                <a16:creationId xmlns:a16="http://schemas.microsoft.com/office/drawing/2014/main" id="{7730DEBB-F3C8-2B49-98FA-67CD17896A82}"/>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19691009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9843810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553299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2992630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7157502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43590826"/>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FD014D"/>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2C3001-2868-3745-844A-C501016D23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7" name="Graphic 29">
            <a:extLst>
              <a:ext uri="{FF2B5EF4-FFF2-40B4-BE49-F238E27FC236}">
                <a16:creationId xmlns:a16="http://schemas.microsoft.com/office/drawing/2014/main" id="{0F2B5717-CAF5-024E-BD47-6ED03C95F44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BD50C999-38B5-2441-B2B6-6F8E2EC78F93}"/>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876C8BA3-AA6E-5740-BC52-EEC4F4ED08CF}"/>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solidFill>
                  <a:schemeClr val="tx1"/>
                </a:solidFill>
              </a:defRPr>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6D880CBD-AEED-3744-908B-FFFECA397C2B}"/>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D2046385-FB6E-9844-B4A2-E8403D915C5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71CB7E99-6710-6F46-BFA5-14AE428ACAD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E94F540-4CD4-2049-A4B5-2761A1C89153}"/>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Rectangle 15">
            <a:extLst>
              <a:ext uri="{FF2B5EF4-FFF2-40B4-BE49-F238E27FC236}">
                <a16:creationId xmlns:a16="http://schemas.microsoft.com/office/drawing/2014/main" id="{610A9A08-D316-974B-AAFF-16972B77BF7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a:extLst>
              <a:ext uri="{FF2B5EF4-FFF2-40B4-BE49-F238E27FC236}">
                <a16:creationId xmlns:a16="http://schemas.microsoft.com/office/drawing/2014/main" id="{7D8F8BA5-7B02-2E4D-8E91-F2C2EAEB4435}"/>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50662609"/>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FD014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E47EF-E205-7148-97A2-017F58514AA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52343" y="0"/>
            <a:ext cx="8539657" cy="6858000"/>
          </a:xfrm>
          <a:prstGeom prst="rect">
            <a:avLst/>
          </a:prstGeom>
        </p:spPr>
      </p:pic>
      <p:pic>
        <p:nvPicPr>
          <p:cNvPr id="7" name="Graphic 29">
            <a:extLst>
              <a:ext uri="{FF2B5EF4-FFF2-40B4-BE49-F238E27FC236}">
                <a16:creationId xmlns:a16="http://schemas.microsoft.com/office/drawing/2014/main" id="{0F2B5717-CAF5-024E-BD47-6ED03C95F44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BD50C999-38B5-2441-B2B6-6F8E2EC78F93}"/>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876C8BA3-AA6E-5740-BC52-EEC4F4ED08CF}"/>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6D880CBD-AEED-3744-908B-FFFECA397C2B}"/>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D2046385-FB6E-9844-B4A2-E8403D915C5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71CB7E99-6710-6F46-BFA5-14AE428ACAD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E94F540-4CD4-2049-A4B5-2761A1C89153}"/>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Rectangle 15">
            <a:extLst>
              <a:ext uri="{FF2B5EF4-FFF2-40B4-BE49-F238E27FC236}">
                <a16:creationId xmlns:a16="http://schemas.microsoft.com/office/drawing/2014/main" id="{610A9A08-D316-974B-AAFF-16972B77BF7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a:extLst>
              <a:ext uri="{FF2B5EF4-FFF2-40B4-BE49-F238E27FC236}">
                <a16:creationId xmlns:a16="http://schemas.microsoft.com/office/drawing/2014/main" id="{7D8F8BA5-7B02-2E4D-8E91-F2C2EAEB4435}"/>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02367290"/>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FD014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5F572-2D07-E843-B30B-118EAFE8374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423991" y="-1"/>
            <a:ext cx="8768009" cy="6858001"/>
          </a:xfrm>
          <a:prstGeom prst="rect">
            <a:avLst/>
          </a:prstGeom>
        </p:spPr>
      </p:pic>
      <p:pic>
        <p:nvPicPr>
          <p:cNvPr id="7" name="Graphic 29">
            <a:extLst>
              <a:ext uri="{FF2B5EF4-FFF2-40B4-BE49-F238E27FC236}">
                <a16:creationId xmlns:a16="http://schemas.microsoft.com/office/drawing/2014/main" id="{0F2B5717-CAF5-024E-BD47-6ED03C95F44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BD50C999-38B5-2441-B2B6-6F8E2EC78F93}"/>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876C8BA3-AA6E-5740-BC52-EEC4F4ED08CF}"/>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6D880CBD-AEED-3744-908B-FFFECA397C2B}"/>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D2046385-FB6E-9844-B4A2-E8403D915C5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71CB7E99-6710-6F46-BFA5-14AE428ACAD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E94F540-4CD4-2049-A4B5-2761A1C89153}"/>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Rectangle 15">
            <a:extLst>
              <a:ext uri="{FF2B5EF4-FFF2-40B4-BE49-F238E27FC236}">
                <a16:creationId xmlns:a16="http://schemas.microsoft.com/office/drawing/2014/main" id="{610A9A08-D316-974B-AAFF-16972B77BF7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a:extLst>
              <a:ext uri="{FF2B5EF4-FFF2-40B4-BE49-F238E27FC236}">
                <a16:creationId xmlns:a16="http://schemas.microsoft.com/office/drawing/2014/main" id="{7D8F8BA5-7B02-2E4D-8E91-F2C2EAEB4435}"/>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802675498"/>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069407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accent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1B030-4A91-6B44-8586-E31F9C0BF1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85865" y="0"/>
            <a:ext cx="7706135"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808206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accent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8E10E-A8B9-0D42-A9D5-A5FF4004882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084205" y="0"/>
            <a:ext cx="9107795"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2536898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16583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78008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380824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48942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8269695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7922049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028437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933498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83566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9582645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6771593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975715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407803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5114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92162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44179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6352927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03946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743061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72302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0605239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219148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107806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148623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70465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53464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841213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68649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88957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329889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chemeClr val="accent4"/>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A6771C-F35D-C040-9B44-2A39B359F23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8559872"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12334573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accent4"/>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257CD7-3573-8840-90AB-DBEEF1DD3DF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8406235"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4690534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861942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78001"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205115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0945309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424373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Hope you enjoyed 01">
    <p:bg>
      <p:bgPr>
        <a:solidFill>
          <a:schemeClr val="accent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D23B75-35DE-5E44-8359-D873EADF11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672"/>
          <a:stretch/>
        </p:blipFill>
        <p:spPr>
          <a:xfrm>
            <a:off x="3523317" y="1"/>
            <a:ext cx="8668683"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08ED2E95-BD09-4045-B25A-7BA7626B9306}"/>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2" name="TextBox 11">
            <a:extLst>
              <a:ext uri="{FF2B5EF4-FFF2-40B4-BE49-F238E27FC236}">
                <a16:creationId xmlns:a16="http://schemas.microsoft.com/office/drawing/2014/main" id="{77D03749-17B2-B34C-9139-D4494B934961}"/>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42778795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C3F896-FDC6-4C4B-AD73-A66C8634ADE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732515" y="0"/>
            <a:ext cx="845948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016F167C-D72A-004A-B824-A56F199A7173}"/>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1" name="TextBox 10">
            <a:extLst>
              <a:ext uri="{FF2B5EF4-FFF2-40B4-BE49-F238E27FC236}">
                <a16:creationId xmlns:a16="http://schemas.microsoft.com/office/drawing/2014/main" id="{36E36BB6-0DB4-9E4F-8E92-014E36368D6B}"/>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244859373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D5656793-1F8D-2D49-9D37-1150F407FFF1}"/>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BB7498BD-698B-734C-9FF2-A46078988EAC}"/>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16FD29C0-E4A0-D946-B553-AE6744143A3F}"/>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9BD3509D-1777-7546-80A9-2B25FE503A6C}"/>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22CD144-2B12-CC4B-9F40-687F0B2893E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D6227449-5479-C945-BFC7-DA08812AA355}"/>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7" name="Rectangle 16">
            <a:extLst>
              <a:ext uri="{FF2B5EF4-FFF2-40B4-BE49-F238E27FC236}">
                <a16:creationId xmlns:a16="http://schemas.microsoft.com/office/drawing/2014/main" id="{12D766A8-ED28-CF40-A660-497E38874D7A}"/>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a:extLst>
              <a:ext uri="{FF2B5EF4-FFF2-40B4-BE49-F238E27FC236}">
                <a16:creationId xmlns:a16="http://schemas.microsoft.com/office/drawing/2014/main" id="{69BABE69-525A-7243-B2BE-5609D2C99151}"/>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22041055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ECCC43"/>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68332" y="302478"/>
            <a:ext cx="10523668" cy="6577293"/>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5" name="Text Placeholder 6">
            <a:extLst>
              <a:ext uri="{FF2B5EF4-FFF2-40B4-BE49-F238E27FC236}">
                <a16:creationId xmlns:a16="http://schemas.microsoft.com/office/drawing/2014/main" id="{8C7375B5-DB19-7E43-8115-1725078406ED}"/>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6" name="Title 1">
            <a:extLst>
              <a:ext uri="{FF2B5EF4-FFF2-40B4-BE49-F238E27FC236}">
                <a16:creationId xmlns:a16="http://schemas.microsoft.com/office/drawing/2014/main" id="{FF1D3E24-4EE8-BC40-9F4B-D354051DC227}"/>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7" name="Group 16">
            <a:extLst>
              <a:ext uri="{FF2B5EF4-FFF2-40B4-BE49-F238E27FC236}">
                <a16:creationId xmlns:a16="http://schemas.microsoft.com/office/drawing/2014/main" id="{62E1515A-EF99-9248-A89B-48AB30AFCF2D}"/>
              </a:ext>
            </a:extLst>
          </p:cNvPr>
          <p:cNvGrpSpPr/>
          <p:nvPr userDrawn="1"/>
        </p:nvGrpSpPr>
        <p:grpSpPr>
          <a:xfrm>
            <a:off x="509568" y="3503895"/>
            <a:ext cx="6359624" cy="2437013"/>
            <a:chOff x="-1420" y="3503895"/>
            <a:chExt cx="6359624" cy="2437013"/>
          </a:xfrm>
          <a:solidFill>
            <a:srgbClr val="004050"/>
          </a:solidFill>
        </p:grpSpPr>
        <p:sp>
          <p:nvSpPr>
            <p:cNvPr id="18" name="Freeform 17">
              <a:extLst>
                <a:ext uri="{FF2B5EF4-FFF2-40B4-BE49-F238E27FC236}">
                  <a16:creationId xmlns:a16="http://schemas.microsoft.com/office/drawing/2014/main" id="{F0730F80-3047-D241-8C1A-DB7075E27BC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D27BA220-C38F-7748-9BE1-1854E3B50314}"/>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6A0ADAF7-8302-FE4A-A3CF-2907884E62E6}"/>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1" name="Rectangle 20">
            <a:extLst>
              <a:ext uri="{FF2B5EF4-FFF2-40B4-BE49-F238E27FC236}">
                <a16:creationId xmlns:a16="http://schemas.microsoft.com/office/drawing/2014/main" id="{28FB3C8D-906C-4F43-B969-78EC53F7F655}"/>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2" name="Rectangle 21">
            <a:extLst>
              <a:ext uri="{FF2B5EF4-FFF2-40B4-BE49-F238E27FC236}">
                <a16:creationId xmlns:a16="http://schemas.microsoft.com/office/drawing/2014/main" id="{79A7BB9F-2F55-344B-9B53-C5409E298C22}"/>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345721581"/>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09422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FB702EAC-C014-FE40-BB17-A54FD46D7874}"/>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609E494B-3BEE-7346-9FCE-9B81B23F9C5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B721FCB5-5E4D-F144-A1C3-4F170E80144A}"/>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22B66E27-252F-DB4E-8E1F-9111378B722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C06CEFB0-7366-804A-80ED-DF440203B33F}"/>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F564B811-426C-4244-B3F6-C53E75E26C7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7" name="Rectangle 16">
            <a:extLst>
              <a:ext uri="{FF2B5EF4-FFF2-40B4-BE49-F238E27FC236}">
                <a16:creationId xmlns:a16="http://schemas.microsoft.com/office/drawing/2014/main" id="{A970FEEF-407D-E44D-BAD5-49CA4E5A91E2}"/>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a:extLst>
              <a:ext uri="{FF2B5EF4-FFF2-40B4-BE49-F238E27FC236}">
                <a16:creationId xmlns:a16="http://schemas.microsoft.com/office/drawing/2014/main" id="{0FE805ED-3108-DC41-A759-AEC37117992A}"/>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34405552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rgbClr val="ED612C"/>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1183"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5" name="Text Placeholder 6">
            <a:extLst>
              <a:ext uri="{FF2B5EF4-FFF2-40B4-BE49-F238E27FC236}">
                <a16:creationId xmlns:a16="http://schemas.microsoft.com/office/drawing/2014/main" id="{1A795E37-8730-554E-933B-DB83671976DC}"/>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6" name="Title 1">
            <a:extLst>
              <a:ext uri="{FF2B5EF4-FFF2-40B4-BE49-F238E27FC236}">
                <a16:creationId xmlns:a16="http://schemas.microsoft.com/office/drawing/2014/main" id="{1B8C6829-5776-E74B-ADE7-378B8F669AFB}"/>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7" name="Group 16">
            <a:extLst>
              <a:ext uri="{FF2B5EF4-FFF2-40B4-BE49-F238E27FC236}">
                <a16:creationId xmlns:a16="http://schemas.microsoft.com/office/drawing/2014/main" id="{E5A44845-D04A-D64E-80F5-1E6EC6EF984B}"/>
              </a:ext>
            </a:extLst>
          </p:cNvPr>
          <p:cNvGrpSpPr/>
          <p:nvPr userDrawn="1"/>
        </p:nvGrpSpPr>
        <p:grpSpPr>
          <a:xfrm>
            <a:off x="509568" y="3503895"/>
            <a:ext cx="6359624" cy="2437013"/>
            <a:chOff x="-1420" y="3503895"/>
            <a:chExt cx="6359624" cy="2437013"/>
          </a:xfrm>
          <a:solidFill>
            <a:srgbClr val="004050"/>
          </a:solidFill>
        </p:grpSpPr>
        <p:sp>
          <p:nvSpPr>
            <p:cNvPr id="18" name="Freeform 17">
              <a:extLst>
                <a:ext uri="{FF2B5EF4-FFF2-40B4-BE49-F238E27FC236}">
                  <a16:creationId xmlns:a16="http://schemas.microsoft.com/office/drawing/2014/main" id="{48BE5716-4C67-7F49-9AB4-96E2726363AE}"/>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6C88AC0D-F7D7-8841-9EEC-3CF787C22458}"/>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D8F806E4-B1B9-ED4F-B299-F02A4A4AB15C}"/>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1" name="Rectangle 20">
            <a:extLst>
              <a:ext uri="{FF2B5EF4-FFF2-40B4-BE49-F238E27FC236}">
                <a16:creationId xmlns:a16="http://schemas.microsoft.com/office/drawing/2014/main" id="{5F9772C6-2882-F44C-BB68-B9C55932026B}"/>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2" name="Rectangle 21">
            <a:extLst>
              <a:ext uri="{FF2B5EF4-FFF2-40B4-BE49-F238E27FC236}">
                <a16:creationId xmlns:a16="http://schemas.microsoft.com/office/drawing/2014/main" id="{3D844E97-E982-B54D-9ED8-47C261639D4D}"/>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964158998"/>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8794142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6568359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Meet &amp; Greet 2">
    <p:bg>
      <p:bgPr>
        <a:solidFill>
          <a:srgbClr val="E8CC4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5139" y="0"/>
            <a:ext cx="10972800"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07033483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Meet &amp; Greet 2">
    <p:bg>
      <p:bgPr>
        <a:solidFill>
          <a:srgbClr val="FF612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E13B2-ED9C-2047-A96C-C77FAA90403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26000" y="-1"/>
            <a:ext cx="7366000" cy="6858001"/>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40900148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bg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425839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188506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67858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914511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theme" Target="../theme/theme2.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image" Target="../media/image1.png"/><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9" Type="http://schemas.openxmlformats.org/officeDocument/2006/relationships/slideLayout" Target="../slideLayouts/slideLayout126.xml"/><Relationship Id="rId21" Type="http://schemas.openxmlformats.org/officeDocument/2006/relationships/slideLayout" Target="../slideLayouts/slideLayout108.xml"/><Relationship Id="rId34" Type="http://schemas.openxmlformats.org/officeDocument/2006/relationships/slideLayout" Target="../slideLayouts/slideLayout121.xml"/><Relationship Id="rId42" Type="http://schemas.openxmlformats.org/officeDocument/2006/relationships/slideLayout" Target="../slideLayouts/slideLayout129.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9" Type="http://schemas.openxmlformats.org/officeDocument/2006/relationships/slideLayout" Target="../slideLayouts/slideLayout116.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slideLayout" Target="../slideLayouts/slideLayout119.xml"/><Relationship Id="rId37" Type="http://schemas.openxmlformats.org/officeDocument/2006/relationships/slideLayout" Target="../slideLayouts/slideLayout124.xml"/><Relationship Id="rId40" Type="http://schemas.openxmlformats.org/officeDocument/2006/relationships/slideLayout" Target="../slideLayouts/slideLayout127.xml"/><Relationship Id="rId45" Type="http://schemas.openxmlformats.org/officeDocument/2006/relationships/image" Target="../media/image1.png"/><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36" Type="http://schemas.openxmlformats.org/officeDocument/2006/relationships/slideLayout" Target="../slideLayouts/slideLayout123.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slideLayout" Target="../slideLayouts/slideLayout118.xml"/><Relationship Id="rId44" Type="http://schemas.openxmlformats.org/officeDocument/2006/relationships/theme" Target="../theme/theme3.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 Id="rId35" Type="http://schemas.openxmlformats.org/officeDocument/2006/relationships/slideLayout" Target="../slideLayouts/slideLayout122.xml"/><Relationship Id="rId43" Type="http://schemas.openxmlformats.org/officeDocument/2006/relationships/slideLayout" Target="../slideLayouts/slideLayout130.xml"/><Relationship Id="rId8" Type="http://schemas.openxmlformats.org/officeDocument/2006/relationships/slideLayout" Target="../slideLayouts/slideLayout95.xml"/><Relationship Id="rId3" Type="http://schemas.openxmlformats.org/officeDocument/2006/relationships/slideLayout" Target="../slideLayouts/slideLayout90.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33" Type="http://schemas.openxmlformats.org/officeDocument/2006/relationships/slideLayout" Target="../slideLayouts/slideLayout120.xml"/><Relationship Id="rId38" Type="http://schemas.openxmlformats.org/officeDocument/2006/relationships/slideLayout" Target="../slideLayouts/slideLayout125.xml"/><Relationship Id="rId20" Type="http://schemas.openxmlformats.org/officeDocument/2006/relationships/slideLayout" Target="../slideLayouts/slideLayout107.xml"/><Relationship Id="rId41" Type="http://schemas.openxmlformats.org/officeDocument/2006/relationships/slideLayout" Target="../slideLayouts/slideLayout12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9" Type="http://schemas.openxmlformats.org/officeDocument/2006/relationships/slideLayout" Target="../slideLayouts/slideLayout169.xml"/><Relationship Id="rId21" Type="http://schemas.openxmlformats.org/officeDocument/2006/relationships/slideLayout" Target="../slideLayouts/slideLayout151.xml"/><Relationship Id="rId34" Type="http://schemas.openxmlformats.org/officeDocument/2006/relationships/slideLayout" Target="../slideLayouts/slideLayout164.xml"/><Relationship Id="rId42" Type="http://schemas.openxmlformats.org/officeDocument/2006/relationships/theme" Target="../theme/theme4.xml"/><Relationship Id="rId7" Type="http://schemas.openxmlformats.org/officeDocument/2006/relationships/slideLayout" Target="../slideLayouts/slideLayout13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29" Type="http://schemas.openxmlformats.org/officeDocument/2006/relationships/slideLayout" Target="../slideLayouts/slideLayout159.xml"/><Relationship Id="rId41" Type="http://schemas.openxmlformats.org/officeDocument/2006/relationships/slideLayout" Target="../slideLayouts/slideLayout171.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32" Type="http://schemas.openxmlformats.org/officeDocument/2006/relationships/slideLayout" Target="../slideLayouts/slideLayout162.xml"/><Relationship Id="rId37" Type="http://schemas.openxmlformats.org/officeDocument/2006/relationships/slideLayout" Target="../slideLayouts/slideLayout167.xml"/><Relationship Id="rId40" Type="http://schemas.openxmlformats.org/officeDocument/2006/relationships/slideLayout" Target="../slideLayouts/slideLayout170.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36" Type="http://schemas.openxmlformats.org/officeDocument/2006/relationships/slideLayout" Target="../slideLayouts/slideLayout166.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31" Type="http://schemas.openxmlformats.org/officeDocument/2006/relationships/slideLayout" Target="../slideLayouts/slideLayout161.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slideLayout" Target="../slideLayouts/slideLayout160.xml"/><Relationship Id="rId35" Type="http://schemas.openxmlformats.org/officeDocument/2006/relationships/slideLayout" Target="../slideLayouts/slideLayout165.xml"/><Relationship Id="rId43" Type="http://schemas.openxmlformats.org/officeDocument/2006/relationships/image" Target="../media/image1.png"/><Relationship Id="rId8" Type="http://schemas.openxmlformats.org/officeDocument/2006/relationships/slideLayout" Target="../slideLayouts/slideLayout138.xml"/><Relationship Id="rId3" Type="http://schemas.openxmlformats.org/officeDocument/2006/relationships/slideLayout" Target="../slideLayouts/slideLayout133.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33" Type="http://schemas.openxmlformats.org/officeDocument/2006/relationships/slideLayout" Target="../slideLayouts/slideLayout163.xml"/><Relationship Id="rId38" Type="http://schemas.openxmlformats.org/officeDocument/2006/relationships/slideLayout" Target="../slideLayouts/slideLayout1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image" Target="../media/image1.png"/><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image" Target="../media/image13.svg"/><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image" Target="../media/image12.png"/><Relationship Id="rId5" Type="http://schemas.openxmlformats.org/officeDocument/2006/relationships/slideLayout" Target="../slideLayouts/slideLayout176.xml"/><Relationship Id="rId10" Type="http://schemas.openxmlformats.org/officeDocument/2006/relationships/theme" Target="../theme/theme5.xml"/><Relationship Id="rId4" Type="http://schemas.openxmlformats.org/officeDocument/2006/relationships/slideLayout" Target="../slideLayouts/slideLayout175.xml"/><Relationship Id="rId9" Type="http://schemas.openxmlformats.org/officeDocument/2006/relationships/slideLayout" Target="../slideLayouts/slideLayout1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4221" r:id="rId1"/>
    <p:sldLayoutId id="2147484339" r:id="rId2"/>
    <p:sldLayoutId id="2147484340" r:id="rId3"/>
    <p:sldLayoutId id="2147483806" r:id="rId4"/>
    <p:sldLayoutId id="2147483709" r:id="rId5"/>
    <p:sldLayoutId id="2147484338" r:id="rId6"/>
    <p:sldLayoutId id="2147483779" r:id="rId7"/>
    <p:sldLayoutId id="2147483789" r:id="rId8"/>
    <p:sldLayoutId id="2147483788" r:id="rId9"/>
    <p:sldLayoutId id="2147483778" r:id="rId10"/>
    <p:sldLayoutId id="2147484218" r:id="rId11"/>
    <p:sldLayoutId id="2147484219" r:id="rId12"/>
    <p:sldLayoutId id="2147483696" r:id="rId13"/>
    <p:sldLayoutId id="2147483790" r:id="rId14"/>
    <p:sldLayoutId id="2147484314" r:id="rId15"/>
    <p:sldLayoutId id="2147483791" r:id="rId16"/>
    <p:sldLayoutId id="2147483802" r:id="rId17"/>
    <p:sldLayoutId id="2147484315" r:id="rId18"/>
    <p:sldLayoutId id="2147484316" r:id="rId19"/>
    <p:sldLayoutId id="2147484322" r:id="rId20"/>
    <p:sldLayoutId id="2147484323" r:id="rId21"/>
    <p:sldLayoutId id="2147484324" r:id="rId22"/>
    <p:sldLayoutId id="2147484317" r:id="rId23"/>
    <p:sldLayoutId id="2147484325" r:id="rId24"/>
    <p:sldLayoutId id="2147484328" r:id="rId25"/>
    <p:sldLayoutId id="2147484318" r:id="rId26"/>
    <p:sldLayoutId id="2147484327" r:id="rId27"/>
    <p:sldLayoutId id="2147484334" r:id="rId28"/>
    <p:sldLayoutId id="2147484335" r:id="rId29"/>
    <p:sldLayoutId id="2147484326" r:id="rId30"/>
    <p:sldLayoutId id="2147484319" r:id="rId31"/>
    <p:sldLayoutId id="2147484336" r:id="rId32"/>
    <p:sldLayoutId id="2147484337" r:id="rId33"/>
    <p:sldLayoutId id="2147483804" r:id="rId34"/>
    <p:sldLayoutId id="2147484376" r:id="rId35"/>
    <p:sldLayoutId id="2147483807" r:id="rId36"/>
    <p:sldLayoutId id="2147483801" r:id="rId37"/>
    <p:sldLayoutId id="2147483803" r:id="rId38"/>
    <p:sldLayoutId id="2147483808" r:id="rId39"/>
    <p:sldLayoutId id="2147484333" r:id="rId40"/>
    <p:sldLayoutId id="2147484341" r:id="rId41"/>
    <p:sldLayoutId id="2147484442" r:id="rId42"/>
    <p:sldLayoutId id="2147484443" r:id="rId43"/>
    <p:sldLayoutId id="2147484444" r:id="rId44"/>
    <p:sldLayoutId id="2147484445" r:id="rId45"/>
    <p:sldLayoutId id="2147484446" r:id="rId46"/>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8"/>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8"/>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8"/>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8"/>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1" userDrawn="1">
          <p15:clr>
            <a:srgbClr val="F26B43"/>
          </p15:clr>
        </p15:guide>
        <p15:guide id="6" pos="1345" userDrawn="1">
          <p15:clr>
            <a:srgbClr val="F26B43"/>
          </p15:clr>
        </p15:guide>
        <p15:guide id="7" pos="1460" userDrawn="1">
          <p15:clr>
            <a:srgbClr val="F26B43"/>
          </p15:clr>
        </p15:guide>
        <p15:guide id="8" pos="1955"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3" userDrawn="1">
          <p15:clr>
            <a:srgbClr val="F26B43"/>
          </p15:clr>
        </p15:guide>
        <p15:guide id="15" pos="3897" userDrawn="1">
          <p15:clr>
            <a:srgbClr val="F26B43"/>
          </p15:clr>
        </p15:guide>
        <p15:guide id="16" pos="4392" userDrawn="1">
          <p15:clr>
            <a:srgbClr val="F26B43"/>
          </p15:clr>
        </p15:guide>
        <p15:guide id="17" pos="4507" userDrawn="1">
          <p15:clr>
            <a:srgbClr val="F26B43"/>
          </p15:clr>
        </p15:guide>
        <p15:guide id="18" pos="5001" userDrawn="1">
          <p15:clr>
            <a:srgbClr val="F26B43"/>
          </p15:clr>
        </p15:guide>
        <p15:guide id="19" pos="5115" userDrawn="1">
          <p15:clr>
            <a:srgbClr val="F26B43"/>
          </p15:clr>
        </p15:guide>
        <p15:guide id="20" pos="5611" userDrawn="1">
          <p15:clr>
            <a:srgbClr val="F26B43"/>
          </p15:clr>
        </p15:guide>
        <p15:guide id="21" pos="5725" userDrawn="1">
          <p15:clr>
            <a:srgbClr val="F26B43"/>
          </p15:clr>
        </p15:guide>
        <p15:guide id="22" pos="6220" userDrawn="1">
          <p15:clr>
            <a:srgbClr val="F26B43"/>
          </p15:clr>
        </p15:guide>
        <p15:guide id="23" pos="6335" userDrawn="1">
          <p15:clr>
            <a:srgbClr val="F26B43"/>
          </p15:clr>
        </p15:guide>
        <p15:guide id="24" pos="6829" userDrawn="1">
          <p15:clr>
            <a:srgbClr val="F26B43"/>
          </p15:clr>
        </p15:guide>
        <p15:guide id="25" pos="6943" userDrawn="1">
          <p15:clr>
            <a:srgbClr val="F26B43"/>
          </p15:clr>
        </p15:guide>
        <p15:guide id="26" pos="7439"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15793142"/>
      </p:ext>
    </p:extLst>
  </p:cSld>
  <p:clrMap bg1="lt1" tx1="dk1" bg2="lt2" tx2="dk2" accent1="accent1" accent2="accent2" accent3="accent3" accent4="accent4" accent5="accent5" accent6="accent6" hlink="hlink" folHlink="folHlink"/>
  <p:sldLayoutIdLst>
    <p:sldLayoutId id="2147483879" r:id="rId1"/>
    <p:sldLayoutId id="2147484372" r:id="rId2"/>
    <p:sldLayoutId id="2147484373"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 id="2147484355" r:id="rId17"/>
    <p:sldLayoutId id="2147484356" r:id="rId18"/>
    <p:sldLayoutId id="2147484357" r:id="rId19"/>
    <p:sldLayoutId id="2147484358" r:id="rId20"/>
    <p:sldLayoutId id="2147484359" r:id="rId21"/>
    <p:sldLayoutId id="2147484360" r:id="rId22"/>
    <p:sldLayoutId id="2147484361" r:id="rId23"/>
    <p:sldLayoutId id="2147484362" r:id="rId24"/>
    <p:sldLayoutId id="2147484363" r:id="rId25"/>
    <p:sldLayoutId id="2147484364" r:id="rId26"/>
    <p:sldLayoutId id="2147484365" r:id="rId27"/>
    <p:sldLayoutId id="2147484366" r:id="rId28"/>
    <p:sldLayoutId id="2147484367" r:id="rId29"/>
    <p:sldLayoutId id="2147484368" r:id="rId30"/>
    <p:sldLayoutId id="2147484369" r:id="rId31"/>
    <p:sldLayoutId id="2147484370" r:id="rId32"/>
    <p:sldLayoutId id="2147484371" r:id="rId33"/>
    <p:sldLayoutId id="2147484377" r:id="rId34"/>
    <p:sldLayoutId id="2147484378" r:id="rId35"/>
    <p:sldLayoutId id="2147483939" r:id="rId36"/>
    <p:sldLayoutId id="2147483940" r:id="rId37"/>
    <p:sldLayoutId id="2147483941" r:id="rId38"/>
    <p:sldLayoutId id="2147483942" r:id="rId39"/>
    <p:sldLayoutId id="2147484374" r:id="rId40"/>
    <p:sldLayoutId id="2147484375" r:id="rId4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05970405"/>
      </p:ext>
    </p:extLst>
  </p:cSld>
  <p:clrMap bg1="lt1" tx1="dk1" bg2="lt2" tx2="dk2" accent1="accent1" accent2="accent2" accent3="accent3" accent4="accent4" accent5="accent5" accent6="accent6" hlink="hlink" folHlink="folHlink"/>
  <p:sldLayoutIdLst>
    <p:sldLayoutId id="2147484303" r:id="rId1"/>
    <p:sldLayoutId id="2147483970" r:id="rId2"/>
    <p:sldLayoutId id="2147484305" r:id="rId3"/>
    <p:sldLayoutId id="2147483967" r:id="rId4"/>
    <p:sldLayoutId id="2147484407" r:id="rId5"/>
    <p:sldLayoutId id="2147484408" r:id="rId6"/>
    <p:sldLayoutId id="2147483975" r:id="rId7"/>
    <p:sldLayoutId id="2147484379" r:id="rId8"/>
    <p:sldLayoutId id="2147484380" r:id="rId9"/>
    <p:sldLayoutId id="2147484381" r:id="rId10"/>
    <p:sldLayoutId id="2147484382" r:id="rId11"/>
    <p:sldLayoutId id="2147484383" r:id="rId12"/>
    <p:sldLayoutId id="2147484384" r:id="rId13"/>
    <p:sldLayoutId id="2147484385" r:id="rId14"/>
    <p:sldLayoutId id="2147484386" r:id="rId15"/>
    <p:sldLayoutId id="2147484387" r:id="rId16"/>
    <p:sldLayoutId id="2147484388" r:id="rId17"/>
    <p:sldLayoutId id="2147484389" r:id="rId18"/>
    <p:sldLayoutId id="2147484390" r:id="rId19"/>
    <p:sldLayoutId id="2147484391" r:id="rId20"/>
    <p:sldLayoutId id="2147484392" r:id="rId21"/>
    <p:sldLayoutId id="2147484393" r:id="rId22"/>
    <p:sldLayoutId id="2147484394" r:id="rId23"/>
    <p:sldLayoutId id="2147484395" r:id="rId24"/>
    <p:sldLayoutId id="2147484396" r:id="rId25"/>
    <p:sldLayoutId id="2147484397" r:id="rId26"/>
    <p:sldLayoutId id="2147484398" r:id="rId27"/>
    <p:sldLayoutId id="2147484399" r:id="rId28"/>
    <p:sldLayoutId id="2147484400" r:id="rId29"/>
    <p:sldLayoutId id="2147484401" r:id="rId30"/>
    <p:sldLayoutId id="2147484402" r:id="rId31"/>
    <p:sldLayoutId id="2147484403" r:id="rId32"/>
    <p:sldLayoutId id="2147484404" r:id="rId33"/>
    <p:sldLayoutId id="2147484405" r:id="rId34"/>
    <p:sldLayoutId id="2147484406" r:id="rId35"/>
    <p:sldLayoutId id="2147484013" r:id="rId36"/>
    <p:sldLayoutId id="2147484409" r:id="rId37"/>
    <p:sldLayoutId id="2147484015" r:id="rId38"/>
    <p:sldLayoutId id="2147484016" r:id="rId39"/>
    <p:sldLayoutId id="2147484017" r:id="rId40"/>
    <p:sldLayoutId id="2147484018" r:id="rId41"/>
    <p:sldLayoutId id="2147483968" r:id="rId42"/>
    <p:sldLayoutId id="2147483969" r:id="rId43"/>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5"/>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5"/>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5"/>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5"/>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06996952"/>
      </p:ext>
    </p:extLst>
  </p:cSld>
  <p:clrMap bg1="lt1" tx1="dk1" bg2="lt2" tx2="dk2" accent1="accent1" accent2="accent2" accent3="accent3" accent4="accent4" accent5="accent5" accent6="accent6" hlink="hlink" folHlink="folHlink"/>
  <p:sldLayoutIdLst>
    <p:sldLayoutId id="2147484304" r:id="rId1"/>
    <p:sldLayoutId id="2147484058" r:id="rId2"/>
    <p:sldLayoutId id="2147484059" r:id="rId3"/>
    <p:sldLayoutId id="2147484411" r:id="rId4"/>
    <p:sldLayoutId id="2147484063" r:id="rId5"/>
    <p:sldLayoutId id="2147484410" r:id="rId6"/>
    <p:sldLayoutId id="2147484412" r:id="rId7"/>
    <p:sldLayoutId id="2147484413" r:id="rId8"/>
    <p:sldLayoutId id="2147484414" r:id="rId9"/>
    <p:sldLayoutId id="2147484415" r:id="rId10"/>
    <p:sldLayoutId id="2147484416" r:id="rId11"/>
    <p:sldLayoutId id="2147484417" r:id="rId12"/>
    <p:sldLayoutId id="2147484418" r:id="rId13"/>
    <p:sldLayoutId id="2147484419" r:id="rId14"/>
    <p:sldLayoutId id="2147484420" r:id="rId15"/>
    <p:sldLayoutId id="2147484421" r:id="rId16"/>
    <p:sldLayoutId id="2147484422" r:id="rId17"/>
    <p:sldLayoutId id="2147484423" r:id="rId18"/>
    <p:sldLayoutId id="2147484424" r:id="rId19"/>
    <p:sldLayoutId id="2147484425" r:id="rId20"/>
    <p:sldLayoutId id="2147484426" r:id="rId21"/>
    <p:sldLayoutId id="2147484427" r:id="rId22"/>
    <p:sldLayoutId id="2147484428" r:id="rId23"/>
    <p:sldLayoutId id="2147484429" r:id="rId24"/>
    <p:sldLayoutId id="2147484430" r:id="rId25"/>
    <p:sldLayoutId id="2147484431" r:id="rId26"/>
    <p:sldLayoutId id="2147484432" r:id="rId27"/>
    <p:sldLayoutId id="2147484433" r:id="rId28"/>
    <p:sldLayoutId id="2147484434" r:id="rId29"/>
    <p:sldLayoutId id="2147484435" r:id="rId30"/>
    <p:sldLayoutId id="2147484436" r:id="rId31"/>
    <p:sldLayoutId id="2147484437" r:id="rId32"/>
    <p:sldLayoutId id="2147484438" r:id="rId33"/>
    <p:sldLayoutId id="2147484087" r:id="rId34"/>
    <p:sldLayoutId id="2147484439" r:id="rId35"/>
    <p:sldLayoutId id="2147484089" r:id="rId36"/>
    <p:sldLayoutId id="2147484090" r:id="rId37"/>
    <p:sldLayoutId id="2147484091" r:id="rId38"/>
    <p:sldLayoutId id="2147484092" r:id="rId39"/>
    <p:sldLayoutId id="2147484440" r:id="rId40"/>
    <p:sldLayoutId id="2147484441" r:id="rId4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F918CA0-410E-479E-AF2A-D626FF9591D4}"/>
              </a:ext>
            </a:extLst>
          </p:cNvPr>
          <p:cNvSpPr>
            <a:spLocks noGrp="1"/>
          </p:cNvSpPr>
          <p:nvPr>
            <p:ph type="body" sz="quarter" idx="12"/>
          </p:nvPr>
        </p:nvSpPr>
        <p:spPr/>
        <p:txBody>
          <a:bodyPr/>
          <a:lstStyle/>
          <a:p>
            <a:r>
              <a:rPr lang="en-US" sz="2800" dirty="0">
                <a:solidFill>
                  <a:srgbClr val="004050"/>
                </a:solidFill>
                <a:latin typeface="+mj-lt"/>
              </a:rPr>
              <a:t>JavaScript Fundamentals</a:t>
            </a:r>
            <a:endParaRPr lang="en-GB" sz="2800" dirty="0">
              <a:latin typeface="+mj-lt"/>
            </a:endParaRPr>
          </a:p>
        </p:txBody>
      </p:sp>
      <p:sp>
        <p:nvSpPr>
          <p:cNvPr id="7" name="Title 6">
            <a:extLst>
              <a:ext uri="{FF2B5EF4-FFF2-40B4-BE49-F238E27FC236}">
                <a16:creationId xmlns:a16="http://schemas.microsoft.com/office/drawing/2014/main" id="{46120052-029A-4AEF-85E6-CDED7E4531D2}"/>
              </a:ext>
            </a:extLst>
          </p:cNvPr>
          <p:cNvSpPr>
            <a:spLocks noGrp="1"/>
          </p:cNvSpPr>
          <p:nvPr>
            <p:ph type="ctrTitle"/>
          </p:nvPr>
        </p:nvSpPr>
        <p:spPr/>
        <p:txBody>
          <a:bodyPr/>
          <a:lstStyle/>
          <a:p>
            <a:r>
              <a:rPr lang="en-US" dirty="0"/>
              <a:t>Object Orientated JavaScript</a:t>
            </a:r>
            <a:endParaRPr lang="en-GB" dirty="0"/>
          </a:p>
        </p:txBody>
      </p:sp>
    </p:spTree>
    <p:extLst>
      <p:ext uri="{BB962C8B-B14F-4D97-AF65-F5344CB8AC3E}">
        <p14:creationId xmlns:p14="http://schemas.microsoft.com/office/powerpoint/2010/main" val="312409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A7FEFDA-0003-47D2-8CF5-90DBEE983E40}"/>
              </a:ext>
            </a:extLst>
          </p:cNvPr>
          <p:cNvSpPr>
            <a:spLocks noGrp="1"/>
          </p:cNvSpPr>
          <p:nvPr>
            <p:ph type="body" sz="quarter" idx="12"/>
          </p:nvPr>
        </p:nvSpPr>
        <p:spPr/>
        <p:txBody>
          <a:bodyPr/>
          <a:lstStyle/>
          <a:p>
            <a:r>
              <a:rPr lang="en-GB" dirty="0"/>
              <a:t>Classes: static</a:t>
            </a:r>
          </a:p>
        </p:txBody>
      </p:sp>
      <p:sp>
        <p:nvSpPr>
          <p:cNvPr id="5" name="Text Placeholder 4">
            <a:extLst>
              <a:ext uri="{FF2B5EF4-FFF2-40B4-BE49-F238E27FC236}">
                <a16:creationId xmlns:a16="http://schemas.microsoft.com/office/drawing/2014/main" id="{BAEC64AB-962F-414B-B8C5-3A4B3111E6D6}"/>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The </a:t>
            </a:r>
            <a:r>
              <a:rPr lang="en-US" b="1" dirty="0">
                <a:latin typeface="Courier New" panose="02070309020205020404" pitchFamily="49" charset="0"/>
                <a:cs typeface="Courier New" panose="02070309020205020404" pitchFamily="49" charset="0"/>
              </a:rPr>
              <a:t>static</a:t>
            </a:r>
            <a:r>
              <a:rPr lang="en-US" dirty="0"/>
              <a:t> keyword allows for method calls to a </a:t>
            </a:r>
            <a:r>
              <a:rPr lang="en-US" b="1" dirty="0">
                <a:latin typeface="Courier New" panose="02070309020205020404" pitchFamily="49" charset="0"/>
                <a:cs typeface="Courier New" panose="02070309020205020404" pitchFamily="49" charset="0"/>
              </a:rPr>
              <a:t>class</a:t>
            </a:r>
            <a:r>
              <a:rPr lang="en-US" dirty="0"/>
              <a:t> that hasn’t been instantiated</a:t>
            </a:r>
          </a:p>
          <a:p>
            <a:pPr marL="285750" indent="-285750">
              <a:buFont typeface="Arial" panose="020B0604020202020204" pitchFamily="34" charset="0"/>
              <a:buChar char="•"/>
            </a:pPr>
            <a:r>
              <a:rPr lang="en-US" dirty="0"/>
              <a:t>Calls to a </a:t>
            </a:r>
            <a:r>
              <a:rPr lang="en-US" b="1" dirty="0">
                <a:latin typeface="Courier New" panose="02070309020205020404" pitchFamily="49" charset="0"/>
                <a:cs typeface="Courier New" panose="02070309020205020404" pitchFamily="49" charset="0"/>
              </a:rPr>
              <a:t>static</a:t>
            </a:r>
            <a:r>
              <a:rPr lang="en-US" dirty="0"/>
              <a:t> function of an instantiated class will throw an error</a:t>
            </a:r>
          </a:p>
          <a:p>
            <a:endParaRPr lang="en-GB" dirty="0"/>
          </a:p>
        </p:txBody>
      </p:sp>
      <p:sp>
        <p:nvSpPr>
          <p:cNvPr id="4" name="Rectangle 3">
            <a:extLst>
              <a:ext uri="{FF2B5EF4-FFF2-40B4-BE49-F238E27FC236}">
                <a16:creationId xmlns:a16="http://schemas.microsoft.com/office/drawing/2014/main" id="{488BBC33-33B3-A34E-B9E1-720FE10D3ACE}"/>
              </a:ext>
            </a:extLst>
          </p:cNvPr>
          <p:cNvSpPr/>
          <p:nvPr/>
        </p:nvSpPr>
        <p:spPr>
          <a:xfrm>
            <a:off x="1984430" y="2013053"/>
            <a:ext cx="8215200" cy="3693319"/>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class Circle {</a:t>
            </a:r>
          </a:p>
          <a:p>
            <a:r>
              <a:rPr lang="en-GB" sz="1800" b="1" dirty="0">
                <a:latin typeface="Courier New" panose="02070309020205020404" pitchFamily="49" charset="0"/>
                <a:cs typeface="Courier New" panose="02070309020205020404" pitchFamily="49" charset="0"/>
              </a:rPr>
              <a:t>    constructor (radius, centre) {</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this.radius</a:t>
            </a:r>
            <a:r>
              <a:rPr lang="en-GB" sz="1800" b="1" dirty="0">
                <a:latin typeface="Courier New" panose="02070309020205020404" pitchFamily="49" charset="0"/>
                <a:cs typeface="Courier New" panose="02070309020205020404" pitchFamily="49" charset="0"/>
              </a:rPr>
              <a:t> = radius;</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this.centre</a:t>
            </a:r>
            <a:r>
              <a:rPr lang="en-GB" sz="1800" b="1" dirty="0">
                <a:latin typeface="Courier New" panose="02070309020205020404" pitchFamily="49" charset="0"/>
                <a:cs typeface="Courier New" panose="02070309020205020404" pitchFamily="49" charset="0"/>
              </a:rPr>
              <a:t> = centre;</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    static area(circle) {</a:t>
            </a:r>
          </a:p>
          <a:p>
            <a:r>
              <a:rPr lang="en-GB" sz="1800" b="1" dirty="0">
                <a:latin typeface="Courier New" panose="02070309020205020404" pitchFamily="49" charset="0"/>
                <a:cs typeface="Courier New" panose="02070309020205020404" pitchFamily="49" charset="0"/>
              </a:rPr>
              <a:t>        return </a:t>
            </a:r>
            <a:r>
              <a:rPr lang="en-GB" sz="1800" b="1" dirty="0" err="1">
                <a:latin typeface="Courier New" panose="02070309020205020404" pitchFamily="49" charset="0"/>
                <a:cs typeface="Courier New" panose="02070309020205020404" pitchFamily="49" charset="0"/>
              </a:rPr>
              <a:t>Math.PI</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Math.pow</a:t>
            </a:r>
            <a:r>
              <a:rPr lang="en-GB" sz="1800" b="1" dirty="0">
                <a:latin typeface="Courier New" panose="02070309020205020404" pitchFamily="49" charset="0"/>
                <a:cs typeface="Courier New" panose="02070309020205020404" pitchFamily="49" charset="0"/>
              </a:rPr>
              <a:t>(circle.radius,2);</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endParaRPr lang="en-GB" sz="1800" b="1" dirty="0">
              <a:latin typeface="Courier New" panose="02070309020205020404" pitchFamily="49" charset="0"/>
              <a:cs typeface="Courier New" panose="02070309020205020404" pitchFamily="49" charset="0"/>
            </a:endParaRPr>
          </a:p>
          <a:p>
            <a:r>
              <a:rPr lang="en-GB" sz="1800" b="1" dirty="0" err="1">
                <a:latin typeface="Courier New" panose="02070309020205020404" pitchFamily="49" charset="0"/>
                <a:cs typeface="Courier New" panose="02070309020205020404" pitchFamily="49" charset="0"/>
              </a:rPr>
              <a:t>const</a:t>
            </a:r>
            <a:r>
              <a:rPr lang="en-GB" sz="1800" b="1" dirty="0">
                <a:latin typeface="Courier New" panose="02070309020205020404" pitchFamily="49" charset="0"/>
                <a:cs typeface="Courier New" panose="02070309020205020404" pitchFamily="49" charset="0"/>
              </a:rPr>
              <a:t> MY_CIRCLE = new Circle(5,[0,0]);</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Circle.area</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myCircle</a:t>
            </a:r>
            <a:r>
              <a:rPr lang="en-GB" sz="1800" b="1" dirty="0">
                <a:latin typeface="Courier New" panose="02070309020205020404" pitchFamily="49" charset="0"/>
                <a:cs typeface="Courier New" panose="02070309020205020404" pitchFamily="49" charset="0"/>
              </a:rPr>
              <a:t>)); </a:t>
            </a:r>
            <a:r>
              <a:rPr lang="en-GB" sz="1800" b="1" dirty="0">
                <a:solidFill>
                  <a:schemeClr val="accent6"/>
                </a:solidFill>
                <a:latin typeface="Courier New" panose="02070309020205020404" pitchFamily="49" charset="0"/>
                <a:cs typeface="Courier New" panose="02070309020205020404" pitchFamily="49" charset="0"/>
              </a:rPr>
              <a:t>//78.53981633974483</a:t>
            </a:r>
          </a:p>
        </p:txBody>
      </p:sp>
    </p:spTree>
    <p:extLst>
      <p:ext uri="{BB962C8B-B14F-4D97-AF65-F5344CB8AC3E}">
        <p14:creationId xmlns:p14="http://schemas.microsoft.com/office/powerpoint/2010/main" val="245720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896E024-0204-4FAC-8D43-26187B06587B}"/>
              </a:ext>
            </a:extLst>
          </p:cNvPr>
          <p:cNvSpPr>
            <a:spLocks noGrp="1"/>
          </p:cNvSpPr>
          <p:nvPr>
            <p:ph type="body" sz="quarter" idx="11"/>
          </p:nvPr>
        </p:nvSpPr>
        <p:spPr>
          <a:xfrm>
            <a:off x="363737" y="1596791"/>
            <a:ext cx="5621863" cy="2508057"/>
          </a:xfrm>
        </p:spPr>
        <p:txBody>
          <a:bodyPr/>
          <a:lstStyle/>
          <a:p>
            <a:pPr marL="285750" indent="-285750">
              <a:buFont typeface="Arial" panose="020B0604020202020204" pitchFamily="34" charset="0"/>
              <a:buChar char="•"/>
            </a:pPr>
            <a:r>
              <a:rPr lang="en-GB" dirty="0"/>
              <a:t>Extensibility of objects can be toggled</a:t>
            </a:r>
          </a:p>
          <a:p>
            <a:pPr marL="285750" lvl="1" indent="-285750"/>
            <a:r>
              <a:rPr lang="en-GB" dirty="0"/>
              <a:t>Turning off extensibility prevents new properties changing the object</a:t>
            </a:r>
          </a:p>
          <a:p>
            <a:pPr lvl="2">
              <a:buFont typeface="Arial" panose="020B0604020202020204" pitchFamily="34" charset="0"/>
              <a:buChar char="•"/>
            </a:pPr>
            <a:r>
              <a:rPr lang="en-GB" b="1" dirty="0" err="1">
                <a:latin typeface="Courier New" panose="02070309020205020404" pitchFamily="49" charset="0"/>
                <a:cs typeface="Courier New" panose="02070309020205020404" pitchFamily="49" charset="0"/>
              </a:rPr>
              <a:t>Object.preventExtensions</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obj</a:t>
            </a:r>
            <a:r>
              <a:rPr lang="en-GB" b="1" dirty="0">
                <a:latin typeface="Courier New" panose="02070309020205020404" pitchFamily="49" charset="0"/>
                <a:cs typeface="Courier New" panose="02070309020205020404" pitchFamily="49" charset="0"/>
              </a:rPr>
              <a:t> )</a:t>
            </a:r>
          </a:p>
          <a:p>
            <a:pPr lvl="2">
              <a:buFont typeface="Arial" panose="020B0604020202020204" pitchFamily="34" charset="0"/>
              <a:buChar char="•"/>
            </a:pPr>
            <a:r>
              <a:rPr lang="en-GB" b="1" dirty="0" err="1">
                <a:latin typeface="Courier New" panose="02070309020205020404" pitchFamily="49" charset="0"/>
                <a:cs typeface="Courier New" panose="02070309020205020404" pitchFamily="49" charset="0"/>
              </a:rPr>
              <a:t>Object.isExtensible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obj</a:t>
            </a:r>
            <a:r>
              <a:rPr lang="en-GB" b="1" dirty="0">
                <a:latin typeface="Courier New" panose="02070309020205020404" pitchFamily="49" charset="0"/>
                <a:cs typeface="Courier New" panose="02070309020205020404" pitchFamily="49" charset="0"/>
              </a:rPr>
              <a:t> )</a:t>
            </a:r>
          </a:p>
          <a:p>
            <a:endParaRPr lang="en-GB" dirty="0"/>
          </a:p>
        </p:txBody>
      </p:sp>
      <p:sp>
        <p:nvSpPr>
          <p:cNvPr id="8" name="Text Placeholder 7">
            <a:extLst>
              <a:ext uri="{FF2B5EF4-FFF2-40B4-BE49-F238E27FC236}">
                <a16:creationId xmlns:a16="http://schemas.microsoft.com/office/drawing/2014/main" id="{ECA80AFD-8D5A-430A-8C68-6E47F90FA829}"/>
              </a:ext>
            </a:extLst>
          </p:cNvPr>
          <p:cNvSpPr>
            <a:spLocks noGrp="1"/>
          </p:cNvSpPr>
          <p:nvPr>
            <p:ph type="body" sz="quarter" idx="12"/>
          </p:nvPr>
        </p:nvSpPr>
        <p:spPr/>
        <p:txBody>
          <a:bodyPr/>
          <a:lstStyle/>
          <a:p>
            <a:r>
              <a:rPr lang="en-GB" dirty="0"/>
              <a:t>Sealing objects to prevent </a:t>
            </a:r>
            <a:r>
              <a:rPr lang="en-GB" dirty="0" err="1"/>
              <a:t>expando</a:t>
            </a:r>
            <a:r>
              <a:rPr lang="en-GB" dirty="0"/>
              <a:t> errors</a:t>
            </a:r>
          </a:p>
        </p:txBody>
      </p:sp>
      <p:sp>
        <p:nvSpPr>
          <p:cNvPr id="5" name="Rectangle 4">
            <a:extLst>
              <a:ext uri="{FF2B5EF4-FFF2-40B4-BE49-F238E27FC236}">
                <a16:creationId xmlns:a16="http://schemas.microsoft.com/office/drawing/2014/main" id="{343189F7-D10F-4D55-A8E8-242122C3A0E6}"/>
              </a:ext>
            </a:extLst>
          </p:cNvPr>
          <p:cNvSpPr/>
          <p:nvPr/>
        </p:nvSpPr>
        <p:spPr>
          <a:xfrm>
            <a:off x="6206401" y="1596791"/>
            <a:ext cx="5580000" cy="4524315"/>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obj</a:t>
            </a:r>
            <a:r>
              <a:rPr lang="en-GB" sz="1800" b="1" dirty="0">
                <a:latin typeface="Courier New" panose="02070309020205020404" pitchFamily="49" charset="0"/>
                <a:cs typeface="Courier New" panose="02070309020205020404" pitchFamily="49" charset="0"/>
              </a:rPr>
              <a:t> = {</a:t>
            </a:r>
          </a:p>
          <a:p>
            <a:r>
              <a:rPr lang="en-GB" sz="1800" b="1" dirty="0">
                <a:latin typeface="Courier New" panose="02070309020205020404" pitchFamily="49" charset="0"/>
                <a:cs typeface="Courier New" panose="02070309020205020404" pitchFamily="49" charset="0"/>
              </a:rPr>
              <a:t>    name: "Dave";</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print(obj.name); //Dave</a:t>
            </a:r>
          </a:p>
          <a:p>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console.log(</a:t>
            </a:r>
            <a:r>
              <a:rPr lang="en-GB" sz="1800" b="1" dirty="0" err="1">
                <a:latin typeface="Courier New" panose="02070309020205020404" pitchFamily="49" charset="0"/>
                <a:cs typeface="Courier New" panose="02070309020205020404" pitchFamily="49" charset="0"/>
              </a:rPr>
              <a:t>Object.isExtensible</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obj</a:t>
            </a:r>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 true</a:t>
            </a:r>
          </a:p>
          <a:p>
            <a:br>
              <a:rPr lang="en-GB" sz="1800" b="1" dirty="0">
                <a:latin typeface="Courier New" panose="02070309020205020404" pitchFamily="49" charset="0"/>
                <a:cs typeface="Courier New" panose="02070309020205020404" pitchFamily="49" charset="0"/>
              </a:rPr>
            </a:br>
            <a:r>
              <a:rPr lang="en-GB" sz="1800" b="1" dirty="0" err="1">
                <a:latin typeface="Courier New" panose="02070309020205020404" pitchFamily="49" charset="0"/>
                <a:cs typeface="Courier New" panose="02070309020205020404" pitchFamily="49" charset="0"/>
              </a:rPr>
              <a:t>Object.preventExtensions</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obj</a:t>
            </a:r>
            <a:r>
              <a:rPr lang="en-GB" sz="1800" b="1" dirty="0">
                <a:latin typeface="Courier New" panose="02070309020205020404" pitchFamily="49" charset="0"/>
                <a:cs typeface="Courier New" panose="02070309020205020404" pitchFamily="49" charset="0"/>
              </a:rPr>
              <a:t>);</a:t>
            </a:r>
          </a:p>
          <a:p>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obj.url = "http://ejohn.org/"; </a:t>
            </a:r>
            <a:br>
              <a:rPr lang="en-GB" sz="1800" b="1" dirty="0">
                <a:latin typeface="Courier New" panose="02070309020205020404" pitchFamily="49" charset="0"/>
                <a:cs typeface="Courier New" panose="02070309020205020404" pitchFamily="49" charset="0"/>
              </a:rPr>
            </a:br>
            <a:r>
              <a:rPr lang="en-GB" sz="1800" b="1" dirty="0">
                <a:solidFill>
                  <a:schemeClr val="accent6"/>
                </a:solidFill>
                <a:latin typeface="Courier New" panose="02070309020205020404" pitchFamily="49" charset="0"/>
                <a:cs typeface="Courier New" panose="02070309020205020404" pitchFamily="49" charset="0"/>
              </a:rPr>
              <a:t>//Exception in strict mode </a:t>
            </a:r>
          </a:p>
          <a:p>
            <a:r>
              <a:rPr lang="en-GB" sz="1800" b="1" dirty="0">
                <a:solidFill>
                  <a:schemeClr val="accent6"/>
                </a:solidFill>
                <a:latin typeface="Courier New" panose="02070309020205020404" pitchFamily="49" charset="0"/>
                <a:cs typeface="Courier New" panose="02070309020205020404" pitchFamily="49" charset="0"/>
              </a:rPr>
              <a:t>//(silent fail otherwise)</a:t>
            </a:r>
          </a:p>
          <a:p>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console.log(</a:t>
            </a:r>
            <a:r>
              <a:rPr lang="en-GB" sz="1800" b="1" dirty="0" err="1">
                <a:latin typeface="Courier New" panose="02070309020205020404" pitchFamily="49" charset="0"/>
                <a:cs typeface="Courier New" panose="02070309020205020404" pitchFamily="49" charset="0"/>
              </a:rPr>
              <a:t>Object.isExtensible</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obj</a:t>
            </a:r>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242935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B707525-BC8B-4812-845D-5B2210D85E73}"/>
              </a:ext>
            </a:extLst>
          </p:cNvPr>
          <p:cNvSpPr>
            <a:spLocks noGrp="1"/>
          </p:cNvSpPr>
          <p:nvPr>
            <p:ph type="body" sz="quarter" idx="10"/>
          </p:nvPr>
        </p:nvSpPr>
        <p:spPr/>
        <p:txBody>
          <a:bodyPr/>
          <a:lstStyle/>
          <a:p>
            <a:r>
              <a:rPr lang="en-GB" dirty="0"/>
              <a:t>Review</a:t>
            </a:r>
          </a:p>
        </p:txBody>
      </p:sp>
      <p:sp>
        <p:nvSpPr>
          <p:cNvPr id="7" name="Text Placeholder 6">
            <a:extLst>
              <a:ext uri="{FF2B5EF4-FFF2-40B4-BE49-F238E27FC236}">
                <a16:creationId xmlns:a16="http://schemas.microsoft.com/office/drawing/2014/main" id="{CA1ECD95-CBCB-4EA4-A7DD-A6E68F22C507}"/>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Objects revisited</a:t>
            </a:r>
          </a:p>
          <a:p>
            <a:pPr marL="465746" lvl="1" indent="-285750"/>
            <a:r>
              <a:rPr lang="en-US" dirty="0"/>
              <a:t>Object notation</a:t>
            </a:r>
          </a:p>
          <a:p>
            <a:pPr marL="465746" lvl="1" indent="-285750"/>
            <a:r>
              <a:rPr lang="en-US" dirty="0"/>
              <a:t>Scope</a:t>
            </a:r>
          </a:p>
          <a:p>
            <a:pPr marL="285750" indent="-285750">
              <a:buFont typeface="Arial" panose="020B0604020202020204" pitchFamily="34" charset="0"/>
              <a:buChar char="•"/>
            </a:pPr>
            <a:r>
              <a:rPr lang="en-US" dirty="0"/>
              <a:t>Creating your own objects</a:t>
            </a:r>
          </a:p>
          <a:p>
            <a:pPr marL="465746" lvl="1" indent="-285750"/>
            <a:r>
              <a:rPr lang="en-US" dirty="0"/>
              <a:t>Adding functions to objects</a:t>
            </a:r>
          </a:p>
          <a:p>
            <a:pPr marL="465746" lvl="1" indent="-285750"/>
            <a:r>
              <a:rPr lang="en-US" dirty="0"/>
              <a:t>Constructors</a:t>
            </a:r>
          </a:p>
          <a:p>
            <a:pPr marL="465746" lvl="1" indent="-285750"/>
            <a:r>
              <a:rPr lang="en-US" dirty="0"/>
              <a:t>Prototypes</a:t>
            </a:r>
          </a:p>
          <a:p>
            <a:pPr marL="465746" lvl="1" indent="-285750"/>
            <a:r>
              <a:rPr lang="en-US" dirty="0"/>
              <a:t>Chaining objects</a:t>
            </a:r>
            <a:endParaRPr lang="en-GB" dirty="0"/>
          </a:p>
          <a:p>
            <a:pPr marL="285750" indent="-285750">
              <a:buFont typeface="Arial" panose="020B0604020202020204" pitchFamily="34" charset="0"/>
              <a:buChar char="•"/>
            </a:pPr>
            <a:r>
              <a:rPr lang="en-GB" dirty="0"/>
              <a:t>Sealing objects</a:t>
            </a:r>
          </a:p>
          <a:p>
            <a:pPr marL="465746" lvl="1" indent="-285750"/>
            <a:r>
              <a:rPr lang="en-GB" dirty="0"/>
              <a:t>Defend against unexpected object mutation</a:t>
            </a:r>
          </a:p>
          <a:p>
            <a:endParaRPr lang="en-GB" dirty="0"/>
          </a:p>
        </p:txBody>
      </p:sp>
    </p:spTree>
    <p:extLst>
      <p:ext uri="{BB962C8B-B14F-4D97-AF65-F5344CB8AC3E}">
        <p14:creationId xmlns:p14="http://schemas.microsoft.com/office/powerpoint/2010/main" val="57445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699D7A-C5DA-40CA-BA29-261D010312C6}"/>
              </a:ext>
            </a:extLst>
          </p:cNvPr>
          <p:cNvSpPr>
            <a:spLocks noGrp="1"/>
          </p:cNvSpPr>
          <p:nvPr>
            <p:ph type="body" sz="quarter" idx="12"/>
          </p:nvPr>
        </p:nvSpPr>
        <p:spPr/>
        <p:txBody>
          <a:bodyPr/>
          <a:lstStyle/>
          <a:p>
            <a:r>
              <a:rPr lang="en-US" dirty="0" err="1"/>
              <a:t>QuickLab</a:t>
            </a:r>
            <a:r>
              <a:rPr lang="en-US" dirty="0"/>
              <a:t> 14b – extend the class</a:t>
            </a:r>
            <a:endParaRPr lang="en-GB" dirty="0"/>
          </a:p>
        </p:txBody>
      </p:sp>
      <p:sp>
        <p:nvSpPr>
          <p:cNvPr id="2" name="Text Placeholder 1">
            <a:extLst>
              <a:ext uri="{FF2B5EF4-FFF2-40B4-BE49-F238E27FC236}">
                <a16:creationId xmlns:a16="http://schemas.microsoft.com/office/drawing/2014/main" id="{71DA554A-B822-DB4C-98CC-F330D47F8C9E}"/>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Extend the class made in 14a</a:t>
            </a:r>
          </a:p>
          <a:p>
            <a:pPr marL="285750" indent="-285750">
              <a:buFont typeface="Arial" panose="020B0604020202020204" pitchFamily="34" charset="0"/>
              <a:buChar char="•"/>
            </a:pPr>
            <a:r>
              <a:rPr lang="en-US" dirty="0"/>
              <a:t>Add new properties to extended classes</a:t>
            </a:r>
          </a:p>
          <a:p>
            <a:pPr marL="285750" indent="-285750">
              <a:buFont typeface="Arial" panose="020B0604020202020204" pitchFamily="34" charset="0"/>
              <a:buChar char="•"/>
            </a:pPr>
            <a:r>
              <a:rPr lang="en-US" dirty="0"/>
              <a:t>Override methods</a:t>
            </a:r>
          </a:p>
          <a:p>
            <a:pPr marL="285750" indent="-285750">
              <a:buFont typeface="Arial" panose="020B0604020202020204" pitchFamily="34" charset="0"/>
              <a:buChar char="•"/>
            </a:pPr>
            <a:r>
              <a:rPr lang="en-US" dirty="0"/>
              <a:t>Use class instances</a:t>
            </a:r>
          </a:p>
        </p:txBody>
      </p:sp>
    </p:spTree>
    <p:extLst>
      <p:ext uri="{BB962C8B-B14F-4D97-AF65-F5344CB8AC3E}">
        <p14:creationId xmlns:p14="http://schemas.microsoft.com/office/powerpoint/2010/main" val="156060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692271-2EA9-4EEB-895E-8756E2B3C0BE}"/>
              </a:ext>
            </a:extLst>
          </p:cNvPr>
          <p:cNvSpPr>
            <a:spLocks noGrp="1"/>
          </p:cNvSpPr>
          <p:nvPr>
            <p:ph type="body" sz="quarter" idx="10"/>
          </p:nvPr>
        </p:nvSpPr>
        <p:spPr/>
        <p:txBody>
          <a:bodyPr/>
          <a:lstStyle/>
          <a:p>
            <a:r>
              <a:rPr lang="en-GB" dirty="0"/>
              <a:t>Introduction</a:t>
            </a:r>
          </a:p>
        </p:txBody>
      </p:sp>
      <p:sp>
        <p:nvSpPr>
          <p:cNvPr id="5" name="Text Placeholder 4">
            <a:extLst>
              <a:ext uri="{FF2B5EF4-FFF2-40B4-BE49-F238E27FC236}">
                <a16:creationId xmlns:a16="http://schemas.microsoft.com/office/drawing/2014/main" id="{F026EB12-5E33-42B0-95A5-3834F2E370D5}"/>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Objects revisited</a:t>
            </a:r>
          </a:p>
          <a:p>
            <a:pPr marL="465746" lvl="1" indent="-285750"/>
            <a:r>
              <a:rPr lang="en-US" dirty="0"/>
              <a:t>Object notation</a:t>
            </a:r>
          </a:p>
          <a:p>
            <a:pPr marL="465746" lvl="1" indent="-285750"/>
            <a:r>
              <a:rPr lang="en-US" dirty="0"/>
              <a:t>Scope</a:t>
            </a:r>
          </a:p>
          <a:p>
            <a:pPr marL="285750" indent="-285750">
              <a:buFont typeface="Arial" panose="020B0604020202020204" pitchFamily="34" charset="0"/>
              <a:buChar char="•"/>
            </a:pPr>
            <a:r>
              <a:rPr lang="en-US" dirty="0"/>
              <a:t>Creating your own objects</a:t>
            </a:r>
          </a:p>
          <a:p>
            <a:pPr marL="465746" lvl="1" indent="-285750"/>
            <a:r>
              <a:rPr lang="en-US" dirty="0"/>
              <a:t>Adding functions to objects</a:t>
            </a:r>
          </a:p>
          <a:p>
            <a:pPr marL="465746" lvl="1" indent="-285750"/>
            <a:r>
              <a:rPr lang="en-US" dirty="0"/>
              <a:t>Constructors</a:t>
            </a:r>
          </a:p>
          <a:p>
            <a:pPr marL="465746" lvl="1" indent="-285750"/>
            <a:r>
              <a:rPr lang="en-US" dirty="0"/>
              <a:t>Prototypes</a:t>
            </a:r>
          </a:p>
          <a:p>
            <a:pPr marL="465746" lvl="1" indent="-285750"/>
            <a:r>
              <a:rPr lang="en-US" dirty="0"/>
              <a:t>Chaining objects</a:t>
            </a:r>
          </a:p>
          <a:p>
            <a:pPr marL="285750" indent="-285750">
              <a:buFont typeface="Arial" panose="020B0604020202020204" pitchFamily="34" charset="0"/>
              <a:buChar char="•"/>
            </a:pPr>
            <a:r>
              <a:rPr lang="en-GB" dirty="0"/>
              <a:t>Sealing objects</a:t>
            </a:r>
          </a:p>
          <a:p>
            <a:pPr marL="465746" lvl="1" indent="-285750"/>
            <a:r>
              <a:rPr lang="en-GB" dirty="0"/>
              <a:t>Defend against unexpected object mutation</a:t>
            </a:r>
          </a:p>
          <a:p>
            <a:endParaRPr lang="en-GB" dirty="0"/>
          </a:p>
        </p:txBody>
      </p:sp>
    </p:spTree>
    <p:extLst>
      <p:ext uri="{BB962C8B-B14F-4D97-AF65-F5344CB8AC3E}">
        <p14:creationId xmlns:p14="http://schemas.microsoft.com/office/powerpoint/2010/main" val="121334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4174" y="1859339"/>
            <a:ext cx="5621863" cy="3586688"/>
          </a:xfrm>
        </p:spPr>
        <p:txBody>
          <a:bodyPr/>
          <a:lstStyle/>
          <a:p>
            <a:pPr marL="285750" indent="-285750">
              <a:buFont typeface="Arial" panose="020B0604020202020204" pitchFamily="34" charset="0"/>
              <a:buChar char="•"/>
            </a:pPr>
            <a:r>
              <a:rPr lang="en-GB" dirty="0"/>
              <a:t>Everything in JavaScript is an object</a:t>
            </a:r>
          </a:p>
          <a:p>
            <a:pPr marL="457196" lvl="1" indent="-285750"/>
            <a:r>
              <a:rPr lang="en-GB" dirty="0"/>
              <a:t>Functions, dates, DOM elements</a:t>
            </a:r>
          </a:p>
          <a:p>
            <a:pPr marL="457196" lvl="1" indent="-285750"/>
            <a:r>
              <a:rPr lang="en-GB" dirty="0"/>
              <a:t>How we extend the language with our own types</a:t>
            </a:r>
          </a:p>
          <a:p>
            <a:pPr marL="285750" indent="-285750">
              <a:buFont typeface="Arial" panose="020B0604020202020204" pitchFamily="34" charset="0"/>
              <a:buChar char="•"/>
            </a:pPr>
            <a:r>
              <a:rPr lang="en-GB" dirty="0"/>
              <a:t>Creating...</a:t>
            </a:r>
          </a:p>
          <a:p>
            <a:pPr marL="457196" lvl="1" indent="-285750"/>
            <a:r>
              <a:rPr lang="en-GB" dirty="0"/>
              <a:t>Use </a:t>
            </a:r>
            <a:r>
              <a:rPr lang="en-GB" b="1" dirty="0">
                <a:latin typeface="Courier New" panose="02070309020205020404" pitchFamily="49" charset="0"/>
                <a:cs typeface="Courier New" panose="02070309020205020404" pitchFamily="49" charset="0"/>
              </a:rPr>
              <a:t>new</a:t>
            </a:r>
            <a:r>
              <a:rPr lang="en-GB" dirty="0"/>
              <a:t> keyword or </a:t>
            </a:r>
            <a:r>
              <a:rPr lang="en-GB" b="1" dirty="0">
                <a:latin typeface="Courier New" panose="02070309020205020404" pitchFamily="49" charset="0"/>
                <a:cs typeface="Courier New" panose="02070309020205020404" pitchFamily="49" charset="0"/>
              </a:rPr>
              <a:t>{ }</a:t>
            </a:r>
            <a:endParaRPr lang="en-GB" dirty="0"/>
          </a:p>
          <a:p>
            <a:pPr marL="285750" indent="-285750">
              <a:buFont typeface="Arial" panose="020B0604020202020204" pitchFamily="34" charset="0"/>
              <a:buChar char="•"/>
            </a:pPr>
            <a:r>
              <a:rPr lang="en-GB" dirty="0"/>
              <a:t>Properties</a:t>
            </a:r>
          </a:p>
          <a:p>
            <a:pPr marL="457196" lvl="1" indent="-285750"/>
            <a:r>
              <a:rPr lang="en-GB" dirty="0"/>
              <a:t>Use </a:t>
            </a:r>
            <a:r>
              <a:rPr lang="en-GB" i="1" dirty="0"/>
              <a:t>dot notation </a:t>
            </a:r>
            <a:r>
              <a:rPr lang="en-GB" dirty="0"/>
              <a:t>or </a:t>
            </a:r>
            <a:r>
              <a:rPr lang="en-GB" i="1" dirty="0"/>
              <a:t>object literal </a:t>
            </a:r>
            <a:r>
              <a:rPr lang="en-GB" dirty="0"/>
              <a:t>notation</a:t>
            </a:r>
          </a:p>
        </p:txBody>
      </p:sp>
      <p:sp>
        <p:nvSpPr>
          <p:cNvPr id="4" name="Text Placeholder 3">
            <a:extLst>
              <a:ext uri="{FF2B5EF4-FFF2-40B4-BE49-F238E27FC236}">
                <a16:creationId xmlns:a16="http://schemas.microsoft.com/office/drawing/2014/main" id="{9616D086-5642-4501-9FF5-2550C8DC6710}"/>
              </a:ext>
            </a:extLst>
          </p:cNvPr>
          <p:cNvSpPr>
            <a:spLocks noGrp="1"/>
          </p:cNvSpPr>
          <p:nvPr>
            <p:ph type="body" sz="quarter" idx="12"/>
          </p:nvPr>
        </p:nvSpPr>
        <p:spPr/>
        <p:txBody>
          <a:bodyPr/>
          <a:lstStyle/>
          <a:p>
            <a:r>
              <a:rPr lang="en-GB" dirty="0"/>
              <a:t>JavaScript objects (1)</a:t>
            </a:r>
          </a:p>
        </p:txBody>
      </p:sp>
      <p:sp>
        <p:nvSpPr>
          <p:cNvPr id="10" name="Rectangle 9">
            <a:extLst>
              <a:ext uri="{FF2B5EF4-FFF2-40B4-BE49-F238E27FC236}">
                <a16:creationId xmlns:a16="http://schemas.microsoft.com/office/drawing/2014/main" id="{6267C40F-7B5E-4C44-9834-AE81568CF124}"/>
              </a:ext>
            </a:extLst>
          </p:cNvPr>
          <p:cNvSpPr/>
          <p:nvPr/>
        </p:nvSpPr>
        <p:spPr>
          <a:xfrm>
            <a:off x="6227826" y="1859339"/>
            <a:ext cx="5580000" cy="3139321"/>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myBike</a:t>
            </a:r>
            <a:r>
              <a:rPr lang="en-GB" sz="1800" b="1" dirty="0">
                <a:latin typeface="Courier New" panose="02070309020205020404" pitchFamily="49" charset="0"/>
                <a:cs typeface="Courier New" panose="02070309020205020404" pitchFamily="49" charset="0"/>
              </a:rPr>
              <a:t> = new Object(); </a:t>
            </a:r>
            <a:r>
              <a:rPr lang="en-GB" sz="1800" b="1" dirty="0">
                <a:solidFill>
                  <a:srgbClr val="00B050"/>
                </a:solidFill>
                <a:latin typeface="Courier New" panose="02070309020205020404" pitchFamily="49" charset="0"/>
                <a:cs typeface="Courier New" panose="02070309020205020404" pitchFamily="49" charset="0"/>
              </a:rPr>
              <a:t>// using new</a:t>
            </a:r>
            <a:br>
              <a:rPr lang="en-GB" sz="1800" b="1" dirty="0">
                <a:latin typeface="Courier New" panose="02070309020205020404" pitchFamily="49" charset="0"/>
                <a:cs typeface="Courier New" panose="02070309020205020404" pitchFamily="49" charset="0"/>
              </a:rPr>
            </a:br>
            <a:r>
              <a:rPr lang="en-GB" sz="1800" b="1" dirty="0" err="1">
                <a:latin typeface="Courier New" panose="02070309020205020404" pitchFamily="49" charset="0"/>
                <a:cs typeface="Courier New" panose="02070309020205020404" pitchFamily="49" charset="0"/>
              </a:rPr>
              <a:t>myBike.make</a:t>
            </a:r>
            <a:r>
              <a:rPr lang="en-GB" sz="1800" b="1" dirty="0">
                <a:latin typeface="Courier New" panose="02070309020205020404" pitchFamily="49" charset="0"/>
                <a:cs typeface="Courier New" panose="02070309020205020404" pitchFamily="49" charset="0"/>
              </a:rPr>
              <a:t> = "Honda"; </a:t>
            </a:r>
          </a:p>
          <a:p>
            <a:r>
              <a:rPr lang="en-GB" sz="1800" b="1" dirty="0" err="1">
                <a:latin typeface="Courier New" panose="02070309020205020404" pitchFamily="49" charset="0"/>
                <a:cs typeface="Courier New" panose="02070309020205020404" pitchFamily="49" charset="0"/>
              </a:rPr>
              <a:t>myBike.model</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Fireblade</a:t>
            </a:r>
            <a:r>
              <a:rPr lang="en-GB" sz="1800" b="1" dirty="0">
                <a:latin typeface="Courier New" panose="02070309020205020404" pitchFamily="49" charset="0"/>
                <a:cs typeface="Courier New" panose="02070309020205020404" pitchFamily="49" charset="0"/>
              </a:rPr>
              <a:t>";</a:t>
            </a:r>
          </a:p>
          <a:p>
            <a:endParaRPr lang="en-GB" sz="1800" b="1" dirty="0">
              <a:latin typeface="Courier New" panose="02070309020205020404" pitchFamily="49" charset="0"/>
              <a:cs typeface="Courier New" panose="02070309020205020404" pitchFamily="49" charset="0"/>
            </a:endParaRPr>
          </a:p>
          <a:p>
            <a:r>
              <a:rPr lang="en-GB" sz="1800" b="1" dirty="0">
                <a:latin typeface="Courier New" panose="02070309020205020404" pitchFamily="49" charset="0"/>
                <a:cs typeface="Courier New" panose="02070309020205020404" pitchFamily="49" charset="0"/>
              </a:rPr>
              <a:t>let myBike2 = {            </a:t>
            </a:r>
            <a:r>
              <a:rPr lang="en-GB" sz="1800" b="1" dirty="0">
                <a:solidFill>
                  <a:srgbClr val="00B050"/>
                </a:solidFill>
                <a:latin typeface="Courier New" panose="02070309020205020404" pitchFamily="49" charset="0"/>
                <a:cs typeface="Courier New" panose="02070309020205020404" pitchFamily="49" charset="0"/>
              </a:rPr>
              <a:t>// using {}</a:t>
            </a:r>
          </a:p>
          <a:p>
            <a:r>
              <a:rPr lang="en-GB" sz="1800" b="1" dirty="0">
                <a:latin typeface="Courier New" panose="02070309020205020404" pitchFamily="49" charset="0"/>
                <a:cs typeface="Courier New" panose="02070309020205020404" pitchFamily="49" charset="0"/>
              </a:rPr>
              <a:t>    make: "Honda", </a:t>
            </a:r>
          </a:p>
          <a:p>
            <a:r>
              <a:rPr lang="en-GB" sz="1800" b="1" dirty="0">
                <a:latin typeface="Courier New" panose="02070309020205020404" pitchFamily="49" charset="0"/>
                <a:cs typeface="Courier New" panose="02070309020205020404" pitchFamily="49" charset="0"/>
              </a:rPr>
              <a:t>    model: "</a:t>
            </a:r>
            <a:r>
              <a:rPr lang="en-GB" sz="1800" b="1" dirty="0" err="1">
                <a:latin typeface="Courier New" panose="02070309020205020404" pitchFamily="49" charset="0"/>
                <a:cs typeface="Courier New" panose="02070309020205020404" pitchFamily="49" charset="0"/>
              </a:rPr>
              <a:t>Fireblade</a:t>
            </a:r>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endParaRPr lang="en-GB" sz="1800" b="1" dirty="0">
              <a:effectLst/>
              <a:latin typeface="Courier New" panose="02070309020205020404" pitchFamily="49" charset="0"/>
              <a:cs typeface="Courier New" panose="02070309020205020404" pitchFamily="49" charset="0"/>
            </a:endParaRPr>
          </a:p>
          <a:p>
            <a:r>
              <a:rPr lang="en-GB" sz="1800" b="1" dirty="0" err="1">
                <a:latin typeface="Courier New" panose="02070309020205020404" pitchFamily="49" charset="0"/>
                <a:cs typeface="Courier New" panose="02070309020205020404" pitchFamily="49" charset="0"/>
              </a:rPr>
              <a:t>myBike.make</a:t>
            </a:r>
            <a:r>
              <a:rPr lang="en-GB" sz="1800" b="1" dirty="0">
                <a:latin typeface="Courier New" panose="02070309020205020404" pitchFamily="49" charset="0"/>
                <a:cs typeface="Courier New" panose="02070309020205020404" pitchFamily="49" charset="0"/>
              </a:rPr>
              <a:t> = "Yamaha"; </a:t>
            </a:r>
            <a:r>
              <a:rPr lang="en-GB" sz="1800" b="1" dirty="0">
                <a:solidFill>
                  <a:srgbClr val="00B050"/>
                </a:solidFill>
                <a:latin typeface="Courier New" panose="02070309020205020404" pitchFamily="49" charset="0"/>
                <a:cs typeface="Courier New" panose="02070309020205020404" pitchFamily="49" charset="0"/>
              </a:rPr>
              <a:t>// Dot</a:t>
            </a:r>
          </a:p>
          <a:p>
            <a:r>
              <a:rPr lang="en-GB" sz="1800" b="1" dirty="0" err="1">
                <a:latin typeface="Courier New" panose="02070309020205020404" pitchFamily="49" charset="0"/>
                <a:cs typeface="Courier New" panose="02070309020205020404" pitchFamily="49" charset="0"/>
              </a:rPr>
              <a:t>myBike</a:t>
            </a:r>
            <a:r>
              <a:rPr lang="en-GB" sz="1800" b="1" dirty="0">
                <a:latin typeface="Courier New" panose="02070309020205020404" pitchFamily="49" charset="0"/>
                <a:cs typeface="Courier New" panose="02070309020205020404" pitchFamily="49" charset="0"/>
              </a:rPr>
              <a:t>["model"] = "R1"; </a:t>
            </a:r>
            <a:r>
              <a:rPr lang="en-GB" sz="1800" b="1" dirty="0">
                <a:solidFill>
                  <a:srgbClr val="00B050"/>
                </a:solidFill>
                <a:latin typeface="Courier New" panose="02070309020205020404" pitchFamily="49" charset="0"/>
                <a:cs typeface="Courier New" panose="02070309020205020404" pitchFamily="49" charset="0"/>
              </a:rPr>
              <a:t>// </a:t>
            </a:r>
            <a:r>
              <a:rPr lang="en-GB" sz="1800" b="1" dirty="0" err="1">
                <a:solidFill>
                  <a:srgbClr val="00B050"/>
                </a:solidFill>
                <a:latin typeface="Courier New" panose="02070309020205020404" pitchFamily="49" charset="0"/>
                <a:cs typeface="Courier New" panose="02070309020205020404" pitchFamily="49" charset="0"/>
              </a:rPr>
              <a:t>Obj</a:t>
            </a:r>
            <a:r>
              <a:rPr lang="en-GB" sz="1800" b="1" dirty="0">
                <a:solidFill>
                  <a:srgbClr val="00B050"/>
                </a:solidFill>
                <a:latin typeface="Courier New" panose="02070309020205020404" pitchFamily="49" charset="0"/>
                <a:cs typeface="Courier New" panose="02070309020205020404" pitchFamily="49" charset="0"/>
              </a:rPr>
              <a:t> Lit</a:t>
            </a:r>
            <a:endParaRPr lang="en-GB"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11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FC7216-0B1F-4365-AC37-415E82EFA2DF}"/>
              </a:ext>
            </a:extLst>
          </p:cNvPr>
          <p:cNvSpPr>
            <a:spLocks noGrp="1"/>
          </p:cNvSpPr>
          <p:nvPr>
            <p:ph type="body" sz="quarter" idx="12"/>
          </p:nvPr>
        </p:nvSpPr>
        <p:spPr/>
        <p:txBody>
          <a:bodyPr/>
          <a:lstStyle/>
          <a:p>
            <a:r>
              <a:rPr lang="en-GB" dirty="0"/>
              <a:t>JavaScript objects (2)</a:t>
            </a:r>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GB" dirty="0"/>
              <a:t>Use </a:t>
            </a:r>
            <a:r>
              <a:rPr lang="en-GB" b="1" dirty="0">
                <a:latin typeface="Courier New" panose="02070309020205020404" pitchFamily="49" charset="0"/>
                <a:cs typeface="Courier New" panose="02070309020205020404" pitchFamily="49" charset="0"/>
              </a:rPr>
              <a:t>for...in </a:t>
            </a:r>
            <a:r>
              <a:rPr lang="en-GB" dirty="0"/>
              <a:t>loop to iterate over the properties</a:t>
            </a:r>
          </a:p>
          <a:p>
            <a:pPr lvl="1"/>
            <a:endParaRPr lang="en-GB" dirty="0"/>
          </a:p>
        </p:txBody>
      </p:sp>
      <p:sp>
        <p:nvSpPr>
          <p:cNvPr id="4" name="Rectangle 3">
            <a:extLst>
              <a:ext uri="{FF2B5EF4-FFF2-40B4-BE49-F238E27FC236}">
                <a16:creationId xmlns:a16="http://schemas.microsoft.com/office/drawing/2014/main" id="{C368EDC3-B551-49BB-8C66-32A63E61FE8E}"/>
              </a:ext>
            </a:extLst>
          </p:cNvPr>
          <p:cNvSpPr/>
          <p:nvPr/>
        </p:nvSpPr>
        <p:spPr>
          <a:xfrm>
            <a:off x="389630" y="2428552"/>
            <a:ext cx="11404800" cy="2862322"/>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myBike</a:t>
            </a:r>
            <a:r>
              <a:rPr lang="en-GB" sz="1800" b="1" dirty="0">
                <a:latin typeface="Courier New" panose="02070309020205020404" pitchFamily="49" charset="0"/>
                <a:cs typeface="Courier New" panose="02070309020205020404" pitchFamily="49" charset="0"/>
              </a:rPr>
              <a:t> = {</a:t>
            </a:r>
          </a:p>
          <a:p>
            <a:r>
              <a:rPr lang="en-GB" sz="1800" b="1" dirty="0">
                <a:latin typeface="Courier New" panose="02070309020205020404" pitchFamily="49" charset="0"/>
                <a:cs typeface="Courier New" panose="02070309020205020404" pitchFamily="49" charset="0"/>
              </a:rPr>
              <a:t>    make: "Honda",</a:t>
            </a:r>
          </a:p>
          <a:p>
            <a:r>
              <a:rPr lang="en-GB" sz="1800" b="1" dirty="0">
                <a:latin typeface="Courier New" panose="02070309020205020404" pitchFamily="49" charset="0"/>
                <a:cs typeface="Courier New" panose="02070309020205020404" pitchFamily="49" charset="0"/>
              </a:rPr>
              <a:t>    model: "</a:t>
            </a:r>
            <a:r>
              <a:rPr lang="en-GB" sz="1800" b="1" dirty="0" err="1">
                <a:latin typeface="Courier New" panose="02070309020205020404" pitchFamily="49" charset="0"/>
                <a:cs typeface="Courier New" panose="02070309020205020404" pitchFamily="49" charset="0"/>
              </a:rPr>
              <a:t>Fireblade</a:t>
            </a:r>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    year: 2008,</a:t>
            </a:r>
          </a:p>
          <a:p>
            <a:r>
              <a:rPr lang="en-GB" sz="1800" b="1" dirty="0">
                <a:latin typeface="Courier New" panose="02070309020205020404" pitchFamily="49" charset="0"/>
                <a:cs typeface="Courier New" panose="02070309020205020404" pitchFamily="49" charset="0"/>
              </a:rPr>
              <a:t>    mileage: 12500,</a:t>
            </a:r>
          </a:p>
          <a:p>
            <a:r>
              <a:rPr lang="en-GB" sz="1800" b="1" dirty="0">
                <a:latin typeface="Courier New" panose="02070309020205020404" pitchFamily="49" charset="0"/>
                <a:cs typeface="Courier New" panose="02070309020205020404" pitchFamily="49" charset="0"/>
              </a:rPr>
              <a:t>}</a:t>
            </a:r>
          </a:p>
          <a:p>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for (let </a:t>
            </a:r>
            <a:r>
              <a:rPr lang="en-GB" sz="1800" b="1" dirty="0" err="1">
                <a:latin typeface="Courier New" panose="02070309020205020404" pitchFamily="49" charset="0"/>
                <a:cs typeface="Courier New" panose="02070309020205020404" pitchFamily="49" charset="0"/>
              </a:rPr>
              <a:t>propName</a:t>
            </a:r>
            <a:r>
              <a:rPr lang="en-GB" sz="1800" b="1" dirty="0">
                <a:latin typeface="Courier New" panose="02070309020205020404" pitchFamily="49" charset="0"/>
                <a:cs typeface="Courier New" panose="02070309020205020404" pitchFamily="49" charset="0"/>
              </a:rPr>
              <a:t> in </a:t>
            </a:r>
            <a:r>
              <a:rPr lang="en-GB" sz="1800" b="1" dirty="0" err="1">
                <a:latin typeface="Courier New" panose="02070309020205020404" pitchFamily="49" charset="0"/>
                <a:cs typeface="Courier New" panose="02070309020205020404" pitchFamily="49" charset="0"/>
              </a:rPr>
              <a:t>myBike</a:t>
            </a:r>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    print `${</a:t>
            </a:r>
            <a:r>
              <a:rPr lang="en-GB" sz="1800" b="1" dirty="0" err="1">
                <a:latin typeface="Courier New" panose="02070309020205020404" pitchFamily="49" charset="0"/>
                <a:cs typeface="Courier New" panose="02070309020205020404" pitchFamily="49" charset="0"/>
              </a:rPr>
              <a:t>propName</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myBike</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propName</a:t>
            </a:r>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572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1"/>
          </p:nvPr>
        </p:nvSpPr>
        <p:spPr>
          <a:xfrm>
            <a:off x="7801929" y="2187526"/>
            <a:ext cx="4247831" cy="2082722"/>
          </a:xfrm>
        </p:spPr>
        <p:txBody>
          <a:bodyPr/>
          <a:lstStyle/>
          <a:p>
            <a:pPr marL="285750" indent="-285750">
              <a:buFont typeface="Arial" panose="020B0604020202020204" pitchFamily="34" charset="0"/>
              <a:buChar char="•"/>
            </a:pPr>
            <a:r>
              <a:rPr lang="en-US" dirty="0"/>
              <a:t>Syntactic sugar over prototypal inheritance</a:t>
            </a:r>
          </a:p>
          <a:p>
            <a:pPr marL="285750" indent="-285750">
              <a:buFont typeface="Arial" panose="020B0604020202020204" pitchFamily="34" charset="0"/>
              <a:buChar char="•"/>
            </a:pPr>
            <a:r>
              <a:rPr lang="en-US" dirty="0"/>
              <a:t>Gotcha: NOT hoisted like functions</a:t>
            </a:r>
          </a:p>
          <a:p>
            <a:pPr marL="285750" indent="-285750">
              <a:buFont typeface="Arial" panose="020B0604020202020204" pitchFamily="34" charset="0"/>
              <a:buChar char="•"/>
            </a:pPr>
            <a:r>
              <a:rPr lang="en-US" dirty="0"/>
              <a:t>Executed in strict mode</a:t>
            </a:r>
          </a:p>
          <a:p>
            <a:pPr marL="285750" indent="-285750">
              <a:buFont typeface="Arial" panose="020B0604020202020204" pitchFamily="34" charset="0"/>
              <a:buChar char="•"/>
            </a:pPr>
            <a:r>
              <a:rPr lang="en-GB" dirty="0"/>
              <a:t>Private properties are prefixed with an underscore</a:t>
            </a:r>
          </a:p>
          <a:p>
            <a:endParaRPr lang="en-US" dirty="0"/>
          </a:p>
          <a:p>
            <a:endParaRPr lang="en-US" dirty="0"/>
          </a:p>
        </p:txBody>
      </p:sp>
      <p:sp>
        <p:nvSpPr>
          <p:cNvPr id="2" name="Text Placeholder 1">
            <a:extLst>
              <a:ext uri="{FF2B5EF4-FFF2-40B4-BE49-F238E27FC236}">
                <a16:creationId xmlns:a16="http://schemas.microsoft.com/office/drawing/2014/main" id="{8CF91994-2227-4BEA-8A6C-43281BFEE9B8}"/>
              </a:ext>
            </a:extLst>
          </p:cNvPr>
          <p:cNvSpPr>
            <a:spLocks noGrp="1"/>
          </p:cNvSpPr>
          <p:nvPr>
            <p:ph type="body" sz="quarter" idx="12"/>
          </p:nvPr>
        </p:nvSpPr>
        <p:spPr/>
        <p:txBody>
          <a:bodyPr/>
          <a:lstStyle/>
          <a:p>
            <a:r>
              <a:rPr lang="en-GB" dirty="0"/>
              <a:t>Classes</a:t>
            </a:r>
          </a:p>
        </p:txBody>
      </p:sp>
      <p:sp>
        <p:nvSpPr>
          <p:cNvPr id="4" name="Rectangle 3">
            <a:extLst>
              <a:ext uri="{FF2B5EF4-FFF2-40B4-BE49-F238E27FC236}">
                <a16:creationId xmlns:a16="http://schemas.microsoft.com/office/drawing/2014/main" id="{70787458-0524-8746-B8FF-592294644121}"/>
              </a:ext>
            </a:extLst>
          </p:cNvPr>
          <p:cNvSpPr/>
          <p:nvPr/>
        </p:nvSpPr>
        <p:spPr>
          <a:xfrm>
            <a:off x="238034" y="2150790"/>
            <a:ext cx="7453886" cy="3416320"/>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class Car {</a:t>
            </a:r>
          </a:p>
          <a:p>
            <a:r>
              <a:rPr lang="en-GB" sz="1800" b="1" dirty="0">
                <a:latin typeface="Courier New" panose="02070309020205020404" pitchFamily="49" charset="0"/>
                <a:cs typeface="Courier New" panose="02070309020205020404" pitchFamily="49" charset="0"/>
              </a:rPr>
              <a:t>  constructor (wheels, power) {</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this._wheels</a:t>
            </a:r>
            <a:r>
              <a:rPr lang="en-GB" sz="1800" b="1" dirty="0">
                <a:latin typeface="Courier New" panose="02070309020205020404" pitchFamily="49" charset="0"/>
                <a:cs typeface="Courier New" panose="02070309020205020404" pitchFamily="49" charset="0"/>
              </a:rPr>
              <a:t> = wheels;</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this._power</a:t>
            </a:r>
            <a:r>
              <a:rPr lang="en-GB" sz="1800" b="1" dirty="0">
                <a:latin typeface="Courier New" panose="02070309020205020404" pitchFamily="49" charset="0"/>
                <a:cs typeface="Courier New" panose="02070309020205020404" pitchFamily="49" charset="0"/>
              </a:rPr>
              <a:t> = power;</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this._speed</a:t>
            </a:r>
            <a:r>
              <a:rPr lang="en-GB" sz="1800" b="1" dirty="0">
                <a:latin typeface="Courier New" panose="02070309020205020404" pitchFamily="49" charset="0"/>
                <a:cs typeface="Courier New" panose="02070309020205020404" pitchFamily="49" charset="0"/>
              </a:rPr>
              <a:t> = 0;</a:t>
            </a:r>
          </a:p>
          <a:p>
            <a:r>
              <a:rPr lang="en-GB" sz="1800" b="1" dirty="0">
                <a:latin typeface="Courier New" panose="02070309020205020404" pitchFamily="49" charset="0"/>
                <a:cs typeface="Courier New" panose="02070309020205020404" pitchFamily="49" charset="0"/>
              </a:rPr>
              <a:t>  }</a:t>
            </a:r>
          </a:p>
          <a:p>
            <a:endParaRPr lang="en-GB" sz="1800" b="1" dirty="0">
              <a:latin typeface="Courier New" panose="02070309020205020404" pitchFamily="49" charset="0"/>
              <a:cs typeface="Courier New" panose="02070309020205020404" pitchFamily="49" charset="0"/>
            </a:endParaRPr>
          </a:p>
          <a:p>
            <a:r>
              <a:rPr lang="en-GB" sz="1800" b="1" dirty="0">
                <a:latin typeface="Courier New" panose="02070309020205020404" pitchFamily="49" charset="0"/>
                <a:cs typeface="Courier New" panose="02070309020205020404" pitchFamily="49" charset="0"/>
              </a:rPr>
              <a:t>  accelerate(time) {</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this._speed</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this._speed</a:t>
            </a:r>
            <a:r>
              <a:rPr lang="en-GB" sz="1800" b="1" dirty="0">
                <a:latin typeface="Courier New" panose="02070309020205020404" pitchFamily="49" charset="0"/>
                <a:cs typeface="Courier New" panose="02070309020205020404" pitchFamily="49" charset="0"/>
              </a:rPr>
              <a:t> + 0.5*</a:t>
            </a:r>
            <a:r>
              <a:rPr lang="en-GB" sz="1800" b="1" dirty="0" err="1">
                <a:latin typeface="Courier New" panose="02070309020205020404" pitchFamily="49" charset="0"/>
                <a:cs typeface="Courier New" panose="02070309020205020404" pitchFamily="49" charset="0"/>
              </a:rPr>
              <a:t>this._power</a:t>
            </a:r>
            <a:r>
              <a:rPr lang="en-GB" sz="1800" b="1" dirty="0">
                <a:latin typeface="Courier New" panose="02070309020205020404" pitchFamily="49" charset="0"/>
                <a:cs typeface="Courier New" panose="02070309020205020404" pitchFamily="49" charset="0"/>
              </a:rPr>
              <a:t>*time;</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r>
              <a:rPr lang="en-GB" sz="1800" b="1" dirty="0" err="1">
                <a:latin typeface="Courier New" panose="02070309020205020404" pitchFamily="49" charset="0"/>
                <a:cs typeface="Courier New" panose="02070309020205020404" pitchFamily="49" charset="0"/>
              </a:rPr>
              <a:t>const</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myCar</a:t>
            </a:r>
            <a:r>
              <a:rPr lang="en-GB" sz="1800" b="1" dirty="0">
                <a:latin typeface="Courier New" panose="02070309020205020404" pitchFamily="49" charset="0"/>
                <a:cs typeface="Courier New" panose="02070309020205020404" pitchFamily="49" charset="0"/>
              </a:rPr>
              <a:t> = new Car(4, 20); //constructor called </a:t>
            </a:r>
          </a:p>
        </p:txBody>
      </p:sp>
    </p:spTree>
    <p:extLst>
      <p:ext uri="{BB962C8B-B14F-4D97-AF65-F5344CB8AC3E}">
        <p14:creationId xmlns:p14="http://schemas.microsoft.com/office/powerpoint/2010/main" val="142469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F2FC229-CFEC-1D41-803B-BCB251DDC5C8}"/>
              </a:ext>
            </a:extLst>
          </p:cNvPr>
          <p:cNvSpPr>
            <a:spLocks noGrp="1"/>
          </p:cNvSpPr>
          <p:nvPr>
            <p:ph type="body" sz="quarter" idx="10"/>
          </p:nvPr>
        </p:nvSpPr>
        <p:spPr/>
        <p:txBody>
          <a:bodyPr/>
          <a:lstStyle/>
          <a:p>
            <a:r>
              <a:rPr lang="en-US" dirty="0"/>
              <a:t>Accessing properties</a:t>
            </a:r>
          </a:p>
        </p:txBody>
      </p:sp>
      <p:sp>
        <p:nvSpPr>
          <p:cNvPr id="2" name="Text Placeholder 1">
            <a:extLst>
              <a:ext uri="{FF2B5EF4-FFF2-40B4-BE49-F238E27FC236}">
                <a16:creationId xmlns:a16="http://schemas.microsoft.com/office/drawing/2014/main" id="{515F5110-4F86-458A-97CD-549C8C20877D}"/>
              </a:ext>
            </a:extLst>
          </p:cNvPr>
          <p:cNvSpPr>
            <a:spLocks noGrp="1"/>
          </p:cNvSpPr>
          <p:nvPr>
            <p:ph type="body" sz="quarter" idx="11"/>
          </p:nvPr>
        </p:nvSpPr>
        <p:spPr>
          <a:xfrm>
            <a:off x="5464544" y="251512"/>
            <a:ext cx="6342671" cy="5217055"/>
          </a:xfrm>
        </p:spPr>
        <p:txBody>
          <a:bodyPr/>
          <a:lstStyle/>
          <a:p>
            <a:r>
              <a:rPr lang="en-US" dirty="0"/>
              <a:t>Object Oriented Programming has a concept called Encapsulation.</a:t>
            </a:r>
          </a:p>
          <a:p>
            <a:pPr lvl="1"/>
            <a:r>
              <a:rPr lang="en-US" dirty="0"/>
              <a:t>This means ‘private’ properties should not be accessible directly</a:t>
            </a:r>
          </a:p>
          <a:p>
            <a:pPr lvl="1"/>
            <a:r>
              <a:rPr lang="en-US" dirty="0"/>
              <a:t>Should use ‘accessor’ or ‘getter’ methods to retrieve the value</a:t>
            </a:r>
          </a:p>
          <a:p>
            <a:pPr lvl="1"/>
            <a:r>
              <a:rPr lang="en-US" dirty="0"/>
              <a:t>Should use ‘mutator’ or ‘setter’ methods to change the value</a:t>
            </a:r>
          </a:p>
          <a:p>
            <a:pPr lvl="2"/>
            <a:r>
              <a:rPr lang="en-US" dirty="0"/>
              <a:t>Allows the class to decide if the value is permissible</a:t>
            </a:r>
          </a:p>
          <a:p>
            <a:pPr marL="285750" indent="-285750">
              <a:buFont typeface="Arial" panose="020B0604020202020204" pitchFamily="34" charset="0"/>
              <a:buChar char="•"/>
            </a:pPr>
            <a:r>
              <a:rPr lang="en-US" dirty="0"/>
              <a:t> Two ways to achieve in JavaScript:</a:t>
            </a:r>
          </a:p>
          <a:p>
            <a:pPr marL="465750" lvl="1" indent="-285750"/>
            <a:r>
              <a:rPr lang="en-US" dirty="0"/>
              <a:t>Write a method called </a:t>
            </a:r>
            <a:r>
              <a:rPr lang="en-US" b="1" dirty="0" err="1">
                <a:latin typeface="Courier New" panose="02070309020205020404" pitchFamily="49" charset="0"/>
                <a:cs typeface="Courier New" panose="02070309020205020404" pitchFamily="49" charset="0"/>
              </a:rPr>
              <a:t>getPropertyName</a:t>
            </a:r>
            <a:r>
              <a:rPr lang="en-US" b="1" dirty="0">
                <a:latin typeface="Courier New" panose="02070309020205020404" pitchFamily="49" charset="0"/>
                <a:cs typeface="Courier New" panose="02070309020205020404" pitchFamily="49" charset="0"/>
              </a:rPr>
              <a:t>()</a:t>
            </a:r>
            <a:r>
              <a:rPr lang="en-US" dirty="0"/>
              <a:t> that </a:t>
            </a:r>
            <a:r>
              <a:rPr lang="en-US" b="1" dirty="0"/>
              <a:t>returns</a:t>
            </a:r>
            <a:r>
              <a:rPr lang="en-US" dirty="0"/>
              <a:t> the value of the property</a:t>
            </a:r>
          </a:p>
          <a:p>
            <a:pPr marL="465750" lvl="1" indent="-285750"/>
            <a:r>
              <a:rPr lang="en-US" dirty="0"/>
              <a:t>If value can be changed, write a method called </a:t>
            </a:r>
            <a:r>
              <a:rPr lang="en-US" b="1" dirty="0" err="1">
                <a:latin typeface="Courier New" panose="02070309020205020404" pitchFamily="49" charset="0"/>
                <a:cs typeface="Courier New" panose="02070309020205020404" pitchFamily="49" charset="0"/>
              </a:rPr>
              <a:t>setPropertyName</a:t>
            </a:r>
            <a:r>
              <a:rPr lang="en-US" b="1" dirty="0">
                <a:latin typeface="Courier New" panose="02070309020205020404" pitchFamily="49" charset="0"/>
                <a:cs typeface="Courier New" panose="02070309020205020404" pitchFamily="49" charset="0"/>
              </a:rPr>
              <a:t>() </a:t>
            </a:r>
            <a:r>
              <a:rPr lang="en-US" dirty="0"/>
              <a:t>with logic to change the value</a:t>
            </a:r>
          </a:p>
          <a:p>
            <a:pPr lvl="1"/>
            <a:r>
              <a:rPr lang="en-US" dirty="0"/>
              <a:t>Use </a:t>
            </a:r>
            <a:r>
              <a:rPr lang="en-US" b="1" dirty="0">
                <a:latin typeface="Courier New" panose="02070309020205020404" pitchFamily="49" charset="0"/>
                <a:cs typeface="Courier New" panose="02070309020205020404" pitchFamily="49" charset="0"/>
              </a:rPr>
              <a:t>get</a:t>
            </a:r>
            <a:r>
              <a:rPr lang="en-US" dirty="0"/>
              <a:t> and </a:t>
            </a:r>
            <a:r>
              <a:rPr lang="en-US" b="1" dirty="0">
                <a:latin typeface="Courier New" panose="02070309020205020404" pitchFamily="49" charset="0"/>
                <a:cs typeface="Courier New" panose="02070309020205020404" pitchFamily="49" charset="0"/>
              </a:rPr>
              <a:t>set</a:t>
            </a:r>
            <a:r>
              <a:rPr lang="en-US" dirty="0"/>
              <a:t> keywords instead of these functions</a:t>
            </a:r>
          </a:p>
          <a:p>
            <a:pPr lvl="2"/>
            <a:r>
              <a:rPr lang="en-US" dirty="0"/>
              <a:t>GOTCHA: cannot use the property name as the ‘name’ of the function</a:t>
            </a:r>
          </a:p>
          <a:p>
            <a:endParaRPr lang="en-GB" dirty="0"/>
          </a:p>
        </p:txBody>
      </p:sp>
    </p:spTree>
    <p:extLst>
      <p:ext uri="{BB962C8B-B14F-4D97-AF65-F5344CB8AC3E}">
        <p14:creationId xmlns:p14="http://schemas.microsoft.com/office/powerpoint/2010/main" val="20484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699D7A-C5DA-40CA-BA29-261D010312C6}"/>
              </a:ext>
            </a:extLst>
          </p:cNvPr>
          <p:cNvSpPr>
            <a:spLocks noGrp="1"/>
          </p:cNvSpPr>
          <p:nvPr>
            <p:ph type="body" sz="quarter" idx="12"/>
          </p:nvPr>
        </p:nvSpPr>
        <p:spPr/>
        <p:txBody>
          <a:bodyPr/>
          <a:lstStyle/>
          <a:p>
            <a:r>
              <a:rPr lang="en-US" dirty="0" err="1"/>
              <a:t>QuickLab</a:t>
            </a:r>
            <a:r>
              <a:rPr lang="en-US" dirty="0"/>
              <a:t> 14a – Creating a class</a:t>
            </a:r>
            <a:endParaRPr lang="en-GB" dirty="0"/>
          </a:p>
        </p:txBody>
      </p:sp>
      <p:sp>
        <p:nvSpPr>
          <p:cNvPr id="2" name="Text Placeholder 1">
            <a:extLst>
              <a:ext uri="{FF2B5EF4-FFF2-40B4-BE49-F238E27FC236}">
                <a16:creationId xmlns:a16="http://schemas.microsoft.com/office/drawing/2014/main" id="{71DA554A-B822-DB4C-98CC-F330D47F8C9E}"/>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Create a class and some methods</a:t>
            </a:r>
          </a:p>
          <a:p>
            <a:pPr marL="285750" indent="-285750">
              <a:buFont typeface="Arial" panose="020B0604020202020204" pitchFamily="34" charset="0"/>
              <a:buChar char="•"/>
            </a:pPr>
            <a:r>
              <a:rPr lang="en-US" dirty="0"/>
              <a:t>Instantiate the class and use its methods</a:t>
            </a:r>
          </a:p>
        </p:txBody>
      </p:sp>
    </p:spTree>
    <p:extLst>
      <p:ext uri="{BB962C8B-B14F-4D97-AF65-F5344CB8AC3E}">
        <p14:creationId xmlns:p14="http://schemas.microsoft.com/office/powerpoint/2010/main" val="108110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C815BDF-FDD4-4673-8476-2E3ABDFB5849}"/>
              </a:ext>
            </a:extLst>
          </p:cNvPr>
          <p:cNvSpPr>
            <a:spLocks noGrp="1"/>
          </p:cNvSpPr>
          <p:nvPr>
            <p:ph type="body" sz="quarter" idx="12"/>
          </p:nvPr>
        </p:nvSpPr>
        <p:spPr/>
        <p:txBody>
          <a:bodyPr/>
          <a:lstStyle/>
          <a:p>
            <a:r>
              <a:rPr lang="en-GB" dirty="0"/>
              <a:t>Classes: extends to inherit</a:t>
            </a:r>
          </a:p>
        </p:txBody>
      </p:sp>
      <p:sp>
        <p:nvSpPr>
          <p:cNvPr id="5" name="Text Placeholder 4">
            <a:extLst>
              <a:ext uri="{FF2B5EF4-FFF2-40B4-BE49-F238E27FC236}">
                <a16:creationId xmlns:a16="http://schemas.microsoft.com/office/drawing/2014/main" id="{1A9BA5B4-D391-4933-A0CF-21F023BE880F}"/>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The extends and super keywords allow sub-classing (i.e. inheritance)</a:t>
            </a:r>
          </a:p>
          <a:p>
            <a:endParaRPr lang="en-GB" dirty="0"/>
          </a:p>
        </p:txBody>
      </p:sp>
      <p:sp>
        <p:nvSpPr>
          <p:cNvPr id="4" name="Rectangle 3">
            <a:extLst>
              <a:ext uri="{FF2B5EF4-FFF2-40B4-BE49-F238E27FC236}">
                <a16:creationId xmlns:a16="http://schemas.microsoft.com/office/drawing/2014/main" id="{B5CF44A2-098A-9946-9A6F-F343E5506448}"/>
              </a:ext>
            </a:extLst>
          </p:cNvPr>
          <p:cNvSpPr/>
          <p:nvPr/>
        </p:nvSpPr>
        <p:spPr>
          <a:xfrm>
            <a:off x="1984430" y="1623683"/>
            <a:ext cx="8215199" cy="5078313"/>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class Vehicle {</a:t>
            </a:r>
          </a:p>
          <a:p>
            <a:r>
              <a:rPr lang="en-GB" sz="1800" b="1" dirty="0">
                <a:latin typeface="Courier New" panose="02070309020205020404" pitchFamily="49" charset="0"/>
                <a:cs typeface="Courier New" panose="02070309020205020404" pitchFamily="49" charset="0"/>
              </a:rPr>
              <a:t>    constructor (wheels, power) {</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this._wheels</a:t>
            </a:r>
            <a:r>
              <a:rPr lang="en-GB" sz="1800" b="1" dirty="0">
                <a:latin typeface="Courier New" panose="02070309020205020404" pitchFamily="49" charset="0"/>
                <a:cs typeface="Courier New" panose="02070309020205020404" pitchFamily="49" charset="0"/>
              </a:rPr>
              <a:t> = wheels;</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this._power</a:t>
            </a:r>
            <a:r>
              <a:rPr lang="en-GB" sz="1800" b="1" dirty="0">
                <a:latin typeface="Courier New" panose="02070309020205020404" pitchFamily="49" charset="0"/>
                <a:cs typeface="Courier New" panose="02070309020205020404" pitchFamily="49" charset="0"/>
              </a:rPr>
              <a:t> = power;</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this._speed</a:t>
            </a:r>
            <a:r>
              <a:rPr lang="en-GB" sz="1800" b="1" dirty="0">
                <a:latin typeface="Courier New" panose="02070309020205020404" pitchFamily="49" charset="0"/>
                <a:cs typeface="Courier New" panose="02070309020205020404" pitchFamily="49" charset="0"/>
              </a:rPr>
              <a:t> = 0;</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    accelerate(time) {</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this._speed</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this._speed</a:t>
            </a:r>
            <a:r>
              <a:rPr lang="en-GB" sz="1800" b="1" dirty="0">
                <a:latin typeface="Courier New" panose="02070309020205020404" pitchFamily="49" charset="0"/>
                <a:cs typeface="Courier New" panose="02070309020205020404" pitchFamily="49" charset="0"/>
              </a:rPr>
              <a:t> + 0.5*</a:t>
            </a:r>
            <a:r>
              <a:rPr lang="en-GB" sz="1800" b="1" dirty="0" err="1">
                <a:latin typeface="Courier New" panose="02070309020205020404" pitchFamily="49" charset="0"/>
                <a:cs typeface="Courier New" panose="02070309020205020404" pitchFamily="49" charset="0"/>
              </a:rPr>
              <a:t>this._power</a:t>
            </a:r>
            <a:r>
              <a:rPr lang="en-GB" sz="1800" b="1" dirty="0">
                <a:latin typeface="Courier New" panose="02070309020205020404" pitchFamily="49" charset="0"/>
                <a:cs typeface="Courier New" panose="02070309020205020404" pitchFamily="49" charset="0"/>
              </a:rPr>
              <a:t>*time;</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class Car extends Vehicle {</a:t>
            </a:r>
          </a:p>
          <a:p>
            <a:r>
              <a:rPr lang="en-GB" sz="1800" b="1" dirty="0">
                <a:latin typeface="Courier New" panose="02070309020205020404" pitchFamily="49" charset="0"/>
                <a:cs typeface="Courier New" panose="02070309020205020404" pitchFamily="49" charset="0"/>
              </a:rPr>
              <a:t>    constructor (wheels, power) {</a:t>
            </a:r>
          </a:p>
          <a:p>
            <a:r>
              <a:rPr lang="en-GB" sz="1800" b="1" dirty="0">
                <a:latin typeface="Courier New" panose="02070309020205020404" pitchFamily="49" charset="0"/>
                <a:cs typeface="Courier New" panose="02070309020205020404" pitchFamily="49" charset="0"/>
              </a:rPr>
              <a:t>        super(wheels, power); </a:t>
            </a:r>
            <a:r>
              <a:rPr lang="en-GB" sz="1800" b="1" dirty="0">
                <a:solidFill>
                  <a:schemeClr val="accent6"/>
                </a:solidFill>
                <a:latin typeface="Courier New" panose="02070309020205020404" pitchFamily="49" charset="0"/>
                <a:cs typeface="Courier New" panose="02070309020205020404" pitchFamily="49" charset="0"/>
              </a:rPr>
              <a:t>//call parent constructor</a:t>
            </a:r>
          </a:p>
          <a:p>
            <a:r>
              <a:rPr lang="en-GB" sz="1800" b="1" dirty="0">
                <a:latin typeface="Courier New" panose="02070309020205020404" pitchFamily="49" charset="0"/>
                <a:cs typeface="Courier New" panose="02070309020205020404" pitchFamily="49" charset="0"/>
              </a:rPr>
              <a:t>        this._</a:t>
            </a:r>
            <a:r>
              <a:rPr lang="en-GB" sz="1800" b="1" dirty="0" err="1">
                <a:latin typeface="Courier New" panose="02070309020205020404" pitchFamily="49" charset="0"/>
                <a:cs typeface="Courier New" panose="02070309020205020404" pitchFamily="49" charset="0"/>
              </a:rPr>
              <a:t>gps</a:t>
            </a:r>
            <a:r>
              <a:rPr lang="en-GB" sz="1800" b="1" dirty="0">
                <a:latin typeface="Courier New" panose="02070309020205020404" pitchFamily="49" charset="0"/>
                <a:cs typeface="Courier New" panose="02070309020205020404" pitchFamily="49" charset="0"/>
              </a:rPr>
              <a:t> = true; 	   </a:t>
            </a:r>
            <a:r>
              <a:rPr lang="en-GB" sz="1800" b="1" dirty="0">
                <a:solidFill>
                  <a:schemeClr val="accent6"/>
                </a:solidFill>
                <a:latin typeface="Courier New" panose="02070309020205020404" pitchFamily="49" charset="0"/>
                <a:cs typeface="Courier New" panose="02070309020205020404" pitchFamily="49" charset="0"/>
              </a:rPr>
              <a:t>//GPS as standard</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r>
              <a:rPr lang="en-GB" sz="1800" b="1" dirty="0" err="1">
                <a:latin typeface="Courier New" panose="02070309020205020404" pitchFamily="49" charset="0"/>
                <a:cs typeface="Courier New" panose="02070309020205020404" pitchFamily="49" charset="0"/>
              </a:rPr>
              <a:t>const</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myCar</a:t>
            </a:r>
            <a:r>
              <a:rPr lang="en-GB" sz="1800" b="1" dirty="0">
                <a:latin typeface="Courier New" panose="02070309020205020404" pitchFamily="49" charset="0"/>
                <a:cs typeface="Courier New" panose="02070309020205020404" pitchFamily="49" charset="0"/>
              </a:rPr>
              <a:t> = new Car(4, 20); </a:t>
            </a:r>
          </a:p>
        </p:txBody>
      </p:sp>
    </p:spTree>
    <p:extLst>
      <p:ext uri="{BB962C8B-B14F-4D97-AF65-F5344CB8AC3E}">
        <p14:creationId xmlns:p14="http://schemas.microsoft.com/office/powerpoint/2010/main" val="13712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9460627-0EA3-4055-A0A7-4E5A085EE289}"/>
              </a:ext>
            </a:extLst>
          </p:cNvPr>
          <p:cNvSpPr>
            <a:spLocks noGrp="1"/>
          </p:cNvSpPr>
          <p:nvPr>
            <p:ph type="body" sz="quarter" idx="12"/>
          </p:nvPr>
        </p:nvSpPr>
        <p:spPr/>
        <p:txBody>
          <a:bodyPr/>
          <a:lstStyle/>
          <a:p>
            <a:r>
              <a:rPr lang="en-GB" dirty="0"/>
              <a:t>Inheritance in action – custom error handler</a:t>
            </a:r>
          </a:p>
        </p:txBody>
      </p:sp>
      <p:sp>
        <p:nvSpPr>
          <p:cNvPr id="7" name="Text Placeholder 6">
            <a:extLst>
              <a:ext uri="{FF2B5EF4-FFF2-40B4-BE49-F238E27FC236}">
                <a16:creationId xmlns:a16="http://schemas.microsoft.com/office/drawing/2014/main" id="{0B968812-4265-4523-8EBD-FBD00AF661E4}"/>
              </a:ext>
            </a:extLst>
          </p:cNvPr>
          <p:cNvSpPr>
            <a:spLocks noGrp="1"/>
          </p:cNvSpPr>
          <p:nvPr>
            <p:ph type="body" sz="quarter" idx="11"/>
          </p:nvPr>
        </p:nvSpPr>
        <p:spPr/>
        <p:txBody>
          <a:bodyPr/>
          <a:lstStyle/>
          <a:p>
            <a:pPr marL="285750" indent="-285750">
              <a:buFont typeface="Arial" panose="020B0604020202020204" pitchFamily="34" charset="0"/>
              <a:buChar char="•"/>
            </a:pPr>
            <a:r>
              <a:rPr lang="en-GB" dirty="0"/>
              <a:t>JavaScript has inbuilt Error object (along with many other inbuilt objects)</a:t>
            </a:r>
          </a:p>
          <a:p>
            <a:pPr marL="457196" lvl="1" indent="-285750"/>
            <a:r>
              <a:rPr lang="en-GB" dirty="0"/>
              <a:t>Through inheritance, we can create our own error types</a:t>
            </a:r>
          </a:p>
          <a:p>
            <a:endParaRPr lang="en-GB" dirty="0"/>
          </a:p>
        </p:txBody>
      </p:sp>
      <p:sp>
        <p:nvSpPr>
          <p:cNvPr id="6" name="Rectangle 5">
            <a:extLst>
              <a:ext uri="{FF2B5EF4-FFF2-40B4-BE49-F238E27FC236}">
                <a16:creationId xmlns:a16="http://schemas.microsoft.com/office/drawing/2014/main" id="{6E427273-892B-4B29-9A3D-F9B979551A5B}"/>
              </a:ext>
            </a:extLst>
          </p:cNvPr>
          <p:cNvSpPr/>
          <p:nvPr/>
        </p:nvSpPr>
        <p:spPr>
          <a:xfrm>
            <a:off x="384176" y="2982550"/>
            <a:ext cx="11404799" cy="1754326"/>
          </a:xfrm>
          <a:prstGeom prst="rect">
            <a:avLst/>
          </a:prstGeom>
          <a:solidFill>
            <a:schemeClr val="tx2">
              <a:lumMod val="20000"/>
              <a:lumOff val="8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function </a:t>
            </a:r>
            <a:r>
              <a:rPr lang="en-GB" sz="1800" b="1" dirty="0" err="1">
                <a:latin typeface="Courier New" panose="02070309020205020404" pitchFamily="49" charset="0"/>
                <a:cs typeface="Courier New" panose="02070309020205020404" pitchFamily="49" charset="0"/>
              </a:rPr>
              <a:t>DivisionByZeroError</a:t>
            </a:r>
            <a:r>
              <a:rPr lang="en-GB" sz="1800" b="1" dirty="0">
                <a:latin typeface="Courier New" panose="02070309020205020404" pitchFamily="49" charset="0"/>
                <a:cs typeface="Courier New" panose="02070309020205020404" pitchFamily="49" charset="0"/>
              </a:rPr>
              <a:t>(message) {</a:t>
            </a:r>
          </a:p>
          <a:p>
            <a:r>
              <a:rPr lang="en-GB" sz="1800" b="1" dirty="0">
                <a:latin typeface="Courier New" panose="02070309020205020404" pitchFamily="49" charset="0"/>
                <a:cs typeface="Courier New" panose="02070309020205020404" pitchFamily="49" charset="0"/>
              </a:rPr>
              <a:t>    this.name = "</a:t>
            </a:r>
            <a:r>
              <a:rPr lang="en-GB" sz="1800" b="1" dirty="0" err="1">
                <a:latin typeface="Courier New" panose="02070309020205020404" pitchFamily="49" charset="0"/>
                <a:cs typeface="Courier New" panose="02070309020205020404" pitchFamily="49" charset="0"/>
              </a:rPr>
              <a:t>DivisionByZeroError</a:t>
            </a:r>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this.message</a:t>
            </a:r>
            <a:r>
              <a:rPr lang="en-GB" sz="1800" b="1" dirty="0">
                <a:latin typeface="Courier New" panose="02070309020205020404" pitchFamily="49" charset="0"/>
                <a:cs typeface="Courier New" panose="02070309020205020404" pitchFamily="49" charset="0"/>
              </a:rPr>
              <a:t> = (message || "");</a:t>
            </a:r>
          </a:p>
          <a:p>
            <a:r>
              <a:rPr lang="en-GB" sz="1800" b="1" dirty="0">
                <a:latin typeface="Courier New" panose="02070309020205020404" pitchFamily="49" charset="0"/>
                <a:cs typeface="Courier New" panose="02070309020205020404" pitchFamily="49" charset="0"/>
              </a:rPr>
              <a:t>}</a:t>
            </a:r>
          </a:p>
          <a:p>
            <a:endParaRPr lang="en-GB" sz="1800" b="1" dirty="0">
              <a:latin typeface="Courier New" panose="02070309020205020404" pitchFamily="49" charset="0"/>
              <a:cs typeface="Courier New" panose="02070309020205020404" pitchFamily="49" charset="0"/>
            </a:endParaRPr>
          </a:p>
          <a:p>
            <a:r>
              <a:rPr lang="en-GB" sz="1800" b="1" dirty="0" err="1">
                <a:latin typeface="Courier New" panose="02070309020205020404" pitchFamily="49" charset="0"/>
                <a:cs typeface="Courier New" panose="02070309020205020404" pitchFamily="49" charset="0"/>
              </a:rPr>
              <a:t>DivisionByZeroError.prototype</a:t>
            </a:r>
            <a:r>
              <a:rPr lang="en-GB" sz="1800" b="1" dirty="0">
                <a:latin typeface="Courier New" panose="02070309020205020404" pitchFamily="49" charset="0"/>
                <a:cs typeface="Courier New" panose="02070309020205020404" pitchFamily="49" charset="0"/>
              </a:rPr>
              <a:t> = new Error();</a:t>
            </a:r>
          </a:p>
        </p:txBody>
      </p:sp>
    </p:spTree>
    <p:extLst>
      <p:ext uri="{BB962C8B-B14F-4D97-AF65-F5344CB8AC3E}">
        <p14:creationId xmlns:p14="http://schemas.microsoft.com/office/powerpoint/2010/main" val="1226542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33091736364B29459B216A6F39B007CE" ma:contentTypeVersion="0" ma:contentTypeDescription="Base content type which represents courseware documents" ma:contentTypeScope="" ma:versionID="7c1e3ec4f1b4b41bac5b3e2e70b06195">
  <xsd:schema xmlns:xsd="http://www.w3.org/2001/XMLSchema" xmlns:xs="http://www.w3.org/2001/XMLSchema" xmlns:p="http://schemas.microsoft.com/office/2006/metadata/properties" xmlns:ns2="448C177D-8930-4CE7-B892-EC306B91C362" targetNamespace="http://schemas.microsoft.com/office/2006/metadata/properties" ma:root="true" ma:fieldsID="88218c5e7c73d850ed1d20a798c6ecd4" ns2:_="">
    <xsd:import namespace="448C177D-8930-4CE7-B892-EC306B91C36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C177D-8930-4CE7-B892-EC306B91C36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448C177D-8930-4CE7-B892-EC306B91C36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448C177D-8930-4CE7-B892-EC306B91C362" xsi:nil="true"/>
    <IsBuildFile xmlns="448C177D-8930-4CE7-B892-EC306B91C36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04CEA3-CCCB-4F97-89FF-5144E79D5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8C177D-8930-4CE7-B892-EC306B91C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FD4C0-AF61-4457-ADCF-4CFE3F92DA4C}">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448C177D-8930-4CE7-B892-EC306B91C362"/>
    <ds:schemaRef ds:uri="http://www.w3.org/XML/1998/namespace"/>
  </ds:schemaRefs>
</ds:datastoreItem>
</file>

<file path=customXml/itemProps3.xml><?xml version="1.0" encoding="utf-8"?>
<ds:datastoreItem xmlns:ds="http://schemas.openxmlformats.org/officeDocument/2006/customXml" ds:itemID="{BB466F22-B209-49D5-9C6F-CD2632AF8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741</TotalTime>
  <Words>1403</Words>
  <Application>Microsoft Office PowerPoint</Application>
  <PresentationFormat>Widescreen</PresentationFormat>
  <Paragraphs>183</Paragraphs>
  <Slides>13</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13</vt:i4>
      </vt:variant>
    </vt:vector>
  </HeadingPairs>
  <TitlesOfParts>
    <vt:vector size="24" baseType="lpstr">
      <vt:lpstr>Arial</vt:lpstr>
      <vt:lpstr>Calibri</vt:lpstr>
      <vt:lpstr>Courier New</vt:lpstr>
      <vt:lpstr>Krana Fat B</vt:lpstr>
      <vt:lpstr>Montserrat</vt:lpstr>
      <vt:lpstr>Segoe UI</vt:lpstr>
      <vt:lpstr>Master_Primary_Colors</vt:lpstr>
      <vt:lpstr>Master_Red_and_Purple</vt:lpstr>
      <vt:lpstr>Master_Yellow_and_Orange</vt:lpstr>
      <vt:lpstr>Master_Blue</vt:lpstr>
      <vt:lpstr>Master_Neutral</vt:lpstr>
      <vt:lpstr>Object Orientated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Smith, Andy</cp:lastModifiedBy>
  <cp:revision>36</cp:revision>
  <dcterms:created xsi:type="dcterms:W3CDTF">2020-09-24T08:38:39Z</dcterms:created>
  <dcterms:modified xsi:type="dcterms:W3CDTF">2023-11-09T09:08:59Z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0x010100F0967B7CEE8D417F966757887D9466FB0033091736364B29459B216A6F39B007CE</vt:lpwstr>
  </property>
  <property fmtid="{D5CDD505-2E9C-101B-9397-08002B2CF9AE}" pid="3" name="BookType">
    <vt:lpwstr>4</vt:lpwstr>
  </property>
</Properties>
</file>