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6" r:id="rId4"/>
    <p:sldId id="257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8EB1-C359-1612-9AD9-539CCF3AC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3D3B-3E79-27F1-2B62-D56A3E0A2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F50D-DC2C-D16B-31A1-69B72BD3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005C-4E08-CF2E-6B15-FD0B89B1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70E1-DEEE-2115-D41D-5FB25F10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30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0695-05F1-1701-2C20-14258349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557DF-4F9C-88E6-9107-5D91BDC6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F5B9-91A9-1080-5D61-303505B0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B4B4-FACA-07C1-0FED-74667418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F1AA-FA9F-B88C-3916-FE81A654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8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402CB-1754-847F-49EC-49B164F4E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F9E3D-E9A8-E5C5-C183-735519EE6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FD13-3E57-4213-1207-0DBC8A94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F5C0-456B-7375-1321-2AA5EE23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F59C-E217-FBA8-35CD-776A1317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7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A46D-686E-00E3-4A56-70E23645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74E5-4E2C-4720-A58E-998BBDF8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3E18-7735-C9F5-DB83-4238FE24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6DD6-DDE1-C4EF-96F3-130F1B61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6CE7-3952-675B-0289-393B247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6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F3A4-72AB-6C64-0BE4-BE48B277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FFA3-7592-FF0C-BAF1-3C544766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F80B-2C7E-3529-0D7F-E769EAA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76C9B-E362-3115-01B4-994F2930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9CFE-C15F-0B41-A243-8E4A286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8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67F2-991F-6D1B-5008-46E573ED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5FF2-E2C0-9E81-E015-36940C960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AAEC7-85F1-4417-79C2-CF285743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AAD1-E0E9-B899-340B-5AB8060D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FF915-BC99-2854-3B04-1E4AF7E7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350C9-BD41-57C0-2BCC-E22B24A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0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2C-12D0-BA6F-47E4-AA509F74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60AA1-AA3A-FC1F-ADED-C5C36FE4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CCF4-791D-9602-1F46-70ADEF719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1C89C-8DAB-1D33-6674-98251FE54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20BC-AE28-0DBD-5FBD-6B62B9356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7738C-4D66-E4ED-457D-F4B11C5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78C26-6163-5A99-0631-7FC638C0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FCFD8-BBC0-3875-F27A-CD101DD6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8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7F9-C13E-5333-9AF1-2988A562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DE82A-3B80-9EC9-8C40-14100C70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E718-2434-1F2B-3237-35C3B214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127D-AED0-9F52-8687-0EBD9817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2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1AB0A-DEF8-003D-F349-DBD440B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8BFDA-9872-6BAA-84A8-91B3D486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A678-27CF-7761-5B7E-CB1CCFF9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2D3-A38D-01A7-6AB8-BBFC51FB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9FEE-7043-6D94-8A14-97C008F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52A8C-BF43-1B67-0E2F-7D08C84DC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A9D05-264A-24FA-5003-00A1A56E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AFDA9-D10E-1146-1BF9-B084623F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9C37-DC0D-131B-88B4-0CC8B2AF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972-9653-CF34-A2B5-8433E652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BFED6-E5B5-F142-44AF-6CCC8662C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0118D-9637-4239-0AF3-85D34379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DD252-04ED-0913-3682-D5E23CDE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E8BB-D026-F98E-D583-448A0800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5C83-3C95-F8A9-6FD0-067A905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2BD91-0742-4D48-1342-40BFD45A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3B7A-091B-2349-E72A-E9A27870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2021-AF77-6285-B876-E5A997F36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7B52-BC09-47A5-BB50-2F247B05C9B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BD34-F7A6-E3CE-0FE5-8CE50B2CE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19D5-97E3-AE39-9C34-09B6BCC3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5C69-661B-4D5C-A651-0C3FAD8B1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rlz=1C1ONGR_en-GBGB959GB959&amp;sxsrf=AB5stBhkgmm2R6c175MCOIwIsjGqI1JlXg:1689147587381&amp;q=beanstalk+from+GIT&amp;tbm=vid&amp;sa=X&amp;ved=2ahUKEwj61qyP1YiAAxVjcKQEHcTyBNUQ0pQJegQIRhAB&amp;biw=1536&amp;bih=730&amp;dpr=1.25#fpstate=ive&amp;vld=cid:58eb8ff2,vid:iQ86Fbe_CB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73D67-B2DF-754E-452C-ED5DD7C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5" y="1306975"/>
            <a:ext cx="10984992" cy="38238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2F0DB1-9B47-EA27-F9C2-CAE955933237}"/>
              </a:ext>
            </a:extLst>
          </p:cNvPr>
          <p:cNvSpPr/>
          <p:nvPr/>
        </p:nvSpPr>
        <p:spPr>
          <a:xfrm>
            <a:off x="377952" y="109728"/>
            <a:ext cx="10936224" cy="999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Deploy the sample NodeJS app using the AWS Elastic Beanstalk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919A2-16C4-5E46-4A8D-40308AB3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46" y="5328368"/>
            <a:ext cx="5915851" cy="97168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023A4-5D83-2045-CD2E-FD7BB43717EB}"/>
              </a:ext>
            </a:extLst>
          </p:cNvPr>
          <p:cNvSpPr/>
          <p:nvPr/>
        </p:nvSpPr>
        <p:spPr>
          <a:xfrm>
            <a:off x="1365504" y="5328368"/>
            <a:ext cx="2584704" cy="999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Then start</a:t>
            </a:r>
            <a:endParaRPr lang="en-GB" dirty="0"/>
          </a:p>
        </p:txBody>
      </p:sp>
      <p:sp>
        <p:nvSpPr>
          <p:cNvPr id="10" name="Action Button: Go Forward or Next 9">
            <a:hlinkClick r:id="rId4" highlightClick="1"/>
            <a:extLst>
              <a:ext uri="{FF2B5EF4-FFF2-40B4-BE49-F238E27FC236}">
                <a16:creationId xmlns:a16="http://schemas.microsoft.com/office/drawing/2014/main" id="{55A9E56F-2339-AEAC-5626-2246F723F0AE}"/>
              </a:ext>
            </a:extLst>
          </p:cNvPr>
          <p:cNvSpPr/>
          <p:nvPr/>
        </p:nvSpPr>
        <p:spPr>
          <a:xfrm>
            <a:off x="11094720" y="6075945"/>
            <a:ext cx="573024" cy="44821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AAE28-AA0D-752F-B5F2-7702AF3D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004549"/>
            <a:ext cx="925959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AF26A6-028D-50F0-CD17-42D0A5A3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32" y="0"/>
            <a:ext cx="7555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EA2B8-3EDD-926D-7316-0756CD07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48" y="481339"/>
            <a:ext cx="9764488" cy="3505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140F1-128F-3715-70DE-FB892331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22" y="4403166"/>
            <a:ext cx="7434740" cy="197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15E00-3AA0-9431-3621-9B70A2E4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132890"/>
            <a:ext cx="8583223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DD1A5-5A90-83C7-7818-F8D3E1AC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18600"/>
            <a:ext cx="7887801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A0C39-3DB6-EF8C-AF5D-FFB4CEA9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1623760"/>
            <a:ext cx="799259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B01DB-90D5-A662-580D-4EBAA369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9" y="56679"/>
            <a:ext cx="4963218" cy="674464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BE131B-EDA3-F203-CDAE-15A91E3456A1}"/>
              </a:ext>
            </a:extLst>
          </p:cNvPr>
          <p:cNvSpPr/>
          <p:nvPr/>
        </p:nvSpPr>
        <p:spPr>
          <a:xfrm>
            <a:off x="3864864" y="5205984"/>
            <a:ext cx="2401824" cy="987552"/>
          </a:xfrm>
          <a:prstGeom prst="wedgeRoundRectCallout">
            <a:avLst>
              <a:gd name="adj1" fmla="val -75659"/>
              <a:gd name="adj2" fmla="val 3107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After a few minutes click here and click on your EBS URL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708B5B-8C81-63A1-A74B-8A6219EE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7687"/>
            <a:ext cx="5188813" cy="194157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4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8479-9C36-BF59-2278-49353E82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824" y="365125"/>
            <a:ext cx="4172712" cy="719963"/>
          </a:xfrm>
        </p:spPr>
        <p:txBody>
          <a:bodyPr>
            <a:normAutofit/>
          </a:bodyPr>
          <a:lstStyle/>
          <a:p>
            <a:r>
              <a:rPr lang="en-GB" sz="3200" dirty="0"/>
              <a:t>Make changes in GitHub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597D-E562-AEFF-9A40-D2F62281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24" y="2689795"/>
            <a:ext cx="5946580" cy="1178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23C31-C3AD-2EC5-ABDF-D2868F7B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2" y="0"/>
            <a:ext cx="3777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changes in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Baradaran, Mike</dc:creator>
  <cp:lastModifiedBy>Baradaran, Mike</cp:lastModifiedBy>
  <cp:revision>6</cp:revision>
  <dcterms:created xsi:type="dcterms:W3CDTF">2023-07-12T08:02:26Z</dcterms:created>
  <dcterms:modified xsi:type="dcterms:W3CDTF">2023-07-12T08:43:13Z</dcterms:modified>
</cp:coreProperties>
</file>