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1301" r:id="rId6"/>
    <p:sldId id="1302" r:id="rId7"/>
    <p:sldId id="1392" r:id="rId8"/>
    <p:sldId id="1479" r:id="rId9"/>
    <p:sldId id="1509" r:id="rId10"/>
    <p:sldId id="1510" r:id="rId11"/>
    <p:sldId id="1470" r:id="rId12"/>
    <p:sldId id="1511" r:id="rId13"/>
    <p:sldId id="1512" r:id="rId14"/>
    <p:sldId id="1471" r:id="rId15"/>
    <p:sldId id="1514" r:id="rId16"/>
    <p:sldId id="1513" r:id="rId17"/>
    <p:sldId id="1515" r:id="rId18"/>
    <p:sldId id="1516" r:id="rId19"/>
    <p:sldId id="1517" r:id="rId20"/>
    <p:sldId id="1518" r:id="rId21"/>
  </p:sldIdLst>
  <p:sldSz cx="12192000" cy="6858000"/>
  <p:notesSz cx="6645275" cy="9775825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Black" panose="00000A00000000000000" pitchFamily="2" charset="0"/>
      <p:bold r:id="rId32"/>
      <p:boldItalic r:id="rId33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30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EDB8"/>
    <a:srgbClr val="004050"/>
    <a:srgbClr val="F91258"/>
    <a:srgbClr val="7E007C"/>
    <a:srgbClr val="28CFF9"/>
    <a:srgbClr val="F3622C"/>
    <a:srgbClr val="31D3AE"/>
    <a:srgbClr val="F3F3F3"/>
    <a:srgbClr val="F4F4F4"/>
    <a:srgbClr val="3D6E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5425" autoAdjust="0"/>
  </p:normalViewPr>
  <p:slideViewPr>
    <p:cSldViewPr snapToGrid="0" snapToObjects="1" showGuides="1">
      <p:cViewPr varScale="1">
        <p:scale>
          <a:sx n="83" d="100"/>
          <a:sy n="83" d="100"/>
        </p:scale>
        <p:origin x="2076" y="90"/>
      </p:cViewPr>
      <p:guideLst>
        <p:guide pos="3840"/>
        <p:guide orient="horz" pos="37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3" d="100"/>
          <a:sy n="83" d="100"/>
        </p:scale>
        <p:origin x="399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25/02/2025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125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8436-748E-37E2-CC52-593C3623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7A021-92D3-BDE9-F90F-5061DB6E1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D2278-1DE7-8AD6-36DF-B3361B755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can change the number of items per page and change the render if we wanted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DB8BF-9B1E-95ED-68AA-858E75D16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176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12B4B-039F-EF9F-E5AD-F57A8DD7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D1E32-DB9D-47E6-9CFD-43C1460B8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5BC9C-58FF-EDB6-DC97-3F50DFD6F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11AD6-A340-A617-C8A6-6B494FE59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33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142F0-1DA8-79E2-69CD-9DBA0F0D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D9A72-13A1-2BC8-EC8D-576B58455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C0C05-6559-16B5-1AE4-2475E1947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66FDA-0691-BF74-90DE-D253718CA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6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95D73-587A-2848-7B65-0439AE5F2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9BA03-EAB4-334C-4EE7-1E8237DDE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36B54-D684-00DE-934B-DED34FD0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CAB13-D6D8-6CA8-D868-7B72188FF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401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5B39B-1653-AA85-09C2-F1C46AFB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D9CDD-6702-BE04-2FD9-3879A3B7B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70DFCB-ED04-6D8E-6862-A5CC8D42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8E80F-2E03-2FFF-6410-786B424EB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0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A2516-2698-B0DF-A271-38D4F6B6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38E0D-1D34-7A62-584B-6FA2D58D8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15352-9EF8-0F08-DC86-4ABBA5247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.pagination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list-style-type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900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.active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24B5-20AA-2976-DCF0-D6B8C841A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26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8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88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B332B-DAB1-ADC9-8FA0-08424AEB6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9208F-B6A4-0065-B31C-2950FD857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65F07D-0A27-1A8B-416B-485241335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0FF5-55A2-A854-C348-02F9356A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8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40D5-3901-9BEC-8E72-EF80B403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7031B-29F2-6A41-8058-6112D441A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BFDD0-5E7B-D94F-4E79-8604042C7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BB884-5584-74AB-9E61-1C5494FAAE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50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.heading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33.333%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Adjust the width of the squares */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box-sizing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border-box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.posts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69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D84AE-DE87-6D16-4D67-866AF42A9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7DE41-DF51-6071-BCFD-4E65D36FE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2B9154-AFBB-BA63-6F72-FF6E246A1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FF45A-0A0F-1F55-7897-2EDD86116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60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806CF-FAE2-CBF3-200E-A20F43CE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15338-BC03-EF02-38C7-3BCF06899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A4C3F-2002-8829-87E7-EC84F4881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8043F-8205-057F-20C6-6D2847C06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2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713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/what's next">
    <p:bg>
      <p:bgPr>
        <a:solidFill>
          <a:srgbClr val="EDCD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5880" y="0"/>
            <a:ext cx="705612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1280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00EDB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665F0E6C-B662-49F0-8263-879CFD47A4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14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1">
    <p:bg>
      <p:bgPr>
        <a:solidFill>
          <a:srgbClr val="0EEE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1 Section Divi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609" y="0"/>
            <a:ext cx="12192609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rgbClr val="004050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779800"/>
            <a:ext cx="5627171" cy="1682133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05" y="399619"/>
            <a:ext cx="857393" cy="522401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758190" y="769620"/>
            <a:ext cx="379608" cy="11049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44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08688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28CFF9"/>
          </a:solidFill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806931B-D201-4B13-AF85-02D364BCD6BA}"/>
              </a:ext>
            </a:extLst>
          </p:cNvPr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46DBCCFD-57AC-4E92-8ADE-9BBB3291C7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06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FF9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2C3C285F-1FB0-4063-A487-43CDC59D8B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7" y="377825"/>
            <a:ext cx="781218" cy="5521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D3EFC9-13CE-4E14-9EBA-D6A86F31CDD0}"/>
              </a:ext>
            </a:extLst>
          </p:cNvPr>
          <p:cNvSpPr/>
          <p:nvPr userDrawn="1"/>
        </p:nvSpPr>
        <p:spPr>
          <a:xfrm>
            <a:off x="152400" y="2281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9DF574C6-CB96-4310-B661-156FF1E5E6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25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1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28947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 Section Divider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760859" y="768561"/>
            <a:ext cx="379608" cy="11049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2356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9891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solidFill>
              <a:srgbClr val="F3622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E5927B68-1C07-4D2F-8472-2D515DD01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8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llow us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75020" y="0"/>
            <a:ext cx="631698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86434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F1612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920FBEB3-89A8-4469-B0CF-A1CA6E3E18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5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Activity 1">
    <p:bg>
      <p:bgPr>
        <a:solidFill>
          <a:srgbClr val="F36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rgbClr val="004050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11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2 Section Divider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A0DD6AED-2202-DD48-A2D6-60CCC5F07320}"/>
              </a:ext>
            </a:extLst>
          </p:cNvPr>
          <p:cNvSpPr/>
          <p:nvPr userDrawn="1"/>
        </p:nvSpPr>
        <p:spPr>
          <a:xfrm>
            <a:off x="-609" y="2116538"/>
            <a:ext cx="11411496" cy="5526322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F9125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8" y="2067007"/>
            <a:ext cx="5627171" cy="2353439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3600" spc="6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9674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7E00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  <a:solidFill>
            <a:srgbClr val="F91258"/>
          </a:solidFill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4578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xt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7E007C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8" name="Graphic 31">
            <a:extLst>
              <a:ext uri="{FF2B5EF4-FFF2-40B4-BE49-F238E27FC236}">
                <a16:creationId xmlns:a16="http://schemas.microsoft.com/office/drawing/2014/main" id="{B249242C-C51B-4165-A526-4E7462733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48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and Image (half screen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5"/>
            <a:ext cx="614348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4E23D4-CD16-B448-8F0A-11F5CE4FAB4C}"/>
              </a:ext>
            </a:extLst>
          </p:cNvPr>
          <p:cNvSpPr/>
          <p:nvPr userDrawn="1"/>
        </p:nvSpPr>
        <p:spPr>
          <a:xfrm>
            <a:off x="3229535" y="4488657"/>
            <a:ext cx="3729957" cy="236934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641350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lnTo>
                  <a:pt x="350450" y="641432"/>
                </a:lnTo>
                <a:lnTo>
                  <a:pt x="428301" y="641432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cubicBezTo>
                  <a:pt x="668712" y="640352"/>
                  <a:pt x="683761" y="640352"/>
                  <a:pt x="698747" y="640352"/>
                </a:cubicBez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cubicBezTo>
                  <a:pt x="687889" y="141687"/>
                  <a:pt x="670616" y="141687"/>
                  <a:pt x="652138" y="141687"/>
                </a:cubicBez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cubicBezTo>
                  <a:pt x="350704" y="258463"/>
                  <a:pt x="350704" y="300818"/>
                  <a:pt x="350704" y="343045"/>
                </a:cubicBez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cubicBezTo>
                  <a:pt x="300539" y="353142"/>
                  <a:pt x="254564" y="353142"/>
                  <a:pt x="208591" y="352697"/>
                </a:cubicBez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7E007C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709D87C1-73F3-4D21-A6E0-D118EFB715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Activity 1">
    <p:bg>
      <p:bgPr>
        <a:solidFill>
          <a:srgbClr val="7E0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/>
          <p:nvPr userDrawn="1"/>
        </p:nvSpPr>
        <p:spPr>
          <a:xfrm>
            <a:off x="487005" y="518307"/>
            <a:ext cx="3525956" cy="4061544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27302" y="344971"/>
            <a:ext cx="7475232" cy="285887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27303" y="3525004"/>
            <a:ext cx="7475230" cy="2791976"/>
          </a:xfrm>
        </p:spPr>
        <p:txBody>
          <a:bodyPr/>
          <a:lstStyle>
            <a:lvl1pPr>
              <a:lnSpc>
                <a:spcPct val="100000"/>
              </a:lnSpc>
              <a:defRPr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75680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BE331C7-3C67-48FA-856F-AA4D9A4291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88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39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5" name="Graphic 31">
            <a:extLst>
              <a:ext uri="{FF2B5EF4-FFF2-40B4-BE49-F238E27FC236}">
                <a16:creationId xmlns:a16="http://schemas.microsoft.com/office/drawing/2014/main" id="{BE1FA0C0-21DA-4C04-866E-E224909908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4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59427" y="3673998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39645" y="3673998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149996" y="3673998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059428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639646" y="1986408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149997" y="1993484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637070" y="368898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637071" y="2008475"/>
            <a:ext cx="1437932" cy="14379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D57635AC-4A16-4B17-B0FC-12BAA5BB7C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on Tips">
    <p:bg>
      <p:bgPr>
        <a:solidFill>
          <a:srgbClr val="EB62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54240" y="0"/>
            <a:ext cx="4937760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9887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065907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511826" y="198635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957745" y="198635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403664" y="1986352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2D601426-94BE-4D38-86F7-66274BFFCE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95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15467" y="1992793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069809" y="1992792"/>
            <a:ext cx="4646004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FE83959A-68B3-4656-BA56-E715D7DB26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1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1080209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0209" y="2003204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5914" y="2003203"/>
            <a:ext cx="4645958" cy="2072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925868" y="4307356"/>
            <a:ext cx="4646004" cy="207217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71450" indent="-1714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45A7AB0-2907-494B-848C-514B44801C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94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phic 31">
            <a:extLst>
              <a:ext uri="{FF2B5EF4-FFF2-40B4-BE49-F238E27FC236}">
                <a16:creationId xmlns:a16="http://schemas.microsoft.com/office/drawing/2014/main" id="{DE8BF732-A6CD-4403-9339-F8CCB8B498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13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pe you enjoyed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63440" y="0"/>
            <a:ext cx="75285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2311970"/>
            <a:ext cx="3138017" cy="1908338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baseline="0"/>
            </a:lvl1pPr>
          </a:lstStyle>
          <a:p>
            <a:r>
              <a:rPr lang="en-US" noProof="0" dirty="0"/>
              <a:t>THANK YOU</a:t>
            </a:r>
            <a:endParaRPr lang="en-GB" noProof="0" dirty="0"/>
          </a:p>
        </p:txBody>
      </p:sp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1" y="5306004"/>
            <a:ext cx="4269826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b="0" baseline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Hope you enjoyed this learning journey.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698" y="3508800"/>
            <a:ext cx="7016130" cy="2425241"/>
            <a:chOff x="683" y="3508800"/>
            <a:chExt cx="7016130" cy="2425241"/>
          </a:xfrm>
          <a:solidFill>
            <a:srgbClr val="004050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683" y="3508800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 userDrawn="1"/>
          </p:nvSpPr>
          <p:spPr>
            <a:xfrm>
              <a:off x="5439970" y="3509181"/>
              <a:ext cx="1576843" cy="2417447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683" y="4907035"/>
              <a:ext cx="5938619" cy="102700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566 w 1668566"/>
                <a:gd name="connsiteY0" fmla="*/ 248186 h 248186"/>
                <a:gd name="connsiteX1" fmla="*/ 1 w 1668566"/>
                <a:gd name="connsiteY1" fmla="*/ 248186 h 248186"/>
                <a:gd name="connsiteX2" fmla="*/ 229815 w 1668566"/>
                <a:gd name="connsiteY2" fmla="*/ 194032 h 248186"/>
                <a:gd name="connsiteX3" fmla="*/ 1522580 w 1668566"/>
                <a:gd name="connsiteY3" fmla="*/ 192497 h 248186"/>
                <a:gd name="connsiteX4" fmla="*/ 1375895 w 1668566"/>
                <a:gd name="connsiteY4" fmla="*/ 219 h 248186"/>
                <a:gd name="connsiteX5" fmla="*/ 1433934 w 1668566"/>
                <a:gd name="connsiteY5" fmla="*/ 219 h 248186"/>
                <a:gd name="connsiteX6" fmla="*/ 1454190 w 1668566"/>
                <a:gd name="connsiteY6" fmla="*/ 12347 h 248186"/>
                <a:gd name="connsiteX7" fmla="*/ 1518706 w 1668566"/>
                <a:gd name="connsiteY7" fmla="*/ 105057 h 248186"/>
                <a:gd name="connsiteX8" fmla="*/ 1662725 w 1668566"/>
                <a:gd name="connsiteY8" fmla="*/ 242090 h 248186"/>
                <a:gd name="connsiteX9" fmla="*/ 1667931 w 1668566"/>
                <a:gd name="connsiteY9" fmla="*/ 246535 h 248186"/>
                <a:gd name="connsiteX10" fmla="*/ 1668566 w 1668566"/>
                <a:gd name="connsiteY10" fmla="*/ 248186 h 248186"/>
                <a:gd name="connsiteX0" fmla="*/ 1440017 w 1440017"/>
                <a:gd name="connsiteY0" fmla="*/ 248186 h 248186"/>
                <a:gd name="connsiteX1" fmla="*/ 62 w 1440017"/>
                <a:gd name="connsiteY1" fmla="*/ 248186 h 248186"/>
                <a:gd name="connsiteX2" fmla="*/ 1266 w 1440017"/>
                <a:gd name="connsiteY2" fmla="*/ 194032 h 248186"/>
                <a:gd name="connsiteX3" fmla="*/ 1294031 w 1440017"/>
                <a:gd name="connsiteY3" fmla="*/ 192497 h 248186"/>
                <a:gd name="connsiteX4" fmla="*/ 1147346 w 1440017"/>
                <a:gd name="connsiteY4" fmla="*/ 219 h 248186"/>
                <a:gd name="connsiteX5" fmla="*/ 1205385 w 1440017"/>
                <a:gd name="connsiteY5" fmla="*/ 219 h 248186"/>
                <a:gd name="connsiteX6" fmla="*/ 1225641 w 1440017"/>
                <a:gd name="connsiteY6" fmla="*/ 12347 h 248186"/>
                <a:gd name="connsiteX7" fmla="*/ 1290157 w 1440017"/>
                <a:gd name="connsiteY7" fmla="*/ 105057 h 248186"/>
                <a:gd name="connsiteX8" fmla="*/ 1434176 w 1440017"/>
                <a:gd name="connsiteY8" fmla="*/ 242090 h 248186"/>
                <a:gd name="connsiteX9" fmla="*/ 1439382 w 1440017"/>
                <a:gd name="connsiteY9" fmla="*/ 246535 h 248186"/>
                <a:gd name="connsiteX10" fmla="*/ 1440017 w 1440017"/>
                <a:gd name="connsiteY10" fmla="*/ 248186 h 248186"/>
                <a:gd name="connsiteX0" fmla="*/ 1439987 w 1439987"/>
                <a:gd name="connsiteY0" fmla="*/ 248186 h 248186"/>
                <a:gd name="connsiteX1" fmla="*/ 32 w 1439987"/>
                <a:gd name="connsiteY1" fmla="*/ 248186 h 248186"/>
                <a:gd name="connsiteX2" fmla="*/ 3538 w 1439987"/>
                <a:gd name="connsiteY2" fmla="*/ 192881 h 248186"/>
                <a:gd name="connsiteX3" fmla="*/ 1294001 w 1439987"/>
                <a:gd name="connsiteY3" fmla="*/ 192497 h 248186"/>
                <a:gd name="connsiteX4" fmla="*/ 1147316 w 1439987"/>
                <a:gd name="connsiteY4" fmla="*/ 219 h 248186"/>
                <a:gd name="connsiteX5" fmla="*/ 1205355 w 1439987"/>
                <a:gd name="connsiteY5" fmla="*/ 219 h 248186"/>
                <a:gd name="connsiteX6" fmla="*/ 1225611 w 1439987"/>
                <a:gd name="connsiteY6" fmla="*/ 12347 h 248186"/>
                <a:gd name="connsiteX7" fmla="*/ 1290127 w 1439987"/>
                <a:gd name="connsiteY7" fmla="*/ 105057 h 248186"/>
                <a:gd name="connsiteX8" fmla="*/ 1434146 w 1439987"/>
                <a:gd name="connsiteY8" fmla="*/ 242090 h 248186"/>
                <a:gd name="connsiteX9" fmla="*/ 1439352 w 1439987"/>
                <a:gd name="connsiteY9" fmla="*/ 246535 h 248186"/>
                <a:gd name="connsiteX10" fmla="*/ 1439987 w 1439987"/>
                <a:gd name="connsiteY10" fmla="*/ 248186 h 248186"/>
                <a:gd name="connsiteX0" fmla="*/ 1436625 w 1436625"/>
                <a:gd name="connsiteY0" fmla="*/ 248186 h 248186"/>
                <a:gd name="connsiteX1" fmla="*/ 122 w 1436625"/>
                <a:gd name="connsiteY1" fmla="*/ 248186 h 248186"/>
                <a:gd name="connsiteX2" fmla="*/ 176 w 1436625"/>
                <a:gd name="connsiteY2" fmla="*/ 192881 h 248186"/>
                <a:gd name="connsiteX3" fmla="*/ 1290639 w 1436625"/>
                <a:gd name="connsiteY3" fmla="*/ 192497 h 248186"/>
                <a:gd name="connsiteX4" fmla="*/ 1143954 w 1436625"/>
                <a:gd name="connsiteY4" fmla="*/ 219 h 248186"/>
                <a:gd name="connsiteX5" fmla="*/ 1201993 w 1436625"/>
                <a:gd name="connsiteY5" fmla="*/ 219 h 248186"/>
                <a:gd name="connsiteX6" fmla="*/ 1222249 w 1436625"/>
                <a:gd name="connsiteY6" fmla="*/ 12347 h 248186"/>
                <a:gd name="connsiteX7" fmla="*/ 1286765 w 1436625"/>
                <a:gd name="connsiteY7" fmla="*/ 105057 h 248186"/>
                <a:gd name="connsiteX8" fmla="*/ 1430784 w 1436625"/>
                <a:gd name="connsiteY8" fmla="*/ 242090 h 248186"/>
                <a:gd name="connsiteX9" fmla="*/ 1435990 w 1436625"/>
                <a:gd name="connsiteY9" fmla="*/ 246535 h 248186"/>
                <a:gd name="connsiteX10" fmla="*/ 1436625 w 1436625"/>
                <a:gd name="connsiteY10" fmla="*/ 248186 h 248186"/>
                <a:gd name="connsiteX0" fmla="*/ 1436553 w 1436553"/>
                <a:gd name="connsiteY0" fmla="*/ 248186 h 248186"/>
                <a:gd name="connsiteX1" fmla="*/ 50 w 1436553"/>
                <a:gd name="connsiteY1" fmla="*/ 248186 h 248186"/>
                <a:gd name="connsiteX2" fmla="*/ 1830 w 1436553"/>
                <a:gd name="connsiteY2" fmla="*/ 192881 h 248186"/>
                <a:gd name="connsiteX3" fmla="*/ 1290567 w 1436553"/>
                <a:gd name="connsiteY3" fmla="*/ 192497 h 248186"/>
                <a:gd name="connsiteX4" fmla="*/ 1143882 w 1436553"/>
                <a:gd name="connsiteY4" fmla="*/ 219 h 248186"/>
                <a:gd name="connsiteX5" fmla="*/ 1201921 w 1436553"/>
                <a:gd name="connsiteY5" fmla="*/ 219 h 248186"/>
                <a:gd name="connsiteX6" fmla="*/ 1222177 w 1436553"/>
                <a:gd name="connsiteY6" fmla="*/ 12347 h 248186"/>
                <a:gd name="connsiteX7" fmla="*/ 1286693 w 1436553"/>
                <a:gd name="connsiteY7" fmla="*/ 105057 h 248186"/>
                <a:gd name="connsiteX8" fmla="*/ 1430712 w 1436553"/>
                <a:gd name="connsiteY8" fmla="*/ 242090 h 248186"/>
                <a:gd name="connsiteX9" fmla="*/ 1435918 w 1436553"/>
                <a:gd name="connsiteY9" fmla="*/ 246535 h 248186"/>
                <a:gd name="connsiteX10" fmla="*/ 1436553 w 1436553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  <a:gd name="connsiteX0" fmla="*/ 1434899 w 1434899"/>
                <a:gd name="connsiteY0" fmla="*/ 248186 h 248186"/>
                <a:gd name="connsiteX1" fmla="*/ 122 w 1434899"/>
                <a:gd name="connsiteY1" fmla="*/ 248186 h 248186"/>
                <a:gd name="connsiteX2" fmla="*/ 176 w 1434899"/>
                <a:gd name="connsiteY2" fmla="*/ 192881 h 248186"/>
                <a:gd name="connsiteX3" fmla="*/ 1288913 w 1434899"/>
                <a:gd name="connsiteY3" fmla="*/ 192497 h 248186"/>
                <a:gd name="connsiteX4" fmla="*/ 1142228 w 1434899"/>
                <a:gd name="connsiteY4" fmla="*/ 219 h 248186"/>
                <a:gd name="connsiteX5" fmla="*/ 1200267 w 1434899"/>
                <a:gd name="connsiteY5" fmla="*/ 219 h 248186"/>
                <a:gd name="connsiteX6" fmla="*/ 1220523 w 1434899"/>
                <a:gd name="connsiteY6" fmla="*/ 12347 h 248186"/>
                <a:gd name="connsiteX7" fmla="*/ 1285039 w 1434899"/>
                <a:gd name="connsiteY7" fmla="*/ 105057 h 248186"/>
                <a:gd name="connsiteX8" fmla="*/ 1429058 w 1434899"/>
                <a:gd name="connsiteY8" fmla="*/ 242090 h 248186"/>
                <a:gd name="connsiteX9" fmla="*/ 1434264 w 1434899"/>
                <a:gd name="connsiteY9" fmla="*/ 246535 h 248186"/>
                <a:gd name="connsiteX10" fmla="*/ 1434899 w 1434899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4899" h="248186">
                  <a:moveTo>
                    <a:pt x="1434899" y="248186"/>
                  </a:moveTo>
                  <a:lnTo>
                    <a:pt x="122" y="248186"/>
                  </a:lnTo>
                  <a:cubicBezTo>
                    <a:pt x="-319" y="229623"/>
                    <a:pt x="617" y="211444"/>
                    <a:pt x="176" y="192881"/>
                  </a:cubicBezTo>
                  <a:lnTo>
                    <a:pt x="1288913" y="192497"/>
                  </a:lnTo>
                  <a:cubicBezTo>
                    <a:pt x="1231064" y="134140"/>
                    <a:pt x="1177788" y="74768"/>
                    <a:pt x="1142228" y="219"/>
                  </a:cubicBezTo>
                  <a:cubicBezTo>
                    <a:pt x="1162611" y="219"/>
                    <a:pt x="1181471" y="854"/>
                    <a:pt x="1200267" y="219"/>
                  </a:cubicBezTo>
                  <a:cubicBezTo>
                    <a:pt x="1209059" y="-1141"/>
                    <a:pt x="1217571" y="3956"/>
                    <a:pt x="1220523" y="12347"/>
                  </a:cubicBezTo>
                  <a:cubicBezTo>
                    <a:pt x="1238085" y="45816"/>
                    <a:pt x="1259758" y="76961"/>
                    <a:pt x="1285039" y="105057"/>
                  </a:cubicBezTo>
                  <a:cubicBezTo>
                    <a:pt x="1328667" y="155126"/>
                    <a:pt x="1376883" y="201004"/>
                    <a:pt x="1429058" y="242090"/>
                  </a:cubicBezTo>
                  <a:cubicBezTo>
                    <a:pt x="1430836" y="243551"/>
                    <a:pt x="1432613" y="245011"/>
                    <a:pt x="1434264" y="246535"/>
                  </a:cubicBezTo>
                  <a:cubicBezTo>
                    <a:pt x="1434582" y="246599"/>
                    <a:pt x="1434582" y="247170"/>
                    <a:pt x="1434899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7849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929600"/>
            <a:ext cx="11404800" cy="4546800"/>
          </a:xfrm>
        </p:spPr>
        <p:txBody>
          <a:bodyPr>
            <a:noAutofit/>
          </a:bodyPr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b="0" baseline="0">
                <a:latin typeface="+mn-lt"/>
              </a:defRPr>
            </a:lvl1pPr>
            <a:lvl2pPr marL="742950" indent="-28575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2pPr>
            <a:lvl3pPr marL="11430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3pPr>
            <a:lvl4pPr marL="16002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4pPr>
            <a:lvl5pPr marL="2057400" indent="-2286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9061491" y="649290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036800"/>
            <a:ext cx="9126000" cy="6264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rgbClr val="00519C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F82E9468-E7AC-491E-BFB3-E49FDA66DE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954" y="188162"/>
            <a:ext cx="781218" cy="5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937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892D59-8F09-EF4B-AD6D-DA609442F868}" type="slidenum">
              <a:rPr kumimoji="0" lang="en-GB" sz="760" b="1" i="0" u="none" strike="noStrike" kern="1200" cap="none" spc="0" normalizeH="0" baseline="0" noProof="0" smtClean="0">
                <a:ln>
                  <a:noFill/>
                </a:ln>
                <a:solidFill>
                  <a:srgbClr val="004050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760" b="1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 pitchFamily="2" charset="77"/>
              <a:ea typeface="+mn-ea"/>
              <a:cs typeface="+mn-cs"/>
            </a:endParaRPr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968240"/>
            <a:ext cx="5726719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1" b="0" i="0" u="none" strike="noStrike" kern="1200" cap="none" spc="0" normalizeH="0" baseline="0" noProof="0">
              <a:ln>
                <a:noFill/>
              </a:ln>
              <a:solidFill>
                <a:srgbClr val="004050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5878576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487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60251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rgbClr val="09ED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44640" y="15240"/>
            <a:ext cx="5547360" cy="684276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534471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1" y="1914129"/>
            <a:ext cx="359202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1420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56105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0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433680"/>
            <a:ext cx="5627171" cy="968987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4784" y="4894524"/>
            <a:ext cx="5627171" cy="118692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1">
    <p:bg>
      <p:bgPr>
        <a:solidFill>
          <a:srgbClr val="38E2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8881" y="-11575"/>
            <a:ext cx="8079261" cy="68753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002556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36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278655" cy="3401576"/>
          </a:xfrm>
        </p:spPr>
        <p:txBody>
          <a:bodyPr/>
          <a:lstStyle>
            <a:lvl1pPr>
              <a:lnSpc>
                <a:spcPct val="100000"/>
              </a:lnSpc>
              <a:defRPr b="0" baseline="0"/>
            </a:lvl1pPr>
          </a:lstStyle>
          <a:p>
            <a:pPr lvl="0"/>
            <a:r>
              <a:rPr lang="en-US" dirty="0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4045959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 Section Divi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239" y="1556247"/>
            <a:ext cx="5810250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3600" spc="6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</a:t>
            </a:r>
            <a:br>
              <a:rPr lang="en-US" noProof="0" dirty="0"/>
            </a:br>
            <a:r>
              <a:rPr lang="en-US" noProof="0" dirty="0"/>
              <a:t>MASTER TITLE STYLE</a:t>
            </a:r>
            <a:endParaRPr lang="en-GB" noProof="0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-2229" y="2361812"/>
            <a:ext cx="11067619" cy="4502135"/>
            <a:chOff x="-2229" y="2361812"/>
            <a:chExt cx="11067619" cy="4502135"/>
          </a:xfrm>
          <a:solidFill>
            <a:srgbClr val="00405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2229" y="49513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292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4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 sz="2000"/>
            </a:lvl4pPr>
            <a:lvl5pPr marL="180000" indent="-1800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rgbClr val="09EDB8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pic>
        <p:nvPicPr>
          <p:cNvPr id="8" name="Graphic 31">
            <a:extLst>
              <a:ext uri="{FF2B5EF4-FFF2-40B4-BE49-F238E27FC236}">
                <a16:creationId xmlns:a16="http://schemas.microsoft.com/office/drawing/2014/main" id="{15117A67-D6F2-405A-909B-355132E8A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732" t="-5743" r="-9847"/>
          <a:stretch/>
        </p:blipFill>
        <p:spPr>
          <a:xfrm>
            <a:off x="265143" y="388189"/>
            <a:ext cx="776377" cy="48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242034"/>
            <a:ext cx="3694112" cy="2917842"/>
          </a:xfrm>
        </p:spPr>
        <p:txBody>
          <a:bodyPr anchor="b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098146" y="579549"/>
            <a:ext cx="5718225" cy="589903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 sz="20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2"/>
            <a:r>
              <a:rPr lang="en-GB" dirty="0"/>
              <a:t>Fourth level</a:t>
            </a:r>
          </a:p>
          <a:p>
            <a:pPr lvl="2"/>
            <a:r>
              <a:rPr lang="en-GB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6058" y="3531457"/>
            <a:ext cx="5797612" cy="2365031"/>
            <a:chOff x="-2229" y="2361812"/>
            <a:chExt cx="11067619" cy="4514835"/>
          </a:xfrm>
          <a:solidFill>
            <a:srgbClr val="09EDB8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70358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39971" y="562058"/>
            <a:ext cx="11517818" cy="8050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41272" y="1368256"/>
            <a:ext cx="11516239" cy="49553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4" y="6584738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798" r:id="rId4"/>
    <p:sldLayoutId id="2147483806" r:id="rId5"/>
    <p:sldLayoutId id="2147483709" r:id="rId6"/>
    <p:sldLayoutId id="2147483822" r:id="rId7"/>
    <p:sldLayoutId id="2147483802" r:id="rId8"/>
    <p:sldLayoutId id="2147483792" r:id="rId9"/>
    <p:sldLayoutId id="2147483810" r:id="rId10"/>
    <p:sldLayoutId id="2147483804" r:id="rId11"/>
    <p:sldLayoutId id="2147483821" r:id="rId12"/>
    <p:sldLayoutId id="2147483824" r:id="rId13"/>
    <p:sldLayoutId id="2147483828" r:id="rId14"/>
    <p:sldLayoutId id="2147483853" r:id="rId15"/>
    <p:sldLayoutId id="2147483899" r:id="rId16"/>
    <p:sldLayoutId id="2147483832" r:id="rId17"/>
    <p:sldLayoutId id="2147483833" r:id="rId18"/>
    <p:sldLayoutId id="2147483836" r:id="rId19"/>
    <p:sldLayoutId id="2147483852" r:id="rId20"/>
    <p:sldLayoutId id="2147483900" r:id="rId21"/>
    <p:sldLayoutId id="2147483820" r:id="rId22"/>
    <p:sldLayoutId id="2147483842" r:id="rId23"/>
    <p:sldLayoutId id="2147483845" r:id="rId24"/>
    <p:sldLayoutId id="2147483851" r:id="rId25"/>
    <p:sldLayoutId id="2147483901" r:id="rId26"/>
    <p:sldLayoutId id="2147483650" r:id="rId27"/>
    <p:sldLayoutId id="2147483734" r:id="rId28"/>
    <p:sldLayoutId id="2147483796" r:id="rId29"/>
    <p:sldLayoutId id="2147483719" r:id="rId30"/>
    <p:sldLayoutId id="2147483721" r:id="rId31"/>
    <p:sldLayoutId id="2147483724" r:id="rId32"/>
    <p:sldLayoutId id="2147483797" r:id="rId33"/>
    <p:sldLayoutId id="2147483814" r:id="rId34"/>
    <p:sldLayoutId id="2147483903" r:id="rId35"/>
    <p:sldLayoutId id="2147483907" r:id="rId36"/>
    <p:sldLayoutId id="2147483908" r:id="rId37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15000"/>
        <a:buFontTx/>
        <a:buNone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0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6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50"/>
        </a:spcAft>
        <a:buSzPct val="125000"/>
        <a:buFontTx/>
        <a:buBlip>
          <a:blip r:embed="rId39"/>
        </a:buBlip>
        <a:tabLst/>
        <a:defRPr sz="20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0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4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2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6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0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4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8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1E73-148A-42A6-9C16-6E17B477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7" y="2387600"/>
            <a:ext cx="6596062" cy="239776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800" b="1" dirty="0"/>
              <a:t>ADVANCED REACT</a:t>
            </a:r>
            <a:endParaRPr lang="en-US" sz="4800" b="1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532B-442C-4DB3-A8CA-ECAD8E8AFA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690" y="5527040"/>
            <a:ext cx="6604609" cy="55478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latin typeface="+mn-lt"/>
                <a:cs typeface="Calibri" panose="020F0502020204030204" pitchFamily="34" charset="0"/>
              </a:rPr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1156786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4AEF-E215-255A-B900-086B3095F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023DF-570D-9C5D-C74D-461CB2FF96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571300"/>
            <a:ext cx="3964877" cy="730876"/>
          </a:xfrm>
        </p:spPr>
        <p:txBody>
          <a:bodyPr/>
          <a:lstStyle/>
          <a:p>
            <a:r>
              <a:rPr lang="en-GB" dirty="0"/>
              <a:t>Simple loading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6FB0-12E2-02F0-EB3B-C89117160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2A52748-F0E3-6182-A61D-913742B51281}"/>
              </a:ext>
            </a:extLst>
          </p:cNvPr>
          <p:cNvSpPr txBox="1">
            <a:spLocks/>
          </p:cNvSpPr>
          <p:nvPr/>
        </p:nvSpPr>
        <p:spPr>
          <a:xfrm>
            <a:off x="5181901" y="646375"/>
            <a:ext cx="6467261" cy="448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Creating a loading state lets us tell the user something is happening. Passing it as another prop to the call lets us use it.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01358-DFCD-78AB-708A-AA116E87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901" y="2132178"/>
            <a:ext cx="5222335" cy="25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Paginate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need to create some new state. This will set which page to start on, and will let us change which page is being viewed.</a:t>
            </a:r>
          </a:p>
          <a:p>
            <a:endParaRPr lang="en-GB" dirty="0"/>
          </a:p>
          <a:p>
            <a:r>
              <a:rPr lang="en-GB" dirty="0"/>
              <a:t>We also need to set how many items are in view on each page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7DD7F4-E180-A100-FF92-58E319CA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53" y="2744921"/>
            <a:ext cx="5591955" cy="1105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408C02-BCC5-E602-7C01-1B15915CC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917" y="4818002"/>
            <a:ext cx="7449590" cy="93358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E2EB677-FE12-2F4F-0A2B-8D09036DE393}"/>
              </a:ext>
            </a:extLst>
          </p:cNvPr>
          <p:cNvSpPr txBox="1">
            <a:spLocks/>
          </p:cNvSpPr>
          <p:nvPr/>
        </p:nvSpPr>
        <p:spPr>
          <a:xfrm>
            <a:off x="5523053" y="4057913"/>
            <a:ext cx="6036461" cy="9335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allows us to pass the posts we want to render to a component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F0ADD9-773E-6AFA-414E-97524E43D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917" y="5731326"/>
            <a:ext cx="662079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4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2AFA-3AE7-AA0E-6191-CF9E1988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59AA16-6288-BB6F-A26D-91D3FAF3BA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Paginate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2366B-A4FE-CE49-DBD5-F125BF5BC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A50C4E-C2B8-C9A5-16DF-2B54096A5EAD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can now pass the slice to the Posts call and make sure only those are rendered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265C5-8A97-7895-FD77-A45EC0CF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781" y="1369000"/>
            <a:ext cx="5658640" cy="971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AE0CCE-B816-AEEC-E622-8A13CCC62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780" y="2753640"/>
            <a:ext cx="5658641" cy="32493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1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677A9-CF45-5B35-B5A1-56E88817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A5CD2B-7745-9565-5E18-42A697898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Paginate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5FBC-0FF2-0B03-BF0F-97E4CB9EC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6E4B016-BB0E-8C85-1989-38D6D5AFD4CB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preparation for the component rendering the correct number of pages, we can create a call for the pagination component.</a:t>
            </a:r>
          </a:p>
          <a:p>
            <a:endParaRPr lang="en-GB" dirty="0"/>
          </a:p>
          <a:p>
            <a:r>
              <a:rPr lang="en-GB" dirty="0"/>
              <a:t>Passing the logic created in the last section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123526-E836-8F65-FAFF-171FFD22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111" y="3047381"/>
            <a:ext cx="547763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362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C2522-62D7-A2F8-D94F-316981DCB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291892-3B7E-9C2A-13BE-FDFFA96A90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Paginate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CA9C6-A4BB-1E87-0BC6-E8638D0BD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5889CCD-121D-8224-3856-B778C7BF2AE1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Pagination.jsx</a:t>
            </a:r>
            <a:r>
              <a:rPr lang="en-GB" dirty="0"/>
              <a:t> will accept the props in the function call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999E-864A-E0DE-4481-D0519299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241" y="1150955"/>
            <a:ext cx="5699921" cy="1694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DE5AB-594C-971D-7941-25BB8162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309" y="3960234"/>
            <a:ext cx="7725853" cy="1629002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2D60113-4ED9-2AA9-5A84-8CE39EF8CA6B}"/>
              </a:ext>
            </a:extLst>
          </p:cNvPr>
          <p:cNvSpPr txBox="1">
            <a:spLocks/>
          </p:cNvSpPr>
          <p:nvPr/>
        </p:nvSpPr>
        <p:spPr>
          <a:xfrm>
            <a:off x="5219960" y="301945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logic calculates how many pager there will be and creates an array for the page links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03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5529-77AC-7C68-6BE0-82951541A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122495-D353-4D24-14AF-1D71E1849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Paginate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06C3C-35A6-9115-AB43-F88304399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0238C1A-59A9-4243-7E49-F97D3DDD9937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Now map through the </a:t>
            </a:r>
            <a:r>
              <a:rPr lang="en-GB" dirty="0" err="1"/>
              <a:t>pageNumbers</a:t>
            </a:r>
            <a:r>
              <a:rPr lang="en-GB" dirty="0"/>
              <a:t> array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E971AC-3201-5A4F-DF74-894FC7F1C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10" y="949439"/>
            <a:ext cx="3948105" cy="2887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E4F8E7-4742-02C0-2065-CD4EF4CDB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805" y="3475961"/>
            <a:ext cx="2386658" cy="28877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65500-91FC-191E-483A-DC65701E8BD2}"/>
              </a:ext>
            </a:extLst>
          </p:cNvPr>
          <p:cNvCxnSpPr/>
          <p:nvPr/>
        </p:nvCxnSpPr>
        <p:spPr>
          <a:xfrm flipH="1">
            <a:off x="5405677" y="2393335"/>
            <a:ext cx="3225254" cy="235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50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80DAC-AA64-4CA0-9F55-70CC3373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B55115-6AF2-33A1-F68B-A17E6B13B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Paginate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E4534-9D40-8E00-45B4-C26CCECD2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DEF9D7-81B8-6624-E78A-3150D2C0BADB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Prepare for some styling with some new state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EA9B16-3980-5451-721F-A37F6DF2D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741" y="1105816"/>
            <a:ext cx="7582958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DFC4A-5BAB-679D-1A14-65B35E4F6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139" y="4346982"/>
            <a:ext cx="896427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9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C77A-05E5-A39B-CDEA-857FECD8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F4FD10-86DD-1FE1-A257-5454F3DF54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Styled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F5AA6-C0F1-0736-9E97-4873C15AE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230E8-E333-8CFA-90A0-EE10FD26E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111" y="1788181"/>
            <a:ext cx="9055260" cy="32186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024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2238376" y="6227764"/>
            <a:ext cx="185896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4648201" y="6227764"/>
            <a:ext cx="2894013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27024" y="34251"/>
            <a:ext cx="3694112" cy="2415566"/>
          </a:xfrm>
        </p:spPr>
        <p:txBody>
          <a:bodyPr/>
          <a:lstStyle/>
          <a:p>
            <a:r>
              <a:rPr lang="en-GB" dirty="0"/>
              <a:t>OBJECTIVES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095207" y="339043"/>
            <a:ext cx="5720371" cy="58990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In this module, you will</a:t>
            </a:r>
            <a:endParaRPr lang="en-GB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Understand how to split content up into manageable chunks for user consumption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Test features with dummy data</a:t>
            </a:r>
          </a:p>
          <a:p>
            <a:pPr marL="342900" indent="-342900">
              <a:lnSpc>
                <a:spcPct val="150000"/>
              </a:lnSpc>
              <a:buChar char="•"/>
            </a:pPr>
            <a:r>
              <a:rPr lang="en-GB" dirty="0"/>
              <a:t>Style the features to allow for efficient user navigation of the content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921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C2BF-19C4-2546-010E-A37F8EA4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39" y="1477925"/>
            <a:ext cx="5810250" cy="1090651"/>
          </a:xfrm>
        </p:spPr>
        <p:txBody>
          <a:bodyPr/>
          <a:lstStyle/>
          <a:p>
            <a:r>
              <a:rPr lang="en-GB" dirty="0"/>
              <a:t>Pagination</a:t>
            </a:r>
          </a:p>
        </p:txBody>
      </p:sp>
    </p:spTree>
    <p:extLst>
      <p:ext uri="{BB962C8B-B14F-4D97-AF65-F5344CB8AC3E}">
        <p14:creationId xmlns:p14="http://schemas.microsoft.com/office/powerpoint/2010/main" val="66217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Rational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would have seen this on many sites. Namely, Amazon and virtually all e-commerce sites will allow you to perform a search and will then return the bulk result.</a:t>
            </a:r>
          </a:p>
          <a:p>
            <a:endParaRPr lang="en-GB" dirty="0"/>
          </a:p>
          <a:p>
            <a:r>
              <a:rPr lang="en-GB" dirty="0"/>
              <a:t>This can be hundreds of products, and pagination allows consumers to manage the movement through this daunting list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9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Pull in the mock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Drag in the data from </a:t>
            </a:r>
            <a:r>
              <a:rPr lang="en-GB" dirty="0" err="1"/>
              <a:t>jsonplaceholder</a:t>
            </a:r>
            <a:r>
              <a:rPr lang="en-GB" dirty="0"/>
              <a:t> and set the posts state as what is collected in App.js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FDA523-9F70-9893-3767-053F5047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987" y="1620232"/>
            <a:ext cx="8183117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0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2AE3-1D29-4686-9D46-F9F6E62A6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B463D7-C16F-D14D-C45E-3EB9AE3605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Create a Posts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0D337-C5AF-7ACB-27B1-B14FB6FAF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BB51A6E-4ED4-7766-9085-FD249069035F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is a simple functional component that accepts the posts prop and then maps it to return each individual post.</a:t>
            </a:r>
          </a:p>
          <a:p>
            <a:endParaRPr lang="en-GB" dirty="0"/>
          </a:p>
          <a:p>
            <a:r>
              <a:rPr lang="en-GB" dirty="0"/>
              <a:t>Note the slice, this ensure that all posts remain the same size once rendered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1975C-1217-A4EA-6C85-12F6ABE3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729" y="2786877"/>
            <a:ext cx="746864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7D844-C526-B6AB-B27D-46D849A2C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A1527C-4D9C-2848-182B-77BD6F653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Call the data into App.js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18982-5404-8967-DBB8-F44865CCF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0BBFAF67-1598-B49A-D76D-77E6DC526EA7}"/>
              </a:ext>
            </a:extLst>
          </p:cNvPr>
          <p:cNvSpPr txBox="1">
            <a:spLocks/>
          </p:cNvSpPr>
          <p:nvPr/>
        </p:nvSpPr>
        <p:spPr>
          <a:xfrm>
            <a:off x="5612701" y="494246"/>
            <a:ext cx="6036461" cy="300777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the return, create a call to posts, which passes the dummy data for processing as a prop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9461-A5BB-CE75-FD84-BCF7FC14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298" y="2457594"/>
            <a:ext cx="5829479" cy="27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0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5CFF8-8B9F-7508-C924-1B9C02A47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9" y="2744921"/>
            <a:ext cx="3694112" cy="730876"/>
          </a:xfrm>
        </p:spPr>
        <p:txBody>
          <a:bodyPr/>
          <a:lstStyle/>
          <a:p>
            <a:r>
              <a:rPr lang="en-GB" dirty="0"/>
              <a:t>The data is being called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A150B-8C2F-AC70-0E82-BD6B71D0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27DF1F9-9AA4-AF42-EE90-C471C4AE44DF}"/>
              </a:ext>
            </a:extLst>
          </p:cNvPr>
          <p:cNvSpPr txBox="1">
            <a:spLocks/>
          </p:cNvSpPr>
          <p:nvPr/>
        </p:nvSpPr>
        <p:spPr>
          <a:xfrm>
            <a:off x="8630932" y="373034"/>
            <a:ext cx="2625490" cy="448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Add a little styling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37816-056A-35B9-EE2D-F758BB278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338" y="563322"/>
            <a:ext cx="3256081" cy="58249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5CDA68-B59E-70AA-1540-0D8B466BA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8332" y="960698"/>
            <a:ext cx="3978039" cy="49366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616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A1144-0BFC-5C1C-774F-7C3352288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790281-556D-F693-790E-88F3685062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5628" y="2571300"/>
            <a:ext cx="3964877" cy="730876"/>
          </a:xfrm>
        </p:spPr>
        <p:txBody>
          <a:bodyPr/>
          <a:lstStyle/>
          <a:p>
            <a:r>
              <a:rPr lang="en-GB" dirty="0"/>
              <a:t>Simple loading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A5CCA-5C5E-EA62-FBF7-64308C5E1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E613BFB-CFB5-17DD-2FEA-8A5EF073E1A6}"/>
              </a:ext>
            </a:extLst>
          </p:cNvPr>
          <p:cNvSpPr txBox="1">
            <a:spLocks/>
          </p:cNvSpPr>
          <p:nvPr/>
        </p:nvSpPr>
        <p:spPr>
          <a:xfrm>
            <a:off x="4950408" y="3655604"/>
            <a:ext cx="6467261" cy="44877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 typeface="Arial" panose="020B0604020202020204" pitchFamily="34" charset="0"/>
              <a:buChar char="•"/>
              <a:tabLst/>
              <a:defRPr sz="20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Creating a loading state lets us tell the user something is happening. Passing it as another prop to the call lets us use it.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8A62A-8A18-FAD3-D443-BA2EFCD5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561" y="649506"/>
            <a:ext cx="6934599" cy="271145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28CDDC-DB48-8E86-D1E5-380F3B504E42}"/>
              </a:ext>
            </a:extLst>
          </p:cNvPr>
          <p:cNvCxnSpPr/>
          <p:nvPr/>
        </p:nvCxnSpPr>
        <p:spPr>
          <a:xfrm flipV="1">
            <a:off x="5208608" y="2129742"/>
            <a:ext cx="474562" cy="1632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1E631E-57F4-90BA-8C91-5210A2167CEC}"/>
              </a:ext>
            </a:extLst>
          </p:cNvPr>
          <p:cNvCxnSpPr>
            <a:cxnSpLocks/>
          </p:cNvCxnSpPr>
          <p:nvPr/>
        </p:nvCxnSpPr>
        <p:spPr>
          <a:xfrm flipH="1" flipV="1">
            <a:off x="6875362" y="3090441"/>
            <a:ext cx="279722" cy="626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0E777A2-6414-2229-65BC-CBF36EBC0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55" y="4834038"/>
            <a:ext cx="4944165" cy="185763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7F90B0-AC4D-30CA-F336-F598356B3742}"/>
              </a:ext>
            </a:extLst>
          </p:cNvPr>
          <p:cNvCxnSpPr>
            <a:cxnSpLocks/>
          </p:cNvCxnSpPr>
          <p:nvPr/>
        </p:nvCxnSpPr>
        <p:spPr>
          <a:xfrm>
            <a:off x="8513860" y="4548851"/>
            <a:ext cx="954231" cy="1214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638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467C10D74B2B4AB009A8AE58957B70" ma:contentTypeVersion="11" ma:contentTypeDescription="Create a new document." ma:contentTypeScope="" ma:versionID="5a954220bcc81bde48470b97c8d8107f">
  <xsd:schema xmlns:xsd="http://www.w3.org/2001/XMLSchema" xmlns:xs="http://www.w3.org/2001/XMLSchema" xmlns:p="http://schemas.microsoft.com/office/2006/metadata/properties" xmlns:ns2="201905e2-e348-4925-9bf9-859ff66d3731" xmlns:ns3="bd9f7b81-fce9-4f5e-8ca2-b74234fba64d" targetNamespace="http://schemas.microsoft.com/office/2006/metadata/properties" ma:root="true" ma:fieldsID="426082142d469ee0a66d8c0ced7a111b" ns2:_="" ns3:_="">
    <xsd:import namespace="201905e2-e348-4925-9bf9-859ff66d3731"/>
    <xsd:import namespace="bd9f7b81-fce9-4f5e-8ca2-b74234fba6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905e2-e348-4925-9bf9-859ff66d37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5f1f1f9-0179-4c93-b971-8e9741e045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f7b81-fce9-4f5e-8ca2-b74234fba64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947cfe7-9c88-4581-b1d0-b668bbfcd318}" ma:internalName="TaxCatchAll" ma:showField="CatchAllData" ma:web="bd9f7b81-fce9-4f5e-8ca2-b74234fba6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d9f7b81-fce9-4f5e-8ca2-b74234fba64d" xsi:nil="true"/>
    <lcf76f155ced4ddcb4097134ff3c332f xmlns="201905e2-e348-4925-9bf9-859ff66d373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5B3E867-B45B-49B9-9F16-ACF80FBBD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A0C17-9FA8-46CF-BA9C-12C4AC339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905e2-e348-4925-9bf9-859ff66d3731"/>
    <ds:schemaRef ds:uri="bd9f7b81-fce9-4f5e-8ca2-b74234fba6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393610-D53F-4A84-8D42-34EBCB008255}">
  <ds:schemaRefs>
    <ds:schemaRef ds:uri="http://purl.org/dc/terms/"/>
    <ds:schemaRef ds:uri="5DDA07D3-2D42-4B74-BBF9-F10531B4947A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51b58b7f-359e-418a-8fc0-c5d77d026bdc"/>
    <ds:schemaRef ds:uri="04dd4f8b-4e55-4b0f-90ae-c416a13e2e63"/>
    <ds:schemaRef ds:uri="bd9f7b81-fce9-4f5e-8ca2-b74234fba64d"/>
    <ds:schemaRef ds:uri="201905e2-e348-4925-9bf9-859ff66d373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8291</TotalTime>
  <Words>661</Words>
  <Application>Microsoft Office PowerPoint</Application>
  <PresentationFormat>Widescreen</PresentationFormat>
  <Paragraphs>181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Consolas</vt:lpstr>
      <vt:lpstr>Calibri</vt:lpstr>
      <vt:lpstr>Montserrat</vt:lpstr>
      <vt:lpstr>Montserrat Black</vt:lpstr>
      <vt:lpstr>Arial</vt:lpstr>
      <vt:lpstr>Master</vt:lpstr>
      <vt:lpstr>ADVANCED REACT</vt:lpstr>
      <vt:lpstr>PowerPoint Presentation</vt:lpstr>
      <vt:lpstr>Pagination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QA Ltd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Liam Robertson</dc:creator>
  <cp:keywords/>
  <dc:description/>
  <cp:lastModifiedBy>Smith, Andy</cp:lastModifiedBy>
  <cp:revision>183</cp:revision>
  <cp:lastPrinted>2019-07-03T09:46:41Z</cp:lastPrinted>
  <dcterms:created xsi:type="dcterms:W3CDTF">2019-09-05T08:17:12Z</dcterms:created>
  <dcterms:modified xsi:type="dcterms:W3CDTF">2025-02-25T10:19:55Z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0x010100F3467C10D74B2B4AB009A8AE58957B70</vt:lpwstr>
  </property>
  <property fmtid="{D5CDD505-2E9C-101B-9397-08002B2CF9AE}" pid="3" name="BookType">
    <vt:lpwstr>4</vt:lpwstr>
  </property>
</Properties>
</file>