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1301" r:id="rId6"/>
    <p:sldId id="1302" r:id="rId7"/>
    <p:sldId id="1392" r:id="rId8"/>
    <p:sldId id="1479" r:id="rId9"/>
    <p:sldId id="1505" r:id="rId10"/>
    <p:sldId id="1506" r:id="rId11"/>
    <p:sldId id="1507" r:id="rId12"/>
    <p:sldId id="1508" r:id="rId13"/>
    <p:sldId id="1509" r:id="rId14"/>
    <p:sldId id="1510" r:id="rId15"/>
    <p:sldId id="1511" r:id="rId16"/>
    <p:sldId id="1512" r:id="rId17"/>
    <p:sldId id="1513" r:id="rId18"/>
    <p:sldId id="1514" r:id="rId19"/>
    <p:sldId id="1515" r:id="rId20"/>
    <p:sldId id="1516" r:id="rId21"/>
    <p:sldId id="1517" r:id="rId22"/>
    <p:sldId id="1518" r:id="rId23"/>
    <p:sldId id="1519" r:id="rId24"/>
    <p:sldId id="1520" r:id="rId25"/>
    <p:sldId id="1521" r:id="rId26"/>
    <p:sldId id="1522" r:id="rId27"/>
    <p:sldId id="1523" r:id="rId28"/>
    <p:sldId id="1524" r:id="rId29"/>
    <p:sldId id="1525" r:id="rId30"/>
    <p:sldId id="1526" r:id="rId31"/>
    <p:sldId id="1527" r:id="rId32"/>
    <p:sldId id="1528" r:id="rId33"/>
    <p:sldId id="1529" r:id="rId34"/>
    <p:sldId id="1530" r:id="rId35"/>
    <p:sldId id="1531" r:id="rId36"/>
    <p:sldId id="1532" r:id="rId37"/>
  </p:sldIdLst>
  <p:sldSz cx="12192000" cy="6858000"/>
  <p:notesSz cx="6645275" cy="9775825"/>
  <p:embeddedFontLst>
    <p:embeddedFont>
      <p:font typeface="Montserrat" panose="00000500000000000000" pitchFamily="2" charset="0"/>
      <p:regular r:id="rId40"/>
      <p:bold r:id="rId41"/>
      <p:italic r:id="rId42"/>
      <p:boldItalic r:id="rId43"/>
    </p:embeddedFont>
    <p:embeddedFont>
      <p:font typeface="Montserrat Black" panose="00000A00000000000000" pitchFamily="2" charset="0"/>
      <p:bold r:id="rId44"/>
      <p:boldItalic r:id="rId45"/>
    </p:embeddedFont>
  </p:embeddedFontLst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75425" autoAdjust="0"/>
  </p:normalViewPr>
  <p:slideViewPr>
    <p:cSldViewPr snapToGrid="0" snapToObjects="1" showGuides="1">
      <p:cViewPr varScale="1">
        <p:scale>
          <a:sx n="67" d="100"/>
          <a:sy n="67" d="100"/>
        </p:scale>
        <p:origin x="2676" y="432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tags" Target="tags/tag1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25/06/2024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89125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043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202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576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135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15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681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189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040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183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80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682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702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865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633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145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25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874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991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319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845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2889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88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94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201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04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29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266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3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387600"/>
            <a:ext cx="6596062" cy="239776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ADVANCED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C532B-442C-4DB3-A8CA-ECAD8E8AFA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690" y="5527040"/>
            <a:ext cx="6604609" cy="55478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latin typeface="+mn-lt"/>
                <a:cs typeface="Calibri" panose="020F0502020204030204" pitchFamily="34" charset="0"/>
              </a:rPr>
              <a:t>Authentication using external resources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+mn-lt"/>
                <a:cs typeface="Calibri" panose="020F0502020204030204" pitchFamily="34" charset="0"/>
              </a:rPr>
              <a:t>Google Firebase</a:t>
            </a:r>
          </a:p>
        </p:txBody>
      </p:sp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If you click Users, you will see there are none yet created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Let's create a React App to utilize the Firebase External Authentication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E3886-1114-6424-C7D1-4798D6B77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713" y="494246"/>
            <a:ext cx="2902365" cy="802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6C7B6-B1E6-C40E-4EEF-98A82E754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353" y="1385419"/>
            <a:ext cx="7450472" cy="173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Start as usual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Install firebase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Install Router-</a:t>
            </a:r>
            <a:r>
              <a:rPr lang="en-GB" dirty="0" err="1"/>
              <a:t>dom</a:t>
            </a:r>
            <a:r>
              <a:rPr lang="en-GB" dirty="0"/>
              <a:t> (for ease)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8DD2FE-51CA-C9C9-9A0E-1562CFAC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336" y="1119598"/>
            <a:ext cx="6049560" cy="502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549B50-0DEF-D70D-1A90-4405782B6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336" y="3003669"/>
            <a:ext cx="5299442" cy="6423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E1D438-E700-010C-77A7-F740DC13E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359" y="4520698"/>
            <a:ext cx="4776923" cy="3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Create a structure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78110-F1FD-A6FB-25FD-FEC010DDF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353" y="919107"/>
            <a:ext cx="1542696" cy="3375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250B3-52CD-BFFA-1619-F35B168B0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723" y="2007207"/>
            <a:ext cx="5119439" cy="37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45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Build a landing page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13BE4-384E-7D66-E049-035BE0674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231" y="1003246"/>
            <a:ext cx="4915326" cy="4214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B7227E-C484-2632-6CB3-EDBA79835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5549" y="4572423"/>
            <a:ext cx="2514275" cy="12900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12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Build a Sign up page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098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 start using the Firebase features, you need to create a new file called </a:t>
            </a:r>
            <a:r>
              <a:rPr lang="en-GB" b="1" dirty="0"/>
              <a:t>firebase.js </a:t>
            </a:r>
            <a:r>
              <a:rPr lang="en-GB" dirty="0"/>
              <a:t>and point it to your firebase project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easiest way to do this is to create a new app in your project - web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80CDC5-ACA5-D7F9-02BA-2B3F35FA9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67" y="1690216"/>
            <a:ext cx="3709937" cy="247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7597A6-A9BA-A942-9C84-88ED5F524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122" y="4557621"/>
            <a:ext cx="2501040" cy="204405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A18F51-3073-01E5-5434-103E9926ECE3}"/>
              </a:ext>
            </a:extLst>
          </p:cNvPr>
          <p:cNvCxnSpPr/>
          <p:nvPr/>
        </p:nvCxnSpPr>
        <p:spPr>
          <a:xfrm>
            <a:off x="9606987" y="3502025"/>
            <a:ext cx="254643" cy="242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46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That provides the SDK which you can populate your firebase.js file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8E173-037C-C603-7B56-C4A70ACC9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026" y="1322657"/>
            <a:ext cx="5628136" cy="53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3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That provides the SDK which you can populate your firebase.js file</a:t>
            </a:r>
          </a:p>
          <a:p>
            <a:r>
              <a:rPr lang="en-GB" dirty="0"/>
              <a:t>change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46CFB7-68D1-3C56-220B-85A6D6148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031" y="1578740"/>
            <a:ext cx="5506000" cy="405247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A8B65C-8D05-0AF6-8955-C2C2D920845F}"/>
              </a:ext>
            </a:extLst>
          </p:cNvPr>
          <p:cNvCxnSpPr/>
          <p:nvPr/>
        </p:nvCxnSpPr>
        <p:spPr>
          <a:xfrm>
            <a:off x="6435524" y="1388962"/>
            <a:ext cx="509286" cy="82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9A01C3-41DC-AB53-F925-7B9A0B164E1D}"/>
              </a:ext>
            </a:extLst>
          </p:cNvPr>
          <p:cNvCxnSpPr/>
          <p:nvPr/>
        </p:nvCxnSpPr>
        <p:spPr>
          <a:xfrm>
            <a:off x="6096000" y="1388962"/>
            <a:ext cx="1149752" cy="379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1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Create a signup script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Notice the creative function name for creating a user with an email and password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2A3135-0299-2E23-57C8-71B518303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10" y="1080897"/>
            <a:ext cx="7937411" cy="14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2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Pass the </a:t>
            </a:r>
            <a:r>
              <a:rPr lang="en-GB" dirty="0" err="1"/>
              <a:t>api</a:t>
            </a:r>
            <a:r>
              <a:rPr lang="en-GB" dirty="0"/>
              <a:t> key and supplied email and password to Firebase, catching any errors.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FBE19-0749-B4AC-92CB-02D1FA754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65744"/>
            <a:ext cx="5464013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2238376" y="6227764"/>
            <a:ext cx="185896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4648201" y="6227764"/>
            <a:ext cx="289401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7024" y="34251"/>
            <a:ext cx="3694112" cy="2415566"/>
          </a:xfrm>
        </p:spPr>
        <p:txBody>
          <a:bodyPr/>
          <a:lstStyle/>
          <a:p>
            <a:r>
              <a:rPr lang="en-GB" dirty="0"/>
              <a:t>OBJECTIVES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5207" y="339043"/>
            <a:ext cx="5720371" cy="58990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/>
              <a:t>In this module, you will</a:t>
            </a:r>
            <a:endParaRPr lang="en-GB" dirty="0"/>
          </a:p>
          <a:p>
            <a:pPr marL="342900" indent="-342900">
              <a:lnSpc>
                <a:spcPct val="150000"/>
              </a:lnSpc>
              <a:buChar char="•"/>
            </a:pPr>
            <a:endParaRPr lang="en-GB" dirty="0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Create a Project in Firebase that authenticates users with an email address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Understand how to set up a React app to access Firebase resources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Allow users to register and log in using Firebase Authentication</a:t>
            </a:r>
          </a:p>
          <a:p>
            <a:pPr marL="342900" indent="-342900">
              <a:lnSpc>
                <a:spcPct val="150000"/>
              </a:lnSpc>
              <a:buChar char="•"/>
            </a:pPr>
            <a:endParaRPr lang="en-GB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9216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Build the JSX.</a:t>
            </a:r>
          </a:p>
          <a:p>
            <a:r>
              <a:rPr lang="en-GB" dirty="0"/>
              <a:t>Catch the email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D389A-9970-7F55-D88F-2187C83B3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454" y="1516843"/>
            <a:ext cx="4991533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73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Build the JSX.</a:t>
            </a:r>
          </a:p>
          <a:p>
            <a:r>
              <a:rPr lang="en-GB" dirty="0"/>
              <a:t>Catch the password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B0F153-32BB-4CB9-57DA-64E7796A1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01" y="1608866"/>
            <a:ext cx="5670052" cy="36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0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Build the JSX.</a:t>
            </a:r>
          </a:p>
          <a:p>
            <a:r>
              <a:rPr lang="en-GB" dirty="0"/>
              <a:t>Submit button and link to login page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EC100-FB28-624B-580D-436C5243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843" y="1556795"/>
            <a:ext cx="4276830" cy="2808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B6A219-E2DC-D882-D740-EB905EB19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071" y="4027593"/>
            <a:ext cx="2751058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5766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Quick Connection tests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Trying to sign up without email logs the error to the console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Weak passwords also kick up an error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480A2-D95A-3AA3-6E70-006C4A48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21" y="988397"/>
            <a:ext cx="7285351" cy="2019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962F9F-0416-CFA2-AE7F-A2D0E615F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020" y="3983379"/>
            <a:ext cx="7285351" cy="174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99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When successful, it redirects us to the login page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And our user is created in Firebase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AB0E35-CA5D-43BA-E499-F463C426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415" y="1206391"/>
            <a:ext cx="8025489" cy="1717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CD9797-38C1-7D14-97D5-FF8E138D0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425" y="3635978"/>
            <a:ext cx="8253732" cy="21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85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Login page – another great function name!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CF9AA-CF67-E9B7-345B-A8A382EF8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927" y="1158919"/>
            <a:ext cx="6626502" cy="1202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53E755-042D-0FC7-42E5-535EDC6C8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095" y="2492688"/>
            <a:ext cx="4915326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Build the JSX!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8F7CD-8303-9E79-7773-09A6C2E7B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117428"/>
            <a:ext cx="5067739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2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Build the JSX!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5A646-D809-7A0A-97FD-FAF0C7F08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474" y="1211388"/>
            <a:ext cx="4762913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60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Build the JSX!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BB320D-C072-EB76-9CED-17C4FE9F2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631" y="1215856"/>
            <a:ext cx="3993505" cy="202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12A5F2-00EC-0BC7-00C7-4F36905ED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2052" y="2971417"/>
            <a:ext cx="2644369" cy="1988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328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Log Out Functionality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A7D91-054E-FBD4-3ECB-6D1BBF1A6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10" y="1096805"/>
            <a:ext cx="6301840" cy="1281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0C3440-DAD3-8C4C-4081-1F2895909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960" y="2811999"/>
            <a:ext cx="4503810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8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C2BF-19C4-2546-010E-A37F8EA4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477925"/>
            <a:ext cx="5810250" cy="1090651"/>
          </a:xfrm>
        </p:spPr>
        <p:txBody>
          <a:bodyPr/>
          <a:lstStyle/>
          <a:p>
            <a:r>
              <a:rPr lang="en-GB" dirty="0"/>
              <a:t>Firebase Project</a:t>
            </a:r>
          </a:p>
        </p:txBody>
      </p:sp>
    </p:spTree>
    <p:extLst>
      <p:ext uri="{BB962C8B-B14F-4D97-AF65-F5344CB8AC3E}">
        <p14:creationId xmlns:p14="http://schemas.microsoft.com/office/powerpoint/2010/main" val="662172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Log Out Functionality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0CD078-9A1F-E1BD-BB41-94C8252C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185" y="1045105"/>
            <a:ext cx="5105842" cy="3147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D2E00-4527-88D7-B43B-19B4A6E94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991" y="3863749"/>
            <a:ext cx="2651990" cy="11430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2189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C2BF-19C4-2546-010E-A37F8EA4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2338349"/>
            <a:ext cx="5810250" cy="1090651"/>
          </a:xfrm>
        </p:spPr>
        <p:txBody>
          <a:bodyPr/>
          <a:lstStyle/>
          <a:p>
            <a:r>
              <a:rPr lang="en-GB" dirty="0"/>
              <a:t>Environmental Variables</a:t>
            </a:r>
          </a:p>
        </p:txBody>
      </p:sp>
    </p:spTree>
    <p:extLst>
      <p:ext uri="{BB962C8B-B14F-4D97-AF65-F5344CB8AC3E}">
        <p14:creationId xmlns:p14="http://schemas.microsoft.com/office/powerpoint/2010/main" val="3508413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Environmental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Environment variables in React are crucial for managing sensitive data and configuring your application for different environments, such as development, staging, and production. </a:t>
            </a:r>
          </a:p>
          <a:p>
            <a:endParaRPr lang="en-GB" dirty="0"/>
          </a:p>
          <a:p>
            <a:r>
              <a:rPr lang="en-GB" dirty="0"/>
              <a:t>They allow you to store data like API keys outside of your codebase, enhancing the security of your application.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D978BA-5B28-702E-0294-1DB7A45D4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01" y="3475797"/>
            <a:ext cx="5959356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82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Environmental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Creating a .env file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Define the name in the env file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Update your firebase.js file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13831D-FA55-3C7F-7070-B4C606C3D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765" y="377113"/>
            <a:ext cx="2072820" cy="176037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A221A1-3C3F-D1D9-B6CA-C9AE31B6FC41}"/>
              </a:ext>
            </a:extLst>
          </p:cNvPr>
          <p:cNvCxnSpPr/>
          <p:nvPr/>
        </p:nvCxnSpPr>
        <p:spPr>
          <a:xfrm>
            <a:off x="8001000" y="642938"/>
            <a:ext cx="1171575" cy="135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6057001-9AB9-71B0-AEC0-013BB1C28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846" y="2877680"/>
            <a:ext cx="6759526" cy="5182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4626C9-8BEC-1D5D-583D-E886F5421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173" y="4145439"/>
            <a:ext cx="7277731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8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9" y="2744921"/>
            <a:ext cx="3694112" cy="730876"/>
          </a:xfrm>
        </p:spPr>
        <p:txBody>
          <a:bodyPr/>
          <a:lstStyle/>
          <a:p>
            <a:r>
              <a:rPr lang="en-GB" dirty="0"/>
              <a:t>Recaps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 would have looked at these throughout the course and you have all demonstrated good coding practice. </a:t>
            </a:r>
          </a:p>
          <a:p>
            <a:endParaRPr lang="en-GB" dirty="0"/>
          </a:p>
          <a:p>
            <a:r>
              <a:rPr lang="en-GB" dirty="0"/>
              <a:t>Looking and identifying the good practice explicitly will help you understand why you have done what you have done, how you have done 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99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9" y="2744921"/>
            <a:ext cx="3694112" cy="730876"/>
          </a:xfrm>
        </p:spPr>
        <p:txBody>
          <a:bodyPr/>
          <a:lstStyle/>
          <a:p>
            <a:r>
              <a:rPr lang="en-GB" dirty="0"/>
              <a:t>Firebase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Google Firebase is a cloud platform that provides services for modern app development.</a:t>
            </a:r>
          </a:p>
          <a:p>
            <a:endParaRPr lang="en-GB" dirty="0"/>
          </a:p>
          <a:p>
            <a:r>
              <a:rPr lang="en-GB" dirty="0"/>
              <a:t>There are of course many alternatives, but the integration of Firebase into React apps is pleasing to complete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E3886-1114-6424-C7D1-4798D6B77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713" y="494246"/>
            <a:ext cx="2902365" cy="80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0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9" y="2744921"/>
            <a:ext cx="3694112" cy="730876"/>
          </a:xfrm>
        </p:spPr>
        <p:txBody>
          <a:bodyPr/>
          <a:lstStyle/>
          <a:p>
            <a:r>
              <a:rPr lang="en-GB" dirty="0"/>
              <a:t>Firebase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Ensure you have an account created and then go to the console in firebase</a:t>
            </a:r>
          </a:p>
          <a:p>
            <a:endParaRPr lang="en-GB" dirty="0"/>
          </a:p>
          <a:p>
            <a:r>
              <a:rPr lang="en-GB" dirty="0"/>
              <a:t>Click Add Project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Name 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E3886-1114-6424-C7D1-4798D6B77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713" y="494246"/>
            <a:ext cx="2902365" cy="802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D5535-FD45-0666-F9A3-561C8EBCE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487" y="1413772"/>
            <a:ext cx="2446878" cy="2185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449400-3987-450A-D170-B1D280A9F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396" y="3716029"/>
            <a:ext cx="3406025" cy="21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8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9" y="2744921"/>
            <a:ext cx="3694112" cy="730876"/>
          </a:xfrm>
        </p:spPr>
        <p:txBody>
          <a:bodyPr/>
          <a:lstStyle/>
          <a:p>
            <a:r>
              <a:rPr lang="en-GB" dirty="0"/>
              <a:t>Firebase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Ensure you have an account created and then go to the console in firebase</a:t>
            </a:r>
          </a:p>
          <a:p>
            <a:endParaRPr lang="en-GB" dirty="0"/>
          </a:p>
          <a:p>
            <a:r>
              <a:rPr lang="en-GB" dirty="0"/>
              <a:t>Configure Analytics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Create Project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E3886-1114-6424-C7D1-4798D6B77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713" y="494246"/>
            <a:ext cx="2902365" cy="802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8EEFB-F5D5-9502-D0DC-6ABAD74EF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002" y="1998135"/>
            <a:ext cx="5199160" cy="33872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8131F2-D19D-B8E4-18C3-CCAE3F8FF4A1}"/>
              </a:ext>
            </a:extLst>
          </p:cNvPr>
          <p:cNvCxnSpPr/>
          <p:nvPr/>
        </p:nvCxnSpPr>
        <p:spPr>
          <a:xfrm flipV="1">
            <a:off x="7500395" y="5092861"/>
            <a:ext cx="2916820" cy="82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29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Once your project has been created, you can select which authentication you want to allow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E3886-1114-6424-C7D1-4798D6B77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713" y="494246"/>
            <a:ext cx="2902365" cy="802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53A45C-127E-100B-A10F-14C1FB53B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790" y="1491498"/>
            <a:ext cx="3806691" cy="2506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2401D1-35CC-AB16-ED2A-91A462B0D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2729" y="4289539"/>
            <a:ext cx="3120736" cy="16402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E222CA-88E2-6608-379F-3BA51FA29EC0}"/>
              </a:ext>
            </a:extLst>
          </p:cNvPr>
          <p:cNvCxnSpPr/>
          <p:nvPr/>
        </p:nvCxnSpPr>
        <p:spPr>
          <a:xfrm>
            <a:off x="7141580" y="3611301"/>
            <a:ext cx="1944547" cy="188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8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744921"/>
            <a:ext cx="4126923" cy="730876"/>
          </a:xfrm>
        </p:spPr>
        <p:txBody>
          <a:bodyPr/>
          <a:lstStyle/>
          <a:p>
            <a:r>
              <a:rPr lang="en-GB" dirty="0"/>
              <a:t>Firebase</a:t>
            </a:r>
          </a:p>
          <a:p>
            <a:r>
              <a:rPr lang="en-GB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will see many integrated options. For this Demo we will choose Email/Password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E3886-1114-6424-C7D1-4798D6B77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713" y="494246"/>
            <a:ext cx="2902365" cy="802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A64AE1-051B-9D84-546E-4D5CB9243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078" y="1437044"/>
            <a:ext cx="6457294" cy="28193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C9B489-A9F6-CCC2-ED96-E9816BC51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338" y="4583475"/>
            <a:ext cx="5407083" cy="192819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EF8582-7ED0-C73A-908F-C458813C70AD}"/>
              </a:ext>
            </a:extLst>
          </p:cNvPr>
          <p:cNvCxnSpPr/>
          <p:nvPr/>
        </p:nvCxnSpPr>
        <p:spPr>
          <a:xfrm>
            <a:off x="6227180" y="2846735"/>
            <a:ext cx="3206187" cy="192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500DF2-807E-2781-FD6B-5DBA16BB4AE0}"/>
              </a:ext>
            </a:extLst>
          </p:cNvPr>
          <p:cNvCxnSpPr/>
          <p:nvPr/>
        </p:nvCxnSpPr>
        <p:spPr>
          <a:xfrm>
            <a:off x="9736933" y="4942390"/>
            <a:ext cx="1015948" cy="115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0837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d9f7b81-fce9-4f5e-8ca2-b74234fba64d" xsi:nil="true"/>
    <lcf76f155ced4ddcb4097134ff3c332f xmlns="201905e2-e348-4925-9bf9-859ff66d373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467C10D74B2B4AB009A8AE58957B70" ma:contentTypeVersion="11" ma:contentTypeDescription="Create a new document." ma:contentTypeScope="" ma:versionID="5a954220bcc81bde48470b97c8d8107f">
  <xsd:schema xmlns:xsd="http://www.w3.org/2001/XMLSchema" xmlns:xs="http://www.w3.org/2001/XMLSchema" xmlns:p="http://schemas.microsoft.com/office/2006/metadata/properties" xmlns:ns2="201905e2-e348-4925-9bf9-859ff66d3731" xmlns:ns3="bd9f7b81-fce9-4f5e-8ca2-b74234fba64d" targetNamespace="http://schemas.microsoft.com/office/2006/metadata/properties" ma:root="true" ma:fieldsID="426082142d469ee0a66d8c0ced7a111b" ns2:_="" ns3:_="">
    <xsd:import namespace="201905e2-e348-4925-9bf9-859ff66d3731"/>
    <xsd:import namespace="bd9f7b81-fce9-4f5e-8ca2-b74234fba6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905e2-e348-4925-9bf9-859ff66d3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f7b81-fce9-4f5e-8ca2-b74234fba64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947cfe7-9c88-4581-b1d0-b668bbfcd318}" ma:internalName="TaxCatchAll" ma:showField="CatchAllData" ma:web="bd9f7b81-fce9-4f5e-8ca2-b74234fba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393610-D53F-4A84-8D42-34EBCB008255}">
  <ds:schemaRefs>
    <ds:schemaRef ds:uri="http://purl.org/dc/terms/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51b58b7f-359e-418a-8fc0-c5d77d026bdc"/>
    <ds:schemaRef ds:uri="04dd4f8b-4e55-4b0f-90ae-c416a13e2e63"/>
    <ds:schemaRef ds:uri="bd9f7b81-fce9-4f5e-8ca2-b74234fba64d"/>
    <ds:schemaRef ds:uri="201905e2-e348-4925-9bf9-859ff66d3731"/>
  </ds:schemaRefs>
</ds:datastoreItem>
</file>

<file path=customXml/itemProps2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3A0C17-9FA8-46CF-BA9C-12C4AC339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905e2-e348-4925-9bf9-859ff66d3731"/>
    <ds:schemaRef ds:uri="bd9f7b81-fce9-4f5e-8ca2-b74234fba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8451</TotalTime>
  <Words>616</Words>
  <Application>Microsoft Office PowerPoint</Application>
  <PresentationFormat>Widescreen</PresentationFormat>
  <Paragraphs>531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Montserrat</vt:lpstr>
      <vt:lpstr>Montserrat Black</vt:lpstr>
      <vt:lpstr>Arial</vt:lpstr>
      <vt:lpstr>Calibri</vt:lpstr>
      <vt:lpstr>Master</vt:lpstr>
      <vt:lpstr>ADVANCED REACT</vt:lpstr>
      <vt:lpstr>PowerPoint Presentation</vt:lpstr>
      <vt:lpstr>Firebase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Environmental Variables</vt:lpstr>
      <vt:lpstr>PowerPoint Presentation</vt:lpstr>
      <vt:lpstr>PowerPoint Presentation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183</cp:revision>
  <cp:lastPrinted>2019-07-03T09:46:41Z</cp:lastPrinted>
  <dcterms:created xsi:type="dcterms:W3CDTF">2019-09-05T08:17:12Z</dcterms:created>
  <dcterms:modified xsi:type="dcterms:W3CDTF">2024-06-25T12:33:11Z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0x010100F3467C10D74B2B4AB009A8AE58957B70</vt:lpwstr>
  </property>
  <property fmtid="{D5CDD505-2E9C-101B-9397-08002B2CF9AE}" pid="3" name="BookType">
    <vt:lpwstr>4</vt:lpwstr>
  </property>
</Properties>
</file>