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7" r:id="rId5"/>
    <p:sldMasterId id="2147483964" r:id="rId6"/>
    <p:sldMasterId id="2147484051" r:id="rId7"/>
    <p:sldMasterId id="2147484138" r:id="rId8"/>
  </p:sldMasterIdLst>
  <p:notesMasterIdLst>
    <p:notesMasterId r:id="rId26"/>
  </p:notesMasterIdLst>
  <p:handoutMasterIdLst>
    <p:handoutMasterId r:id="rId27"/>
  </p:handoutMasterIdLst>
  <p:sldIdLst>
    <p:sldId id="256" r:id="rId9"/>
    <p:sldId id="266" r:id="rId10"/>
    <p:sldId id="285" r:id="rId11"/>
    <p:sldId id="267" r:id="rId12"/>
    <p:sldId id="258" r:id="rId13"/>
    <p:sldId id="371" r:id="rId14"/>
    <p:sldId id="286" r:id="rId15"/>
    <p:sldId id="260" r:id="rId16"/>
    <p:sldId id="287" r:id="rId17"/>
    <p:sldId id="262" r:id="rId18"/>
    <p:sldId id="288" r:id="rId19"/>
    <p:sldId id="264" r:id="rId20"/>
    <p:sldId id="289" r:id="rId21"/>
    <p:sldId id="265" r:id="rId22"/>
    <p:sldId id="290" r:id="rId23"/>
    <p:sldId id="291" r:id="rId24"/>
    <p:sldId id="292" r:id="rId25"/>
  </p:sldIdLst>
  <p:sldSz cx="12192000" cy="6858000"/>
  <p:notesSz cx="6645275" cy="9775825"/>
  <p:custDataLst>
    <p:tags r:id="rId28"/>
  </p:custDataLst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377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row, Joshua" initials="BJ" lastIdx="11" clrIdx="0">
    <p:extLst>
      <p:ext uri="{19B8F6BF-5375-455C-9EA6-DF929625EA0E}">
        <p15:presenceInfo xmlns:p15="http://schemas.microsoft.com/office/powerpoint/2012/main" userId="S-1-5-21-3476036342-1731177862-1559577602-51474" providerId="AD"/>
      </p:ext>
    </p:extLst>
  </p:cmAuthor>
  <p:cmAuthor id="2" name="Singh, Vaishali" initials="SV" lastIdx="7" clrIdx="1">
    <p:extLst>
      <p:ext uri="{19B8F6BF-5375-455C-9EA6-DF929625EA0E}">
        <p15:presenceInfo xmlns:p15="http://schemas.microsoft.com/office/powerpoint/2012/main" userId="S-1-5-21-3476036342-1731177862-1559577602-15527" providerId="AD"/>
      </p:ext>
    </p:extLst>
  </p:cmAuthor>
  <p:cmAuthor id="3" name="Grant" initials="G" lastIdx="1" clrIdx="2">
    <p:extLst>
      <p:ext uri="{19B8F6BF-5375-455C-9EA6-DF929625EA0E}">
        <p15:presenceInfo xmlns:p15="http://schemas.microsoft.com/office/powerpoint/2012/main" userId="Grant" providerId="None"/>
      </p:ext>
    </p:extLst>
  </p:cmAuthor>
  <p:cmAuthor id="4" name="Foppa, Pedro" initials="FP" lastIdx="1" clrIdx="3">
    <p:extLst>
      <p:ext uri="{19B8F6BF-5375-455C-9EA6-DF929625EA0E}">
        <p15:presenceInfo xmlns:p15="http://schemas.microsoft.com/office/powerpoint/2012/main" userId="S::pfoppa@qa.com::78b15ebb-14ab-45f0-97b3-f50a9b67ce6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DB5"/>
    <a:srgbClr val="00CEF9"/>
    <a:srgbClr val="03EAB3"/>
    <a:srgbClr val="00D2FE"/>
    <a:srgbClr val="28CEF6"/>
    <a:srgbClr val="FFD217"/>
    <a:srgbClr val="FF6124"/>
    <a:srgbClr val="EECF40"/>
    <a:srgbClr val="A5FFFF"/>
    <a:srgbClr val="0FEE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2D1342-23E5-D149-9C82-1D37CF7D9634}" v="58" dt="2020-09-24T09:04:24.233"/>
    <p1510:client id="{D2CB3A09-BE9F-7548-B4FB-8CB5C5C74A98}" v="31" dt="2020-09-23T13:17:38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883" autoAdjust="0"/>
  </p:normalViewPr>
  <p:slideViewPr>
    <p:cSldViewPr snapToGrid="0" snapToObjects="1">
      <p:cViewPr varScale="1">
        <p:scale>
          <a:sx n="98" d="100"/>
          <a:sy n="98" d="100"/>
        </p:scale>
        <p:origin x="1038" y="342"/>
      </p:cViewPr>
      <p:guideLst>
        <p:guide pos="3840"/>
        <p:guide orient="horz" pos="37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48" d="100"/>
          <a:sy n="48" d="100"/>
        </p:scale>
        <p:origin x="2788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ags" Target="tags/tag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63964" y="1"/>
            <a:ext cx="2879725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88FE-3E68-47FE-8BA4-634CD34BABBC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63964" y="9285289"/>
            <a:ext cx="2879725" cy="4905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B31C5D-0DE0-4486-9782-41885BE581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082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64119" y="0"/>
            <a:ext cx="2879619" cy="49048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6B66C6-1E92-0F4E-A300-9D4ED1F0C23F}" type="datetimeFigureOut">
              <a:rPr lang="en-GB" smtClean="0"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8938" y="1220788"/>
            <a:ext cx="5867400" cy="33004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4528" y="4704617"/>
            <a:ext cx="5316220" cy="38492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64119" y="9285339"/>
            <a:ext cx="2879619" cy="490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901C6-1DA1-FB44-ABEE-06A0FEB773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674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244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727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65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96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536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41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37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472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474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135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401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76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cs typeface="Arial" charset="0"/>
              </a:rPr>
              <a:t>In --</a:t>
            </a:r>
            <a:r>
              <a:rPr lang="en-US" dirty="0" err="1">
                <a:latin typeface="Arial" charset="0"/>
                <a:cs typeface="Arial" charset="0"/>
              </a:rPr>
              <a:t>strictNullChecks</a:t>
            </a:r>
            <a:r>
              <a:rPr lang="en-US" dirty="0">
                <a:latin typeface="Arial" charset="0"/>
                <a:cs typeface="Arial" charset="0"/>
              </a:rPr>
              <a:t> mode, ? means undefined is included in the element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959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833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392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571500" y="582613"/>
            <a:ext cx="5715000" cy="3214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89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_0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1C13B23-0164-1C4E-9E7A-3F1ECA7824F7}"/>
              </a:ext>
            </a:extLst>
          </p:cNvPr>
          <p:cNvGrpSpPr/>
          <p:nvPr userDrawn="1"/>
        </p:nvGrpSpPr>
        <p:grpSpPr>
          <a:xfrm>
            <a:off x="3297653" y="2366579"/>
            <a:ext cx="7767721" cy="4491421"/>
            <a:chOff x="7799133" y="1870745"/>
            <a:chExt cx="1010349" cy="584292"/>
          </a:xfrm>
          <a:solidFill>
            <a:srgbClr val="004050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450B4C-241D-A544-BBEF-175E01D6A139}"/>
                </a:ext>
              </a:extLst>
            </p:cNvPr>
            <p:cNvSpPr/>
            <p:nvPr/>
          </p:nvSpPr>
          <p:spPr>
            <a:xfrm>
              <a:off x="7799260" y="1870745"/>
              <a:ext cx="749300" cy="247650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9300" h="247650">
                  <a:moveTo>
                    <a:pt x="749871" y="248186"/>
                  </a:moveTo>
                  <a:lnTo>
                    <a:pt x="0" y="248186"/>
                  </a:lnTo>
                  <a:lnTo>
                    <a:pt x="0" y="192497"/>
                  </a:lnTo>
                  <a:lnTo>
                    <a:pt x="603885" y="192497"/>
                  </a:lnTo>
                  <a:cubicBezTo>
                    <a:pt x="546036" y="134140"/>
                    <a:pt x="492760" y="74768"/>
                    <a:pt x="457200" y="219"/>
                  </a:cubicBezTo>
                  <a:cubicBezTo>
                    <a:pt x="477583" y="219"/>
                    <a:pt x="496443" y="854"/>
                    <a:pt x="515239" y="219"/>
                  </a:cubicBezTo>
                  <a:cubicBezTo>
                    <a:pt x="524031" y="-1141"/>
                    <a:pt x="532543" y="3956"/>
                    <a:pt x="535495" y="12347"/>
                  </a:cubicBezTo>
                  <a:cubicBezTo>
                    <a:pt x="553057" y="45816"/>
                    <a:pt x="574730" y="76961"/>
                    <a:pt x="600011" y="105057"/>
                  </a:cubicBezTo>
                  <a:cubicBezTo>
                    <a:pt x="643639" y="155126"/>
                    <a:pt x="691855" y="201004"/>
                    <a:pt x="744030" y="242090"/>
                  </a:cubicBezTo>
                  <a:cubicBezTo>
                    <a:pt x="745808" y="243551"/>
                    <a:pt x="747585" y="245011"/>
                    <a:pt x="749236" y="246535"/>
                  </a:cubicBezTo>
                  <a:cubicBezTo>
                    <a:pt x="749554" y="246599"/>
                    <a:pt x="749554" y="247170"/>
                    <a:pt x="749871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B9C1B07-7BAD-DD4F-97E1-2FD89B2D1C40}"/>
                </a:ext>
              </a:extLst>
            </p:cNvPr>
            <p:cNvSpPr/>
            <p:nvPr/>
          </p:nvSpPr>
          <p:spPr>
            <a:xfrm>
              <a:off x="7799133" y="2208657"/>
              <a:ext cx="749300" cy="241300"/>
            </a:xfrm>
            <a:custGeom>
              <a:avLst/>
              <a:gdLst>
                <a:gd name="connsiteX0" fmla="*/ 601091 w 749300"/>
                <a:gd name="connsiteY0" fmla="*/ 55689 h 241300"/>
                <a:gd name="connsiteX1" fmla="*/ 0 w 749300"/>
                <a:gd name="connsiteY1" fmla="*/ 55689 h 241300"/>
                <a:gd name="connsiteX2" fmla="*/ 0 w 749300"/>
                <a:gd name="connsiteY2" fmla="*/ 0 h 241300"/>
                <a:gd name="connsiteX3" fmla="*/ 751269 w 749300"/>
                <a:gd name="connsiteY3" fmla="*/ 0 h 241300"/>
                <a:gd name="connsiteX4" fmla="*/ 720598 w 749300"/>
                <a:gd name="connsiteY4" fmla="*/ 25845 h 241300"/>
                <a:gd name="connsiteX5" fmla="*/ 586550 w 749300"/>
                <a:gd name="connsiteY5" fmla="*/ 159893 h 241300"/>
                <a:gd name="connsiteX6" fmla="*/ 531813 w 749300"/>
                <a:gd name="connsiteY6" fmla="*/ 241871 h 241300"/>
                <a:gd name="connsiteX7" fmla="*/ 524701 w 749300"/>
                <a:gd name="connsiteY7" fmla="*/ 246824 h 241300"/>
                <a:gd name="connsiteX8" fmla="*/ 461835 w 749300"/>
                <a:gd name="connsiteY8" fmla="*/ 246824 h 241300"/>
                <a:gd name="connsiteX9" fmla="*/ 458216 w 749300"/>
                <a:gd name="connsiteY9" fmla="*/ 246317 h 241300"/>
                <a:gd name="connsiteX10" fmla="*/ 522478 w 749300"/>
                <a:gd name="connsiteY10" fmla="*/ 144717 h 241300"/>
                <a:gd name="connsiteX11" fmla="*/ 601091 w 749300"/>
                <a:gd name="connsiteY11" fmla="*/ 55689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9300" h="241300">
                  <a:moveTo>
                    <a:pt x="601091" y="55689"/>
                  </a:moveTo>
                  <a:lnTo>
                    <a:pt x="0" y="55689"/>
                  </a:lnTo>
                  <a:lnTo>
                    <a:pt x="0" y="0"/>
                  </a:lnTo>
                  <a:lnTo>
                    <a:pt x="751269" y="0"/>
                  </a:lnTo>
                  <a:cubicBezTo>
                    <a:pt x="740220" y="9335"/>
                    <a:pt x="730377" y="17526"/>
                    <a:pt x="720598" y="25845"/>
                  </a:cubicBezTo>
                  <a:cubicBezTo>
                    <a:pt x="672008" y="66441"/>
                    <a:pt x="627146" y="111303"/>
                    <a:pt x="586550" y="159893"/>
                  </a:cubicBezTo>
                  <a:cubicBezTo>
                    <a:pt x="565442" y="185196"/>
                    <a:pt x="547093" y="212678"/>
                    <a:pt x="531813" y="241871"/>
                  </a:cubicBezTo>
                  <a:cubicBezTo>
                    <a:pt x="530328" y="244527"/>
                    <a:pt x="527706" y="246353"/>
                    <a:pt x="524701" y="246824"/>
                  </a:cubicBezTo>
                  <a:cubicBezTo>
                    <a:pt x="503746" y="247205"/>
                    <a:pt x="482791" y="246824"/>
                    <a:pt x="461835" y="246824"/>
                  </a:cubicBezTo>
                  <a:cubicBezTo>
                    <a:pt x="460621" y="246721"/>
                    <a:pt x="459412" y="246551"/>
                    <a:pt x="458216" y="246317"/>
                  </a:cubicBezTo>
                  <a:cubicBezTo>
                    <a:pt x="475005" y="209733"/>
                    <a:pt x="496619" y="175563"/>
                    <a:pt x="522478" y="144717"/>
                  </a:cubicBezTo>
                  <a:cubicBezTo>
                    <a:pt x="547751" y="114554"/>
                    <a:pt x="574802" y="85471"/>
                    <a:pt x="601091" y="55689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7BA7C41-EA1C-2F4D-90C7-EC472AB85B8A}"/>
                </a:ext>
              </a:extLst>
            </p:cNvPr>
            <p:cNvSpPr/>
            <p:nvPr/>
          </p:nvSpPr>
          <p:spPr>
            <a:xfrm>
              <a:off x="8428482" y="1870837"/>
              <a:ext cx="381000" cy="584200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1351"/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EBBB6D40-B4C9-8B4A-B2A6-126F649063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7037" y="1169541"/>
            <a:ext cx="5627171" cy="2277604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000">
                <a:solidFill>
                  <a:srgbClr val="004050"/>
                </a:solidFill>
              </a:defRPr>
            </a:lvl1pPr>
          </a:lstStyle>
          <a:p>
            <a:r>
              <a:rPr lang="en-US" noProof="0"/>
              <a:t>CLICK TO EDIT TITLE</a:t>
            </a:r>
            <a:endParaRPr lang="en-GB" noProof="0"/>
          </a:p>
        </p:txBody>
      </p:sp>
      <p:sp>
        <p:nvSpPr>
          <p:cNvPr id="2" name="Rectangle 1"/>
          <p:cNvSpPr/>
          <p:nvPr userDrawn="1"/>
        </p:nvSpPr>
        <p:spPr>
          <a:xfrm>
            <a:off x="0" y="3843795"/>
            <a:ext cx="8229600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14" name="Rectangle 13"/>
          <p:cNvSpPr/>
          <p:nvPr userDrawn="1"/>
        </p:nvSpPr>
        <p:spPr>
          <a:xfrm>
            <a:off x="-10131" y="4967139"/>
            <a:ext cx="8239732" cy="432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5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8FDF2C7-07B4-C044-8A2A-5A95A38A7A75}"/>
              </a:ext>
            </a:extLst>
          </p:cNvPr>
          <p:cNvSpPr/>
          <p:nvPr userDrawn="1"/>
        </p:nvSpPr>
        <p:spPr>
          <a:xfrm>
            <a:off x="532679" y="4057904"/>
            <a:ext cx="4344121" cy="2131078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77B1AE-DDD5-344B-B1BD-90E64517C1BF}"/>
              </a:ext>
            </a:extLst>
          </p:cNvPr>
          <p:cNvSpPr/>
          <p:nvPr userDrawn="1"/>
        </p:nvSpPr>
        <p:spPr>
          <a:xfrm>
            <a:off x="0" y="4968240"/>
            <a:ext cx="738525" cy="3309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8CE8C71-4A26-D849-813C-580602CCBDA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889250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76237" y="1240838"/>
            <a:ext cx="11431587" cy="5237751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3pPr>
            <a:lvl4pPr marL="88898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4pPr>
            <a:lvl5pPr marL="355591" indent="-266693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62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orient="horz" pos="2260">
          <p15:clr>
            <a:srgbClr val="FBAE40"/>
          </p15:clr>
        </p15:guide>
        <p15:guide id="5" pos="39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03A14FE-D075-C54D-A7E3-E22DBF9333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759301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1167298" y="2921079"/>
            <a:ext cx="212415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0" indent="0">
              <a:buFont typeface="Arial" panose="020B0604020202020204" pitchFamily="34" charset="0"/>
              <a:buNone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6" hasCustomPrompt="1"/>
          </p:nvPr>
        </p:nvSpPr>
        <p:spPr>
          <a:xfrm>
            <a:off x="3747517" y="2921079"/>
            <a:ext cx="2068065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6257866" y="2921079"/>
            <a:ext cx="2130523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21"/>
          <p:cNvSpPr>
            <a:spLocks noGrp="1"/>
          </p:cNvSpPr>
          <p:nvPr>
            <p:ph type="pic" sz="quarter" idx="18" hasCustomPrompt="1"/>
          </p:nvPr>
        </p:nvSpPr>
        <p:spPr>
          <a:xfrm>
            <a:off x="1167299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8" name="Picture Placeholder 21"/>
          <p:cNvSpPr>
            <a:spLocks noGrp="1"/>
          </p:cNvSpPr>
          <p:nvPr>
            <p:ph type="pic" sz="quarter" idx="19" hasCustomPrompt="1"/>
          </p:nvPr>
        </p:nvSpPr>
        <p:spPr>
          <a:xfrm>
            <a:off x="3747517" y="1233488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9" name="Picture Placeholder 21"/>
          <p:cNvSpPr>
            <a:spLocks noGrp="1"/>
          </p:cNvSpPr>
          <p:nvPr>
            <p:ph type="pic" sz="quarter" idx="20" hasCustomPrompt="1"/>
          </p:nvPr>
        </p:nvSpPr>
        <p:spPr>
          <a:xfrm>
            <a:off x="6257867" y="1240564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744941" y="2936069"/>
            <a:ext cx="2183449" cy="2749952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1" name="Picture Placeholder 21"/>
          <p:cNvSpPr>
            <a:spLocks noGrp="1"/>
          </p:cNvSpPr>
          <p:nvPr>
            <p:ph type="pic" sz="quarter" idx="22" hasCustomPrompt="1"/>
          </p:nvPr>
        </p:nvSpPr>
        <p:spPr>
          <a:xfrm>
            <a:off x="8744942" y="1255555"/>
            <a:ext cx="1437932" cy="143793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icon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2C408C0-1A1B-4D4D-B79A-2D37D6F3CB1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297738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67876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613794" y="1246665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059713" y="1246664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8505633" y="1246663"/>
            <a:ext cx="2153905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C41670F-D9DB-3140-AAEA-4430FBF2D3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4243739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ext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90" y="1246663"/>
            <a:ext cx="5612791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9" y="1246661"/>
            <a:ext cx="5621337" cy="437632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1C86EE-79CD-A844-BC58-36532ABD5C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3667487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1181" y="1240839"/>
            <a:ext cx="5612745" cy="52377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6489" y="1239313"/>
            <a:ext cx="5621337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marR="0" indent="-171446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6158FE-928A-7845-B66A-66F0FE0F7F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386436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2062" y="1239312"/>
            <a:ext cx="5621863" cy="5239275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lnSpc>
                <a:spcPct val="100000"/>
              </a:lnSpc>
              <a:buFont typeface="Arial" panose="020B0604020202020204" pitchFamily="34" charset="0"/>
              <a:buChar char="•"/>
              <a:defRPr sz="1800" b="0"/>
            </a:lvl2pPr>
            <a:lvl3pPr>
              <a:lnSpc>
                <a:spcPct val="100000"/>
              </a:lnSpc>
              <a:defRPr sz="1800" b="0"/>
            </a:lvl3pPr>
            <a:lvl4pPr>
              <a:lnSpc>
                <a:spcPct val="100000"/>
              </a:lnSpc>
              <a:defRPr sz="1800" b="0"/>
            </a:lvl4pPr>
            <a:lvl5pPr>
              <a:lnSpc>
                <a:spcPct val="100000"/>
              </a:lnSpc>
              <a:defRPr sz="1800" b="0"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1"/>
            <a:r>
              <a:rPr lang="en-US"/>
              <a:t>Third level</a:t>
            </a:r>
          </a:p>
          <a:p>
            <a:pPr lvl="1"/>
            <a:r>
              <a:rPr lang="en-US"/>
              <a:t>Fourth level</a:t>
            </a:r>
          </a:p>
          <a:p>
            <a:pPr lvl="1"/>
            <a:r>
              <a:rPr lang="en-US"/>
              <a:t>Fifth level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99185" y="1246663"/>
            <a:ext cx="5608641" cy="52319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FBF726-3A82-7143-ACCB-5046CC509D9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860773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76238" y="3968576"/>
            <a:ext cx="5627687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1446" indent="-171446">
              <a:buFont typeface="Arial" panose="020B0604020202020204" pitchFamily="34" charset="0"/>
              <a:buChar char="•"/>
              <a:defRPr sz="1800"/>
            </a:lvl2pPr>
            <a:lvl3pPr marL="0" indent="0">
              <a:buNone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7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6249" y="1233490"/>
            <a:ext cx="5627676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9837D3-F6DB-DB49-B987-A2004B0611D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80195" y="1233489"/>
            <a:ext cx="5627631" cy="25765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180195" y="3968576"/>
            <a:ext cx="5627631" cy="2520000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b="0"/>
            </a:lvl1pPr>
            <a:lvl2pPr marL="171446" indent="-171446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0270B6DD-EFD0-B148-AC2D-17D9B4352A1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12111" y="378746"/>
            <a:ext cx="10595714" cy="520263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23428348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7796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61FA821A-0A50-424D-A225-45CEE1614094}"/>
              </a:ext>
            </a:extLst>
          </p:cNvPr>
          <p:cNvSpPr/>
          <p:nvPr userDrawn="1"/>
        </p:nvSpPr>
        <p:spPr>
          <a:xfrm>
            <a:off x="417802" y="4499269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2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3859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758191" y="769620"/>
            <a:ext cx="379608" cy="110491"/>
          </a:xfrm>
          <a:prstGeom prst="rect">
            <a:avLst/>
          </a:prstGeom>
          <a:solidFill>
            <a:srgbClr val="09ED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pic>
        <p:nvPicPr>
          <p:cNvPr id="14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5D4E77AD-4E3B-4C4C-B2E4-D1513A99EF68}"/>
              </a:ext>
            </a:extLst>
          </p:cNvPr>
          <p:cNvSpPr/>
          <p:nvPr userDrawn="1"/>
        </p:nvSpPr>
        <p:spPr>
          <a:xfrm>
            <a:off x="495142" y="4535883"/>
            <a:ext cx="3926984" cy="1926445"/>
          </a:xfrm>
          <a:custGeom>
            <a:avLst/>
            <a:gdLst>
              <a:gd name="connsiteX0" fmla="*/ 0 w 1009650"/>
              <a:gd name="connsiteY0" fmla="*/ 288861 h 495300"/>
              <a:gd name="connsiteX1" fmla="*/ 0 w 1009650"/>
              <a:gd name="connsiteY1" fmla="*/ 211963 h 495300"/>
              <a:gd name="connsiteX2" fmla="*/ 592836 w 1009650"/>
              <a:gd name="connsiteY2" fmla="*/ 211963 h 495300"/>
              <a:gd name="connsiteX3" fmla="*/ 466471 w 1009650"/>
              <a:gd name="connsiteY3" fmla="*/ 381 h 495300"/>
              <a:gd name="connsiteX4" fmla="*/ 520319 w 1009650"/>
              <a:gd name="connsiteY4" fmla="*/ 381 h 495300"/>
              <a:gd name="connsiteX5" fmla="*/ 525399 w 1009650"/>
              <a:gd name="connsiteY5" fmla="*/ 4191 h 495300"/>
              <a:gd name="connsiteX6" fmla="*/ 633857 w 1009650"/>
              <a:gd name="connsiteY6" fmla="*/ 121158 h 495300"/>
              <a:gd name="connsiteX7" fmla="*/ 774954 w 1009650"/>
              <a:gd name="connsiteY7" fmla="*/ 209550 h 495300"/>
              <a:gd name="connsiteX8" fmla="*/ 652209 w 1009650"/>
              <a:gd name="connsiteY8" fmla="*/ 0 h 495300"/>
              <a:gd name="connsiteX9" fmla="*/ 704723 w 1009650"/>
              <a:gd name="connsiteY9" fmla="*/ 0 h 495300"/>
              <a:gd name="connsiteX10" fmla="*/ 710755 w 1009650"/>
              <a:gd name="connsiteY10" fmla="*/ 4763 h 495300"/>
              <a:gd name="connsiteX11" fmla="*/ 840169 w 1009650"/>
              <a:gd name="connsiteY11" fmla="*/ 138620 h 495300"/>
              <a:gd name="connsiteX12" fmla="*/ 998029 w 1009650"/>
              <a:gd name="connsiteY12" fmla="*/ 225171 h 495300"/>
              <a:gd name="connsiteX13" fmla="*/ 1002347 w 1009650"/>
              <a:gd name="connsiteY13" fmla="*/ 226695 h 495300"/>
              <a:gd name="connsiteX14" fmla="*/ 1011525 w 1009650"/>
              <a:gd name="connsiteY14" fmla="*/ 238098 h 495300"/>
              <a:gd name="connsiteX15" fmla="*/ 1011301 w 1009650"/>
              <a:gd name="connsiteY15" fmla="*/ 239395 h 495300"/>
              <a:gd name="connsiteX16" fmla="*/ 1011301 w 1009650"/>
              <a:gd name="connsiteY16" fmla="*/ 259270 h 495300"/>
              <a:gd name="connsiteX17" fmla="*/ 1002919 w 1009650"/>
              <a:gd name="connsiteY17" fmla="*/ 271272 h 495300"/>
              <a:gd name="connsiteX18" fmla="*/ 855472 w 1009650"/>
              <a:gd name="connsiteY18" fmla="*/ 348488 h 495300"/>
              <a:gd name="connsiteX19" fmla="*/ 715772 w 1009650"/>
              <a:gd name="connsiteY19" fmla="*/ 487553 h 495300"/>
              <a:gd name="connsiteX20" fmla="*/ 695452 w 1009650"/>
              <a:gd name="connsiteY20" fmla="*/ 498285 h 495300"/>
              <a:gd name="connsiteX21" fmla="*/ 652463 w 1009650"/>
              <a:gd name="connsiteY21" fmla="*/ 498285 h 495300"/>
              <a:gd name="connsiteX22" fmla="*/ 775526 w 1009650"/>
              <a:gd name="connsiteY22" fmla="*/ 290385 h 495300"/>
              <a:gd name="connsiteX23" fmla="*/ 774129 w 1009650"/>
              <a:gd name="connsiteY23" fmla="*/ 288798 h 495300"/>
              <a:gd name="connsiteX24" fmla="*/ 710057 w 1009650"/>
              <a:gd name="connsiteY24" fmla="*/ 324041 h 495300"/>
              <a:gd name="connsiteX25" fmla="*/ 575754 w 1009650"/>
              <a:gd name="connsiteY25" fmla="*/ 432308 h 495300"/>
              <a:gd name="connsiteX26" fmla="*/ 526097 w 1009650"/>
              <a:gd name="connsiteY26" fmla="*/ 493522 h 495300"/>
              <a:gd name="connsiteX27" fmla="*/ 520636 w 1009650"/>
              <a:gd name="connsiteY27" fmla="*/ 497967 h 495300"/>
              <a:gd name="connsiteX28" fmla="*/ 466789 w 1009650"/>
              <a:gd name="connsiteY28" fmla="*/ 497967 h 495300"/>
              <a:gd name="connsiteX29" fmla="*/ 592646 w 1009650"/>
              <a:gd name="connsiteY29" fmla="*/ 288036 h 495300"/>
              <a:gd name="connsiteX30" fmla="*/ 0 w 1009650"/>
              <a:gd name="connsiteY30" fmla="*/ 288861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009650" h="495300">
                <a:moveTo>
                  <a:pt x="0" y="288861"/>
                </a:moveTo>
                <a:lnTo>
                  <a:pt x="0" y="211963"/>
                </a:lnTo>
                <a:lnTo>
                  <a:pt x="592836" y="211963"/>
                </a:lnTo>
                <a:cubicBezTo>
                  <a:pt x="536766" y="148908"/>
                  <a:pt x="493332" y="80391"/>
                  <a:pt x="466471" y="381"/>
                </a:cubicBezTo>
                <a:cubicBezTo>
                  <a:pt x="485521" y="381"/>
                  <a:pt x="502793" y="381"/>
                  <a:pt x="520319" y="381"/>
                </a:cubicBezTo>
                <a:cubicBezTo>
                  <a:pt x="522034" y="381"/>
                  <a:pt x="524192" y="2540"/>
                  <a:pt x="525399" y="4191"/>
                </a:cubicBezTo>
                <a:cubicBezTo>
                  <a:pt x="555906" y="48059"/>
                  <a:pt x="592414" y="87431"/>
                  <a:pt x="633857" y="121158"/>
                </a:cubicBezTo>
                <a:cubicBezTo>
                  <a:pt x="677043" y="156358"/>
                  <a:pt x="724439" y="186050"/>
                  <a:pt x="774954" y="209550"/>
                </a:cubicBezTo>
                <a:cubicBezTo>
                  <a:pt x="722566" y="146749"/>
                  <a:pt x="678371" y="79312"/>
                  <a:pt x="652209" y="0"/>
                </a:cubicBezTo>
                <a:cubicBezTo>
                  <a:pt x="670560" y="0"/>
                  <a:pt x="687641" y="0"/>
                  <a:pt x="704723" y="0"/>
                </a:cubicBezTo>
                <a:cubicBezTo>
                  <a:pt x="706819" y="0"/>
                  <a:pt x="709295" y="2730"/>
                  <a:pt x="710755" y="4763"/>
                </a:cubicBezTo>
                <a:cubicBezTo>
                  <a:pt x="746626" y="55876"/>
                  <a:pt x="790295" y="101045"/>
                  <a:pt x="840169" y="138620"/>
                </a:cubicBezTo>
                <a:cubicBezTo>
                  <a:pt x="888524" y="174646"/>
                  <a:pt x="941653" y="203775"/>
                  <a:pt x="998029" y="225171"/>
                </a:cubicBezTo>
                <a:cubicBezTo>
                  <a:pt x="999437" y="225763"/>
                  <a:pt x="1000879" y="226272"/>
                  <a:pt x="1002347" y="226695"/>
                </a:cubicBezTo>
                <a:cubicBezTo>
                  <a:pt x="1008031" y="227309"/>
                  <a:pt x="1012140" y="232415"/>
                  <a:pt x="1011525" y="238098"/>
                </a:cubicBezTo>
                <a:cubicBezTo>
                  <a:pt x="1011478" y="238534"/>
                  <a:pt x="1011403" y="238968"/>
                  <a:pt x="1011301" y="239395"/>
                </a:cubicBezTo>
                <a:cubicBezTo>
                  <a:pt x="1010634" y="246003"/>
                  <a:pt x="1010634" y="252662"/>
                  <a:pt x="1011301" y="259270"/>
                </a:cubicBezTo>
                <a:cubicBezTo>
                  <a:pt x="1011936" y="266065"/>
                  <a:pt x="1009205" y="268986"/>
                  <a:pt x="1002919" y="271272"/>
                </a:cubicBezTo>
                <a:cubicBezTo>
                  <a:pt x="950643" y="290538"/>
                  <a:pt x="901081" y="316492"/>
                  <a:pt x="855472" y="348488"/>
                </a:cubicBezTo>
                <a:cubicBezTo>
                  <a:pt x="801180" y="386375"/>
                  <a:pt x="753906" y="433434"/>
                  <a:pt x="715772" y="487553"/>
                </a:cubicBezTo>
                <a:cubicBezTo>
                  <a:pt x="711788" y="494907"/>
                  <a:pt x="703771" y="499140"/>
                  <a:pt x="695452" y="498285"/>
                </a:cubicBezTo>
                <a:cubicBezTo>
                  <a:pt x="681482" y="497332"/>
                  <a:pt x="667448" y="498285"/>
                  <a:pt x="652463" y="498285"/>
                </a:cubicBezTo>
                <a:cubicBezTo>
                  <a:pt x="679005" y="419608"/>
                  <a:pt x="721868" y="351854"/>
                  <a:pt x="775526" y="290385"/>
                </a:cubicBezTo>
                <a:lnTo>
                  <a:pt x="774129" y="288798"/>
                </a:lnTo>
                <a:cubicBezTo>
                  <a:pt x="752729" y="300482"/>
                  <a:pt x="731012" y="311658"/>
                  <a:pt x="710057" y="324041"/>
                </a:cubicBezTo>
                <a:cubicBezTo>
                  <a:pt x="660104" y="353177"/>
                  <a:pt x="614828" y="389676"/>
                  <a:pt x="575754" y="432308"/>
                </a:cubicBezTo>
                <a:cubicBezTo>
                  <a:pt x="558165" y="451739"/>
                  <a:pt x="542671" y="473075"/>
                  <a:pt x="526097" y="493522"/>
                </a:cubicBezTo>
                <a:cubicBezTo>
                  <a:pt x="524637" y="495300"/>
                  <a:pt x="522541" y="497904"/>
                  <a:pt x="520636" y="497967"/>
                </a:cubicBezTo>
                <a:cubicBezTo>
                  <a:pt x="503047" y="497967"/>
                  <a:pt x="485521" y="497967"/>
                  <a:pt x="466789" y="497967"/>
                </a:cubicBezTo>
                <a:cubicBezTo>
                  <a:pt x="493713" y="418783"/>
                  <a:pt x="536639" y="350520"/>
                  <a:pt x="592646" y="288036"/>
                </a:cubicBezTo>
                <a:cubicBezTo>
                  <a:pt x="592391" y="288354"/>
                  <a:pt x="197485" y="288861"/>
                  <a:pt x="0" y="288861"/>
                </a:cubicBezTo>
                <a:close/>
              </a:path>
            </a:pathLst>
          </a:custGeom>
          <a:solidFill>
            <a:srgbClr val="00405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C31A1520-9762-9D4E-B7A4-3C5D710384B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37B3A4-A397-5342-874C-2D7CDECCB652}"/>
              </a:ext>
            </a:extLst>
          </p:cNvPr>
          <p:cNvSpPr/>
          <p:nvPr userDrawn="1"/>
        </p:nvSpPr>
        <p:spPr>
          <a:xfrm>
            <a:off x="-1" y="5361887"/>
            <a:ext cx="738525" cy="29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87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6DE376F-0276-8A49-B76E-60C033C37B7D}"/>
              </a:ext>
            </a:extLst>
          </p:cNvPr>
          <p:cNvSpPr/>
          <p:nvPr userDrawn="1"/>
        </p:nvSpPr>
        <p:spPr>
          <a:xfrm>
            <a:off x="1083384" y="4112788"/>
            <a:ext cx="3265376" cy="3714803"/>
          </a:xfrm>
          <a:custGeom>
            <a:avLst/>
            <a:gdLst>
              <a:gd name="connsiteX0" fmla="*/ 117151 w 1009650"/>
              <a:gd name="connsiteY0" fmla="*/ 24275 h 641350"/>
              <a:gd name="connsiteX1" fmla="*/ 692 w 1009650"/>
              <a:gd name="connsiteY1" fmla="*/ 235603 h 641350"/>
              <a:gd name="connsiteX2" fmla="*/ 208781 w 1009650"/>
              <a:gd name="connsiteY2" fmla="*/ 429659 h 641350"/>
              <a:gd name="connsiteX3" fmla="*/ 350450 w 1009650"/>
              <a:gd name="connsiteY3" fmla="*/ 429659 h 641350"/>
              <a:gd name="connsiteX4" fmla="*/ 350450 w 1009650"/>
              <a:gd name="connsiteY4" fmla="*/ 641432 h 641350"/>
              <a:gd name="connsiteX5" fmla="*/ 428301 w 1009650"/>
              <a:gd name="connsiteY5" fmla="*/ 641432 h 641350"/>
              <a:gd name="connsiteX6" fmla="*/ 428301 w 1009650"/>
              <a:gd name="connsiteY6" fmla="*/ 430358 h 641350"/>
              <a:gd name="connsiteX7" fmla="*/ 777551 w 1009650"/>
              <a:gd name="connsiteY7" fmla="*/ 430358 h 641350"/>
              <a:gd name="connsiteX8" fmla="*/ 652519 w 1009650"/>
              <a:gd name="connsiteY8" fmla="*/ 640352 h 641350"/>
              <a:gd name="connsiteX9" fmla="*/ 698747 w 1009650"/>
              <a:gd name="connsiteY9" fmla="*/ 640352 h 641350"/>
              <a:gd name="connsiteX10" fmla="*/ 713225 w 1009650"/>
              <a:gd name="connsiteY10" fmla="*/ 633050 h 641350"/>
              <a:gd name="connsiteX11" fmla="*/ 864800 w 1009650"/>
              <a:gd name="connsiteY11" fmla="*/ 484206 h 641350"/>
              <a:gd name="connsiteX12" fmla="*/ 1004881 w 1009650"/>
              <a:gd name="connsiteY12" fmla="*/ 412641 h 641350"/>
              <a:gd name="connsiteX13" fmla="*/ 1011231 w 1009650"/>
              <a:gd name="connsiteY13" fmla="*/ 402608 h 641350"/>
              <a:gd name="connsiteX14" fmla="*/ 1011231 w 1009650"/>
              <a:gd name="connsiteY14" fmla="*/ 379685 h 641350"/>
              <a:gd name="connsiteX15" fmla="*/ 1003547 w 1009650"/>
              <a:gd name="connsiteY15" fmla="*/ 368826 h 641350"/>
              <a:gd name="connsiteX16" fmla="*/ 710241 w 1009650"/>
              <a:gd name="connsiteY16" fmla="*/ 145624 h 641350"/>
              <a:gd name="connsiteX17" fmla="*/ 705224 w 1009650"/>
              <a:gd name="connsiteY17" fmla="*/ 141687 h 641350"/>
              <a:gd name="connsiteX18" fmla="*/ 652138 w 1009650"/>
              <a:gd name="connsiteY18" fmla="*/ 141687 h 641350"/>
              <a:gd name="connsiteX19" fmla="*/ 777487 w 1009650"/>
              <a:gd name="connsiteY19" fmla="*/ 353078 h 641350"/>
              <a:gd name="connsiteX20" fmla="*/ 428237 w 1009650"/>
              <a:gd name="connsiteY20" fmla="*/ 353078 h 641350"/>
              <a:gd name="connsiteX21" fmla="*/ 428237 w 1009650"/>
              <a:gd name="connsiteY21" fmla="*/ 344887 h 641350"/>
              <a:gd name="connsiteX22" fmla="*/ 428237 w 1009650"/>
              <a:gd name="connsiteY22" fmla="*/ 210013 h 641350"/>
              <a:gd name="connsiteX23" fmla="*/ 422776 w 1009650"/>
              <a:gd name="connsiteY23" fmla="*/ 165563 h 641350"/>
              <a:gd name="connsiteX24" fmla="*/ 278060 w 1009650"/>
              <a:gd name="connsiteY24" fmla="*/ 11385 h 641350"/>
              <a:gd name="connsiteX25" fmla="*/ 117151 w 1009650"/>
              <a:gd name="connsiteY25" fmla="*/ 24275 h 641350"/>
              <a:gd name="connsiteX26" fmla="*/ 331654 w 1009650"/>
              <a:gd name="connsiteY26" fmla="*/ 145370 h 641350"/>
              <a:gd name="connsiteX27" fmla="*/ 350704 w 1009650"/>
              <a:gd name="connsiteY27" fmla="*/ 216045 h 641350"/>
              <a:gd name="connsiteX28" fmla="*/ 350704 w 1009650"/>
              <a:gd name="connsiteY28" fmla="*/ 343045 h 641350"/>
              <a:gd name="connsiteX29" fmla="*/ 350704 w 1009650"/>
              <a:gd name="connsiteY29" fmla="*/ 352634 h 641350"/>
              <a:gd name="connsiteX30" fmla="*/ 346513 w 1009650"/>
              <a:gd name="connsiteY30" fmla="*/ 353142 h 641350"/>
              <a:gd name="connsiteX31" fmla="*/ 208591 w 1009650"/>
              <a:gd name="connsiteY31" fmla="*/ 352697 h 641350"/>
              <a:gd name="connsiteX32" fmla="*/ 104069 w 1009650"/>
              <a:gd name="connsiteY32" fmla="*/ 297579 h 641350"/>
              <a:gd name="connsiteX33" fmla="*/ 190493 w 1009650"/>
              <a:gd name="connsiteY33" fmla="*/ 79457 h 641350"/>
              <a:gd name="connsiteX34" fmla="*/ 331654 w 1009650"/>
              <a:gd name="connsiteY34" fmla="*/ 145370 h 641350"/>
              <a:gd name="connsiteX0" fmla="*/ 117151 w 1011404"/>
              <a:gd name="connsiteY0" fmla="*/ 24275 h 1030300"/>
              <a:gd name="connsiteX1" fmla="*/ 692 w 1011404"/>
              <a:gd name="connsiteY1" fmla="*/ 235603 h 1030300"/>
              <a:gd name="connsiteX2" fmla="*/ 208781 w 1011404"/>
              <a:gd name="connsiteY2" fmla="*/ 429659 h 1030300"/>
              <a:gd name="connsiteX3" fmla="*/ 350450 w 1011404"/>
              <a:gd name="connsiteY3" fmla="*/ 429659 h 1030300"/>
              <a:gd name="connsiteX4" fmla="*/ 350450 w 1011404"/>
              <a:gd name="connsiteY4" fmla="*/ 641432 h 1030300"/>
              <a:gd name="connsiteX5" fmla="*/ 424089 w 1011404"/>
              <a:gd name="connsiteY5" fmla="*/ 1030300 h 1030300"/>
              <a:gd name="connsiteX6" fmla="*/ 428301 w 1011404"/>
              <a:gd name="connsiteY6" fmla="*/ 430358 h 1030300"/>
              <a:gd name="connsiteX7" fmla="*/ 777551 w 1011404"/>
              <a:gd name="connsiteY7" fmla="*/ 430358 h 1030300"/>
              <a:gd name="connsiteX8" fmla="*/ 652519 w 1011404"/>
              <a:gd name="connsiteY8" fmla="*/ 640352 h 1030300"/>
              <a:gd name="connsiteX9" fmla="*/ 698747 w 1011404"/>
              <a:gd name="connsiteY9" fmla="*/ 640352 h 1030300"/>
              <a:gd name="connsiteX10" fmla="*/ 713225 w 1011404"/>
              <a:gd name="connsiteY10" fmla="*/ 633050 h 1030300"/>
              <a:gd name="connsiteX11" fmla="*/ 864800 w 1011404"/>
              <a:gd name="connsiteY11" fmla="*/ 484206 h 1030300"/>
              <a:gd name="connsiteX12" fmla="*/ 1004881 w 1011404"/>
              <a:gd name="connsiteY12" fmla="*/ 412641 h 1030300"/>
              <a:gd name="connsiteX13" fmla="*/ 1011231 w 1011404"/>
              <a:gd name="connsiteY13" fmla="*/ 402608 h 1030300"/>
              <a:gd name="connsiteX14" fmla="*/ 1011231 w 1011404"/>
              <a:gd name="connsiteY14" fmla="*/ 379685 h 1030300"/>
              <a:gd name="connsiteX15" fmla="*/ 1003547 w 1011404"/>
              <a:gd name="connsiteY15" fmla="*/ 368826 h 1030300"/>
              <a:gd name="connsiteX16" fmla="*/ 710241 w 1011404"/>
              <a:gd name="connsiteY16" fmla="*/ 145624 h 1030300"/>
              <a:gd name="connsiteX17" fmla="*/ 705224 w 1011404"/>
              <a:gd name="connsiteY17" fmla="*/ 141687 h 1030300"/>
              <a:gd name="connsiteX18" fmla="*/ 652138 w 1011404"/>
              <a:gd name="connsiteY18" fmla="*/ 141687 h 1030300"/>
              <a:gd name="connsiteX19" fmla="*/ 777487 w 1011404"/>
              <a:gd name="connsiteY19" fmla="*/ 353078 h 1030300"/>
              <a:gd name="connsiteX20" fmla="*/ 428237 w 1011404"/>
              <a:gd name="connsiteY20" fmla="*/ 353078 h 1030300"/>
              <a:gd name="connsiteX21" fmla="*/ 428237 w 1011404"/>
              <a:gd name="connsiteY21" fmla="*/ 344887 h 1030300"/>
              <a:gd name="connsiteX22" fmla="*/ 428237 w 1011404"/>
              <a:gd name="connsiteY22" fmla="*/ 210013 h 1030300"/>
              <a:gd name="connsiteX23" fmla="*/ 422776 w 1011404"/>
              <a:gd name="connsiteY23" fmla="*/ 165563 h 1030300"/>
              <a:gd name="connsiteX24" fmla="*/ 278060 w 1011404"/>
              <a:gd name="connsiteY24" fmla="*/ 11385 h 1030300"/>
              <a:gd name="connsiteX25" fmla="*/ 117151 w 1011404"/>
              <a:gd name="connsiteY25" fmla="*/ 24275 h 1030300"/>
              <a:gd name="connsiteX26" fmla="*/ 331654 w 1011404"/>
              <a:gd name="connsiteY26" fmla="*/ 145370 h 1030300"/>
              <a:gd name="connsiteX27" fmla="*/ 350704 w 1011404"/>
              <a:gd name="connsiteY27" fmla="*/ 216045 h 1030300"/>
              <a:gd name="connsiteX28" fmla="*/ 350704 w 1011404"/>
              <a:gd name="connsiteY28" fmla="*/ 343045 h 1030300"/>
              <a:gd name="connsiteX29" fmla="*/ 350704 w 1011404"/>
              <a:gd name="connsiteY29" fmla="*/ 352634 h 1030300"/>
              <a:gd name="connsiteX30" fmla="*/ 346513 w 1011404"/>
              <a:gd name="connsiteY30" fmla="*/ 353142 h 1030300"/>
              <a:gd name="connsiteX31" fmla="*/ 208591 w 1011404"/>
              <a:gd name="connsiteY31" fmla="*/ 352697 h 1030300"/>
              <a:gd name="connsiteX32" fmla="*/ 104069 w 1011404"/>
              <a:gd name="connsiteY32" fmla="*/ 297579 h 1030300"/>
              <a:gd name="connsiteX33" fmla="*/ 190493 w 1011404"/>
              <a:gd name="connsiteY33" fmla="*/ 79457 h 1030300"/>
              <a:gd name="connsiteX34" fmla="*/ 331654 w 1011404"/>
              <a:gd name="connsiteY34" fmla="*/ 145370 h 1030300"/>
              <a:gd name="connsiteX0" fmla="*/ 117151 w 1011404"/>
              <a:gd name="connsiteY0" fmla="*/ 24275 h 1150608"/>
              <a:gd name="connsiteX1" fmla="*/ 692 w 1011404"/>
              <a:gd name="connsiteY1" fmla="*/ 235603 h 1150608"/>
              <a:gd name="connsiteX2" fmla="*/ 208781 w 1011404"/>
              <a:gd name="connsiteY2" fmla="*/ 429659 h 1150608"/>
              <a:gd name="connsiteX3" fmla="*/ 350450 w 1011404"/>
              <a:gd name="connsiteY3" fmla="*/ 429659 h 1150608"/>
              <a:gd name="connsiteX4" fmla="*/ 357522 w 1011404"/>
              <a:gd name="connsiteY4" fmla="*/ 1150608 h 1150608"/>
              <a:gd name="connsiteX5" fmla="*/ 424089 w 1011404"/>
              <a:gd name="connsiteY5" fmla="*/ 1030300 h 1150608"/>
              <a:gd name="connsiteX6" fmla="*/ 428301 w 1011404"/>
              <a:gd name="connsiteY6" fmla="*/ 430358 h 1150608"/>
              <a:gd name="connsiteX7" fmla="*/ 777551 w 1011404"/>
              <a:gd name="connsiteY7" fmla="*/ 430358 h 1150608"/>
              <a:gd name="connsiteX8" fmla="*/ 652519 w 1011404"/>
              <a:gd name="connsiteY8" fmla="*/ 640352 h 1150608"/>
              <a:gd name="connsiteX9" fmla="*/ 698747 w 1011404"/>
              <a:gd name="connsiteY9" fmla="*/ 640352 h 1150608"/>
              <a:gd name="connsiteX10" fmla="*/ 713225 w 1011404"/>
              <a:gd name="connsiteY10" fmla="*/ 633050 h 1150608"/>
              <a:gd name="connsiteX11" fmla="*/ 864800 w 1011404"/>
              <a:gd name="connsiteY11" fmla="*/ 484206 h 1150608"/>
              <a:gd name="connsiteX12" fmla="*/ 1004881 w 1011404"/>
              <a:gd name="connsiteY12" fmla="*/ 412641 h 1150608"/>
              <a:gd name="connsiteX13" fmla="*/ 1011231 w 1011404"/>
              <a:gd name="connsiteY13" fmla="*/ 402608 h 1150608"/>
              <a:gd name="connsiteX14" fmla="*/ 1011231 w 1011404"/>
              <a:gd name="connsiteY14" fmla="*/ 379685 h 1150608"/>
              <a:gd name="connsiteX15" fmla="*/ 1003547 w 1011404"/>
              <a:gd name="connsiteY15" fmla="*/ 368826 h 1150608"/>
              <a:gd name="connsiteX16" fmla="*/ 710241 w 1011404"/>
              <a:gd name="connsiteY16" fmla="*/ 145624 h 1150608"/>
              <a:gd name="connsiteX17" fmla="*/ 705224 w 1011404"/>
              <a:gd name="connsiteY17" fmla="*/ 141687 h 1150608"/>
              <a:gd name="connsiteX18" fmla="*/ 652138 w 1011404"/>
              <a:gd name="connsiteY18" fmla="*/ 141687 h 1150608"/>
              <a:gd name="connsiteX19" fmla="*/ 777487 w 1011404"/>
              <a:gd name="connsiteY19" fmla="*/ 353078 h 1150608"/>
              <a:gd name="connsiteX20" fmla="*/ 428237 w 1011404"/>
              <a:gd name="connsiteY20" fmla="*/ 353078 h 1150608"/>
              <a:gd name="connsiteX21" fmla="*/ 428237 w 1011404"/>
              <a:gd name="connsiteY21" fmla="*/ 344887 h 1150608"/>
              <a:gd name="connsiteX22" fmla="*/ 428237 w 1011404"/>
              <a:gd name="connsiteY22" fmla="*/ 210013 h 1150608"/>
              <a:gd name="connsiteX23" fmla="*/ 422776 w 1011404"/>
              <a:gd name="connsiteY23" fmla="*/ 165563 h 1150608"/>
              <a:gd name="connsiteX24" fmla="*/ 278060 w 1011404"/>
              <a:gd name="connsiteY24" fmla="*/ 11385 h 1150608"/>
              <a:gd name="connsiteX25" fmla="*/ 117151 w 1011404"/>
              <a:gd name="connsiteY25" fmla="*/ 24275 h 1150608"/>
              <a:gd name="connsiteX26" fmla="*/ 331654 w 1011404"/>
              <a:gd name="connsiteY26" fmla="*/ 145370 h 1150608"/>
              <a:gd name="connsiteX27" fmla="*/ 350704 w 1011404"/>
              <a:gd name="connsiteY27" fmla="*/ 216045 h 1150608"/>
              <a:gd name="connsiteX28" fmla="*/ 350704 w 1011404"/>
              <a:gd name="connsiteY28" fmla="*/ 343045 h 1150608"/>
              <a:gd name="connsiteX29" fmla="*/ 350704 w 1011404"/>
              <a:gd name="connsiteY29" fmla="*/ 352634 h 1150608"/>
              <a:gd name="connsiteX30" fmla="*/ 346513 w 1011404"/>
              <a:gd name="connsiteY30" fmla="*/ 353142 h 1150608"/>
              <a:gd name="connsiteX31" fmla="*/ 208591 w 1011404"/>
              <a:gd name="connsiteY31" fmla="*/ 352697 h 1150608"/>
              <a:gd name="connsiteX32" fmla="*/ 104069 w 1011404"/>
              <a:gd name="connsiteY32" fmla="*/ 297579 h 1150608"/>
              <a:gd name="connsiteX33" fmla="*/ 190493 w 1011404"/>
              <a:gd name="connsiteY33" fmla="*/ 79457 h 1150608"/>
              <a:gd name="connsiteX34" fmla="*/ 331654 w 1011404"/>
              <a:gd name="connsiteY34" fmla="*/ 145370 h 1150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11404" h="1150608">
                <a:moveTo>
                  <a:pt x="117151" y="24275"/>
                </a:moveTo>
                <a:cubicBezTo>
                  <a:pt x="34918" y="69741"/>
                  <a:pt x="-5912" y="140163"/>
                  <a:pt x="692" y="235603"/>
                </a:cubicBezTo>
                <a:cubicBezTo>
                  <a:pt x="7994" y="341013"/>
                  <a:pt x="103117" y="429659"/>
                  <a:pt x="208781" y="429659"/>
                </a:cubicBezTo>
                <a:lnTo>
                  <a:pt x="350450" y="429659"/>
                </a:lnTo>
                <a:cubicBezTo>
                  <a:pt x="352807" y="669975"/>
                  <a:pt x="355165" y="910292"/>
                  <a:pt x="357522" y="1150608"/>
                </a:cubicBezTo>
                <a:lnTo>
                  <a:pt x="424089" y="1030300"/>
                </a:lnTo>
                <a:lnTo>
                  <a:pt x="428301" y="430358"/>
                </a:lnTo>
                <a:lnTo>
                  <a:pt x="777551" y="430358"/>
                </a:lnTo>
                <a:cubicBezTo>
                  <a:pt x="722305" y="492842"/>
                  <a:pt x="679379" y="561231"/>
                  <a:pt x="652519" y="640352"/>
                </a:cubicBezTo>
                <a:lnTo>
                  <a:pt x="698747" y="640352"/>
                </a:lnTo>
                <a:cubicBezTo>
                  <a:pt x="704581" y="640933"/>
                  <a:pt x="710224" y="638086"/>
                  <a:pt x="713225" y="633050"/>
                </a:cubicBezTo>
                <a:cubicBezTo>
                  <a:pt x="754165" y="574534"/>
                  <a:pt x="805550" y="524075"/>
                  <a:pt x="864800" y="484206"/>
                </a:cubicBezTo>
                <a:cubicBezTo>
                  <a:pt x="908435" y="454786"/>
                  <a:pt x="955471" y="430757"/>
                  <a:pt x="1004881" y="412641"/>
                </a:cubicBezTo>
                <a:cubicBezTo>
                  <a:pt x="1009346" y="411541"/>
                  <a:pt x="1012148" y="407114"/>
                  <a:pt x="1011231" y="402608"/>
                </a:cubicBezTo>
                <a:cubicBezTo>
                  <a:pt x="1010723" y="394975"/>
                  <a:pt x="1010723" y="387317"/>
                  <a:pt x="1011231" y="379685"/>
                </a:cubicBezTo>
                <a:cubicBezTo>
                  <a:pt x="1011802" y="373335"/>
                  <a:pt x="1009135" y="370922"/>
                  <a:pt x="1003547" y="368826"/>
                </a:cubicBezTo>
                <a:cubicBezTo>
                  <a:pt x="883532" y="323741"/>
                  <a:pt x="784154" y="251351"/>
                  <a:pt x="710241" y="145624"/>
                </a:cubicBezTo>
                <a:cubicBezTo>
                  <a:pt x="709034" y="143909"/>
                  <a:pt x="706939" y="141750"/>
                  <a:pt x="705224" y="141687"/>
                </a:cubicBezTo>
                <a:lnTo>
                  <a:pt x="652138" y="141687"/>
                </a:lnTo>
                <a:cubicBezTo>
                  <a:pt x="678808" y="221506"/>
                  <a:pt x="721988" y="290213"/>
                  <a:pt x="777487" y="353078"/>
                </a:cubicBezTo>
                <a:lnTo>
                  <a:pt x="428237" y="353078"/>
                </a:lnTo>
                <a:lnTo>
                  <a:pt x="428237" y="344887"/>
                </a:lnTo>
                <a:cubicBezTo>
                  <a:pt x="428237" y="299929"/>
                  <a:pt x="428681" y="254971"/>
                  <a:pt x="428237" y="210013"/>
                </a:cubicBezTo>
                <a:cubicBezTo>
                  <a:pt x="428159" y="195034"/>
                  <a:pt x="426326" y="180115"/>
                  <a:pt x="422776" y="165563"/>
                </a:cubicBezTo>
                <a:cubicBezTo>
                  <a:pt x="402392" y="88283"/>
                  <a:pt x="353498" y="36150"/>
                  <a:pt x="278060" y="11385"/>
                </a:cubicBezTo>
                <a:cubicBezTo>
                  <a:pt x="223323" y="-6776"/>
                  <a:pt x="167760" y="-3728"/>
                  <a:pt x="117151" y="24275"/>
                </a:cubicBezTo>
                <a:close/>
                <a:moveTo>
                  <a:pt x="331654" y="145370"/>
                </a:moveTo>
                <a:cubicBezTo>
                  <a:pt x="344472" y="166690"/>
                  <a:pt x="351071" y="191171"/>
                  <a:pt x="350704" y="216045"/>
                </a:cubicBezTo>
                <a:lnTo>
                  <a:pt x="350704" y="343045"/>
                </a:lnTo>
                <a:lnTo>
                  <a:pt x="350704" y="352634"/>
                </a:lnTo>
                <a:cubicBezTo>
                  <a:pt x="349319" y="352892"/>
                  <a:pt x="347920" y="353061"/>
                  <a:pt x="346513" y="353142"/>
                </a:cubicBezTo>
                <a:lnTo>
                  <a:pt x="208591" y="352697"/>
                </a:lnTo>
                <a:cubicBezTo>
                  <a:pt x="164649" y="352062"/>
                  <a:pt x="129724" y="332123"/>
                  <a:pt x="104069" y="297579"/>
                </a:cubicBezTo>
                <a:cubicBezTo>
                  <a:pt x="38347" y="209187"/>
                  <a:pt x="96132" y="97173"/>
                  <a:pt x="190493" y="79457"/>
                </a:cubicBezTo>
                <a:cubicBezTo>
                  <a:pt x="246651" y="70112"/>
                  <a:pt x="302766" y="96313"/>
                  <a:pt x="331654" y="145370"/>
                </a:cubicBezTo>
                <a:close/>
              </a:path>
            </a:pathLst>
          </a:custGeom>
          <a:solidFill>
            <a:schemeClr val="tx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B790C94-38C6-124E-A068-B27EBBE704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04050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2CBA93B-AD8D-FC4A-90F2-CE0DB38011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8" y="1349986"/>
            <a:ext cx="6770687" cy="5112343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GB"/>
              <a:t>Second level</a:t>
            </a:r>
          </a:p>
          <a:p>
            <a:pPr lvl="1"/>
            <a:r>
              <a:rPr lang="en-GB"/>
              <a:t>Third level</a:t>
            </a:r>
          </a:p>
          <a:p>
            <a:pPr lvl="1"/>
            <a:r>
              <a:rPr lang="en-GB"/>
              <a:t>Fourth level</a:t>
            </a:r>
          </a:p>
          <a:p>
            <a:pPr lvl="1"/>
            <a:r>
              <a:rPr lang="en-GB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D69E953-4DB2-B941-B4AE-DF2DF1970A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58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35B5D0DF-4895-DB4F-85D9-C3FFDE55B8C8}"/>
              </a:ext>
            </a:extLst>
          </p:cNvPr>
          <p:cNvSpPr/>
          <p:nvPr userDrawn="1"/>
        </p:nvSpPr>
        <p:spPr>
          <a:xfrm>
            <a:off x="384784" y="4743413"/>
            <a:ext cx="4136901" cy="1728688"/>
          </a:xfrm>
          <a:custGeom>
            <a:avLst/>
            <a:gdLst>
              <a:gd name="connsiteX0" fmla="*/ 1041083 w 1035050"/>
              <a:gd name="connsiteY0" fmla="*/ 232283 h 527050"/>
              <a:gd name="connsiteX1" fmla="*/ 1041083 w 1035050"/>
              <a:gd name="connsiteY1" fmla="*/ 300545 h 527050"/>
              <a:gd name="connsiteX2" fmla="*/ 807403 w 1035050"/>
              <a:gd name="connsiteY2" fmla="*/ 532448 h 527050"/>
              <a:gd name="connsiteX3" fmla="*/ 738569 w 1035050"/>
              <a:gd name="connsiteY3" fmla="*/ 532448 h 527050"/>
              <a:gd name="connsiteX4" fmla="*/ 849249 w 1035050"/>
              <a:gd name="connsiteY4" fmla="*/ 300545 h 527050"/>
              <a:gd name="connsiteX5" fmla="*/ 564071 w 1035050"/>
              <a:gd name="connsiteY5" fmla="*/ 300545 h 527050"/>
              <a:gd name="connsiteX6" fmla="*/ 330454 w 1035050"/>
              <a:gd name="connsiteY6" fmla="*/ 532448 h 527050"/>
              <a:gd name="connsiteX7" fmla="*/ 261430 w 1035050"/>
              <a:gd name="connsiteY7" fmla="*/ 532448 h 527050"/>
              <a:gd name="connsiteX8" fmla="*/ 355854 w 1035050"/>
              <a:gd name="connsiteY8" fmla="*/ 314769 h 527050"/>
              <a:gd name="connsiteX9" fmla="*/ 202819 w 1035050"/>
              <a:gd name="connsiteY9" fmla="*/ 532448 h 527050"/>
              <a:gd name="connsiteX10" fmla="*/ 134049 w 1035050"/>
              <a:gd name="connsiteY10" fmla="*/ 532448 h 527050"/>
              <a:gd name="connsiteX11" fmla="*/ 232220 w 1035050"/>
              <a:gd name="connsiteY11" fmla="*/ 311277 h 527050"/>
              <a:gd name="connsiteX12" fmla="*/ 68771 w 1035050"/>
              <a:gd name="connsiteY12" fmla="*/ 532448 h 527050"/>
              <a:gd name="connsiteX13" fmla="*/ 0 w 1035050"/>
              <a:gd name="connsiteY13" fmla="*/ 532448 h 527050"/>
              <a:gd name="connsiteX14" fmla="*/ 162751 w 1035050"/>
              <a:gd name="connsiteY14" fmla="*/ 266192 h 527050"/>
              <a:gd name="connsiteX15" fmla="*/ 0 w 1035050"/>
              <a:gd name="connsiteY15" fmla="*/ 0 h 527050"/>
              <a:gd name="connsiteX16" fmla="*/ 68771 w 1035050"/>
              <a:gd name="connsiteY16" fmla="*/ 0 h 527050"/>
              <a:gd name="connsiteX17" fmla="*/ 231712 w 1035050"/>
              <a:gd name="connsiteY17" fmla="*/ 221107 h 527050"/>
              <a:gd name="connsiteX18" fmla="*/ 134049 w 1035050"/>
              <a:gd name="connsiteY18" fmla="*/ 381 h 527050"/>
              <a:gd name="connsiteX19" fmla="*/ 202819 w 1035050"/>
              <a:gd name="connsiteY19" fmla="*/ 381 h 527050"/>
              <a:gd name="connsiteX20" fmla="*/ 355918 w 1035050"/>
              <a:gd name="connsiteY20" fmla="*/ 218059 h 527050"/>
              <a:gd name="connsiteX21" fmla="*/ 261430 w 1035050"/>
              <a:gd name="connsiteY21" fmla="*/ 381 h 527050"/>
              <a:gd name="connsiteX22" fmla="*/ 330264 w 1035050"/>
              <a:gd name="connsiteY22" fmla="*/ 381 h 527050"/>
              <a:gd name="connsiteX23" fmla="*/ 564071 w 1035050"/>
              <a:gd name="connsiteY23" fmla="*/ 232283 h 527050"/>
              <a:gd name="connsiteX24" fmla="*/ 849440 w 1035050"/>
              <a:gd name="connsiteY24" fmla="*/ 232283 h 527050"/>
              <a:gd name="connsiteX25" fmla="*/ 738759 w 1035050"/>
              <a:gd name="connsiteY25" fmla="*/ 381 h 527050"/>
              <a:gd name="connsiteX26" fmla="*/ 807593 w 1035050"/>
              <a:gd name="connsiteY26" fmla="*/ 381 h 527050"/>
              <a:gd name="connsiteX27" fmla="*/ 1041083 w 1035050"/>
              <a:gd name="connsiteY27" fmla="*/ 232283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35050" h="527050">
                <a:moveTo>
                  <a:pt x="1041083" y="232283"/>
                </a:moveTo>
                <a:lnTo>
                  <a:pt x="1041083" y="300545"/>
                </a:lnTo>
                <a:cubicBezTo>
                  <a:pt x="912573" y="300194"/>
                  <a:pt x="808032" y="403939"/>
                  <a:pt x="807403" y="532448"/>
                </a:cubicBezTo>
                <a:lnTo>
                  <a:pt x="738569" y="532448"/>
                </a:lnTo>
                <a:cubicBezTo>
                  <a:pt x="738665" y="442426"/>
                  <a:pt x="779322" y="357240"/>
                  <a:pt x="849249" y="300545"/>
                </a:cubicBezTo>
                <a:lnTo>
                  <a:pt x="564071" y="300545"/>
                </a:lnTo>
                <a:cubicBezTo>
                  <a:pt x="435571" y="300194"/>
                  <a:pt x="331049" y="403949"/>
                  <a:pt x="330454" y="532448"/>
                </a:cubicBezTo>
                <a:lnTo>
                  <a:pt x="261430" y="532448"/>
                </a:lnTo>
                <a:cubicBezTo>
                  <a:pt x="261469" y="449957"/>
                  <a:pt x="295649" y="371162"/>
                  <a:pt x="355854" y="314769"/>
                </a:cubicBezTo>
                <a:cubicBezTo>
                  <a:pt x="264255" y="348074"/>
                  <a:pt x="203155" y="434982"/>
                  <a:pt x="202819" y="532448"/>
                </a:cubicBezTo>
                <a:lnTo>
                  <a:pt x="134049" y="532448"/>
                </a:lnTo>
                <a:cubicBezTo>
                  <a:pt x="134077" y="448170"/>
                  <a:pt x="169736" y="367833"/>
                  <a:pt x="232220" y="311277"/>
                </a:cubicBezTo>
                <a:cubicBezTo>
                  <a:pt x="135308" y="341431"/>
                  <a:pt x="69149" y="430954"/>
                  <a:pt x="68771" y="532448"/>
                </a:cubicBezTo>
                <a:lnTo>
                  <a:pt x="0" y="532448"/>
                </a:lnTo>
                <a:cubicBezTo>
                  <a:pt x="242" y="420258"/>
                  <a:pt x="63014" y="317565"/>
                  <a:pt x="162751" y="266192"/>
                </a:cubicBezTo>
                <a:cubicBezTo>
                  <a:pt x="63024" y="214841"/>
                  <a:pt x="251" y="112170"/>
                  <a:pt x="0" y="0"/>
                </a:cubicBezTo>
                <a:lnTo>
                  <a:pt x="68771" y="0"/>
                </a:lnTo>
                <a:cubicBezTo>
                  <a:pt x="69086" y="101339"/>
                  <a:pt x="135011" y="190797"/>
                  <a:pt x="231712" y="221107"/>
                </a:cubicBezTo>
                <a:cubicBezTo>
                  <a:pt x="169531" y="164565"/>
                  <a:pt x="134072" y="84425"/>
                  <a:pt x="134049" y="381"/>
                </a:cubicBezTo>
                <a:lnTo>
                  <a:pt x="202819" y="381"/>
                </a:lnTo>
                <a:cubicBezTo>
                  <a:pt x="203128" y="97875"/>
                  <a:pt x="264269" y="184807"/>
                  <a:pt x="355918" y="218059"/>
                </a:cubicBezTo>
                <a:cubicBezTo>
                  <a:pt x="295689" y="161678"/>
                  <a:pt x="261486" y="82882"/>
                  <a:pt x="261430" y="381"/>
                </a:cubicBezTo>
                <a:lnTo>
                  <a:pt x="330264" y="381"/>
                </a:lnTo>
                <a:cubicBezTo>
                  <a:pt x="330893" y="128940"/>
                  <a:pt x="435511" y="232705"/>
                  <a:pt x="564071" y="232283"/>
                </a:cubicBezTo>
                <a:lnTo>
                  <a:pt x="849440" y="232283"/>
                </a:lnTo>
                <a:cubicBezTo>
                  <a:pt x="779505" y="175595"/>
                  <a:pt x="738847" y="90405"/>
                  <a:pt x="738759" y="381"/>
                </a:cubicBezTo>
                <a:lnTo>
                  <a:pt x="807593" y="381"/>
                </a:lnTo>
                <a:cubicBezTo>
                  <a:pt x="808223" y="128815"/>
                  <a:pt x="912647" y="232530"/>
                  <a:pt x="1041083" y="232283"/>
                </a:cubicBezTo>
                <a:close/>
              </a:path>
            </a:pathLst>
          </a:custGeom>
          <a:solidFill>
            <a:srgbClr val="0BEEB7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7007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1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F3D0604-3EEB-7547-A86F-8B3EFC40A3EC}"/>
              </a:ext>
            </a:extLst>
          </p:cNvPr>
          <p:cNvSpPr/>
          <p:nvPr userDrawn="1"/>
        </p:nvSpPr>
        <p:spPr>
          <a:xfrm>
            <a:off x="384784" y="4504759"/>
            <a:ext cx="4321328" cy="1964632"/>
          </a:xfrm>
          <a:custGeom>
            <a:avLst/>
            <a:gdLst>
              <a:gd name="connsiteX0" fmla="*/ 1010833 w 1009650"/>
              <a:gd name="connsiteY0" fmla="*/ 229067 h 457200"/>
              <a:gd name="connsiteX1" fmla="*/ 972733 w 1009650"/>
              <a:gd name="connsiteY1" fmla="*/ 246593 h 457200"/>
              <a:gd name="connsiteX2" fmla="*/ 768072 w 1009650"/>
              <a:gd name="connsiteY2" fmla="*/ 348701 h 457200"/>
              <a:gd name="connsiteX3" fmla="*/ 658853 w 1009650"/>
              <a:gd name="connsiteY3" fmla="*/ 435887 h 457200"/>
              <a:gd name="connsiteX4" fmla="*/ 625770 w 1009650"/>
              <a:gd name="connsiteY4" fmla="*/ 457159 h 457200"/>
              <a:gd name="connsiteX5" fmla="*/ 594020 w 1009650"/>
              <a:gd name="connsiteY5" fmla="*/ 447126 h 457200"/>
              <a:gd name="connsiteX6" fmla="*/ 591352 w 1009650"/>
              <a:gd name="connsiteY6" fmla="*/ 428076 h 457200"/>
              <a:gd name="connsiteX7" fmla="*/ 620117 w 1009650"/>
              <a:gd name="connsiteY7" fmla="*/ 377721 h 457200"/>
              <a:gd name="connsiteX8" fmla="*/ 677966 w 1009650"/>
              <a:gd name="connsiteY8" fmla="*/ 290281 h 457200"/>
              <a:gd name="connsiteX9" fmla="*/ 688507 w 1009650"/>
              <a:gd name="connsiteY9" fmla="*/ 269136 h 457200"/>
              <a:gd name="connsiteX10" fmla="*/ 674410 w 1009650"/>
              <a:gd name="connsiteY10" fmla="*/ 241704 h 457200"/>
              <a:gd name="connsiteX11" fmla="*/ 636310 w 1009650"/>
              <a:gd name="connsiteY11" fmla="*/ 240307 h 457200"/>
              <a:gd name="connsiteX12" fmla="*/ 469495 w 1009650"/>
              <a:gd name="connsiteY12" fmla="*/ 274597 h 457200"/>
              <a:gd name="connsiteX13" fmla="*/ 356846 w 1009650"/>
              <a:gd name="connsiteY13" fmla="*/ 325905 h 457200"/>
              <a:gd name="connsiteX14" fmla="*/ 235752 w 1009650"/>
              <a:gd name="connsiteY14" fmla="*/ 378864 h 457200"/>
              <a:gd name="connsiteX15" fmla="*/ 118468 w 1009650"/>
              <a:gd name="connsiteY15" fmla="*/ 386611 h 457200"/>
              <a:gd name="connsiteX16" fmla="*/ 4168 w 1009650"/>
              <a:gd name="connsiteY16" fmla="*/ 268882 h 457200"/>
              <a:gd name="connsiteX17" fmla="*/ 25186 w 1009650"/>
              <a:gd name="connsiteY17" fmla="*/ 136802 h 457200"/>
              <a:gd name="connsiteX18" fmla="*/ 149075 w 1009650"/>
              <a:gd name="connsiteY18" fmla="*/ 68476 h 457200"/>
              <a:gd name="connsiteX19" fmla="*/ 296649 w 1009650"/>
              <a:gd name="connsiteY19" fmla="*/ 103464 h 457200"/>
              <a:gd name="connsiteX20" fmla="*/ 415076 w 1009650"/>
              <a:gd name="connsiteY20" fmla="*/ 161059 h 457200"/>
              <a:gd name="connsiteX21" fmla="*/ 572429 w 1009650"/>
              <a:gd name="connsiteY21" fmla="*/ 209255 h 457200"/>
              <a:gd name="connsiteX22" fmla="*/ 649836 w 1009650"/>
              <a:gd name="connsiteY22" fmla="*/ 219161 h 457200"/>
              <a:gd name="connsiteX23" fmla="*/ 675236 w 1009650"/>
              <a:gd name="connsiteY23" fmla="*/ 216812 h 457200"/>
              <a:gd name="connsiteX24" fmla="*/ 690125 w 1009650"/>
              <a:gd name="connsiteY24" fmla="*/ 195995 h 457200"/>
              <a:gd name="connsiteX25" fmla="*/ 688317 w 1009650"/>
              <a:gd name="connsiteY25" fmla="*/ 190586 h 457200"/>
              <a:gd name="connsiteX26" fmla="*/ 667934 w 1009650"/>
              <a:gd name="connsiteY26" fmla="*/ 151343 h 457200"/>
              <a:gd name="connsiteX27" fmla="*/ 603036 w 1009650"/>
              <a:gd name="connsiteY27" fmla="*/ 53871 h 457200"/>
              <a:gd name="connsiteX28" fmla="*/ 591098 w 1009650"/>
              <a:gd name="connsiteY28" fmla="*/ 30820 h 457200"/>
              <a:gd name="connsiteX29" fmla="*/ 608179 w 1009650"/>
              <a:gd name="connsiteY29" fmla="*/ 848 h 457200"/>
              <a:gd name="connsiteX30" fmla="*/ 649200 w 1009650"/>
              <a:gd name="connsiteY30" fmla="*/ 12977 h 457200"/>
              <a:gd name="connsiteX31" fmla="*/ 701905 w 1009650"/>
              <a:gd name="connsiteY31" fmla="*/ 60856 h 457200"/>
              <a:gd name="connsiteX32" fmla="*/ 813474 w 1009650"/>
              <a:gd name="connsiteY32" fmla="*/ 134389 h 457200"/>
              <a:gd name="connsiteX33" fmla="*/ 1006642 w 1009650"/>
              <a:gd name="connsiteY33" fmla="*/ 226972 h 457200"/>
              <a:gd name="connsiteX34" fmla="*/ 1010833 w 1009650"/>
              <a:gd name="connsiteY34" fmla="*/ 229067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09650" h="457200">
                <a:moveTo>
                  <a:pt x="1010833" y="229067"/>
                </a:moveTo>
                <a:cubicBezTo>
                  <a:pt x="997434" y="235417"/>
                  <a:pt x="984925" y="240815"/>
                  <a:pt x="972733" y="246593"/>
                </a:cubicBezTo>
                <a:cubicBezTo>
                  <a:pt x="903581" y="278724"/>
                  <a:pt x="833668" y="309522"/>
                  <a:pt x="768072" y="348701"/>
                </a:cubicBezTo>
                <a:cubicBezTo>
                  <a:pt x="728311" y="373291"/>
                  <a:pt x="691642" y="402562"/>
                  <a:pt x="658853" y="435887"/>
                </a:cubicBezTo>
                <a:cubicBezTo>
                  <a:pt x="650022" y="445921"/>
                  <a:pt x="638563" y="453288"/>
                  <a:pt x="625770" y="457159"/>
                </a:cubicBezTo>
                <a:cubicBezTo>
                  <a:pt x="614145" y="459928"/>
                  <a:pt x="601942" y="456072"/>
                  <a:pt x="594020" y="447126"/>
                </a:cubicBezTo>
                <a:cubicBezTo>
                  <a:pt x="588841" y="442152"/>
                  <a:pt x="587739" y="434281"/>
                  <a:pt x="591352" y="428076"/>
                </a:cubicBezTo>
                <a:cubicBezTo>
                  <a:pt x="600559" y="411122"/>
                  <a:pt x="609703" y="393977"/>
                  <a:pt x="620117" y="377721"/>
                </a:cubicBezTo>
                <a:cubicBezTo>
                  <a:pt x="639167" y="348320"/>
                  <a:pt x="658853" y="319555"/>
                  <a:pt x="677966" y="290281"/>
                </a:cubicBezTo>
                <a:cubicBezTo>
                  <a:pt x="682182" y="283605"/>
                  <a:pt x="685714" y="276521"/>
                  <a:pt x="688507" y="269136"/>
                </a:cubicBezTo>
                <a:cubicBezTo>
                  <a:pt x="693714" y="255801"/>
                  <a:pt x="688507" y="244244"/>
                  <a:pt x="674410" y="241704"/>
                </a:cubicBezTo>
                <a:cubicBezTo>
                  <a:pt x="661836" y="239482"/>
                  <a:pt x="649014" y="239012"/>
                  <a:pt x="636310" y="240307"/>
                </a:cubicBezTo>
                <a:cubicBezTo>
                  <a:pt x="579541" y="245958"/>
                  <a:pt x="523090" y="254975"/>
                  <a:pt x="469495" y="274597"/>
                </a:cubicBezTo>
                <a:cubicBezTo>
                  <a:pt x="431081" y="289732"/>
                  <a:pt x="393480" y="306858"/>
                  <a:pt x="356846" y="325905"/>
                </a:cubicBezTo>
                <a:cubicBezTo>
                  <a:pt x="317159" y="344955"/>
                  <a:pt x="278233" y="366227"/>
                  <a:pt x="235752" y="378864"/>
                </a:cubicBezTo>
                <a:cubicBezTo>
                  <a:pt x="197915" y="391187"/>
                  <a:pt x="157597" y="393850"/>
                  <a:pt x="118468" y="386611"/>
                </a:cubicBezTo>
                <a:cubicBezTo>
                  <a:pt x="60224" y="373808"/>
                  <a:pt x="15244" y="327478"/>
                  <a:pt x="4168" y="268882"/>
                </a:cubicBezTo>
                <a:cubicBezTo>
                  <a:pt x="-4405" y="222463"/>
                  <a:pt x="-849" y="177505"/>
                  <a:pt x="25186" y="136802"/>
                </a:cubicBezTo>
                <a:cubicBezTo>
                  <a:pt x="53888" y="91971"/>
                  <a:pt x="95925" y="69746"/>
                  <a:pt x="149075" y="68476"/>
                </a:cubicBezTo>
                <a:cubicBezTo>
                  <a:pt x="202224" y="67206"/>
                  <a:pt x="249976" y="81557"/>
                  <a:pt x="296649" y="103464"/>
                </a:cubicBezTo>
                <a:cubicBezTo>
                  <a:pt x="336400" y="122133"/>
                  <a:pt x="375875" y="141331"/>
                  <a:pt x="415076" y="161059"/>
                </a:cubicBezTo>
                <a:cubicBezTo>
                  <a:pt x="464691" y="185237"/>
                  <a:pt x="517785" y="201499"/>
                  <a:pt x="572429" y="209255"/>
                </a:cubicBezTo>
                <a:cubicBezTo>
                  <a:pt x="598126" y="213234"/>
                  <a:pt x="623928" y="216536"/>
                  <a:pt x="649836" y="219161"/>
                </a:cubicBezTo>
                <a:cubicBezTo>
                  <a:pt x="658375" y="219866"/>
                  <a:pt x="666971" y="219071"/>
                  <a:pt x="675236" y="216812"/>
                </a:cubicBezTo>
                <a:cubicBezTo>
                  <a:pt x="685095" y="215175"/>
                  <a:pt x="691762" y="205855"/>
                  <a:pt x="690125" y="195995"/>
                </a:cubicBezTo>
                <a:cubicBezTo>
                  <a:pt x="689812" y="194108"/>
                  <a:pt x="689201" y="192282"/>
                  <a:pt x="688317" y="190586"/>
                </a:cubicBezTo>
                <a:cubicBezTo>
                  <a:pt x="682682" y="176935"/>
                  <a:pt x="675862" y="163803"/>
                  <a:pt x="667934" y="151343"/>
                </a:cubicBezTo>
                <a:cubicBezTo>
                  <a:pt x="646724" y="118577"/>
                  <a:pt x="624499" y="86446"/>
                  <a:pt x="603036" y="53871"/>
                </a:cubicBezTo>
                <a:cubicBezTo>
                  <a:pt x="598297" y="46605"/>
                  <a:pt x="594298" y="38883"/>
                  <a:pt x="591098" y="30820"/>
                </a:cubicBezTo>
                <a:cubicBezTo>
                  <a:pt x="584748" y="15771"/>
                  <a:pt x="592304" y="3833"/>
                  <a:pt x="608179" y="848"/>
                </a:cubicBezTo>
                <a:cubicBezTo>
                  <a:pt x="623012" y="-2026"/>
                  <a:pt x="638315" y="2499"/>
                  <a:pt x="649200" y="12977"/>
                </a:cubicBezTo>
                <a:cubicBezTo>
                  <a:pt x="666917" y="28788"/>
                  <a:pt x="683999" y="45298"/>
                  <a:pt x="701905" y="60856"/>
                </a:cubicBezTo>
                <a:cubicBezTo>
                  <a:pt x="735701" y="90165"/>
                  <a:pt x="773214" y="114889"/>
                  <a:pt x="813474" y="134389"/>
                </a:cubicBezTo>
                <a:cubicBezTo>
                  <a:pt x="877674" y="165631"/>
                  <a:pt x="942253" y="196111"/>
                  <a:pt x="1006642" y="226972"/>
                </a:cubicBezTo>
                <a:cubicBezTo>
                  <a:pt x="1007785" y="227226"/>
                  <a:pt x="1008801" y="227924"/>
                  <a:pt x="1010833" y="229067"/>
                </a:cubicBezTo>
                <a:close/>
              </a:path>
            </a:pathLst>
          </a:custGeom>
          <a:solidFill>
            <a:srgbClr val="09EDB8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  <p:pic>
        <p:nvPicPr>
          <p:cNvPr id="11" name="Graphic 31">
            <a:extLst>
              <a:ext uri="{FF2B5EF4-FFF2-40B4-BE49-F238E27FC236}">
                <a16:creationId xmlns:a16="http://schemas.microsoft.com/office/drawing/2014/main" id="{1AABA4C8-3AF1-D94B-A8D4-5A6363015C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9453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251CB8-D58E-2E40-9211-8E4FCA38D55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8A86F5A-A513-9341-866D-7D9CDC0849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7" name="Graphic 31">
            <a:extLst>
              <a:ext uri="{FF2B5EF4-FFF2-40B4-BE49-F238E27FC236}">
                <a16:creationId xmlns:a16="http://schemas.microsoft.com/office/drawing/2014/main" id="{E51E3436-B16C-5F48-AA8A-C3F6719B5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583914F-58FB-B34E-8161-C66E669476AF}"/>
              </a:ext>
            </a:extLst>
          </p:cNvPr>
          <p:cNvGrpSpPr/>
          <p:nvPr userDrawn="1"/>
        </p:nvGrpSpPr>
        <p:grpSpPr>
          <a:xfrm>
            <a:off x="-562704" y="4391077"/>
            <a:ext cx="5338709" cy="2177830"/>
            <a:chOff x="-2229" y="2361812"/>
            <a:chExt cx="11067619" cy="4514835"/>
          </a:xfrm>
          <a:solidFill>
            <a:schemeClr val="accent2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E1FD4820-850C-3047-9711-AD5DD789A3DD}"/>
                </a:ext>
              </a:extLst>
            </p:cNvPr>
            <p:cNvSpPr/>
            <p:nvPr userDrawn="1"/>
          </p:nvSpPr>
          <p:spPr>
            <a:xfrm>
              <a:off x="-2229" y="2361812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3AE8E64-5267-3141-A055-FBE33FE8BF5B}"/>
                </a:ext>
              </a:extLst>
            </p:cNvPr>
            <p:cNvSpPr/>
            <p:nvPr/>
          </p:nvSpPr>
          <p:spPr>
            <a:xfrm>
              <a:off x="8136202" y="2367285"/>
              <a:ext cx="2929188" cy="4490714"/>
            </a:xfrm>
            <a:custGeom>
              <a:avLst/>
              <a:gdLst>
                <a:gd name="connsiteX0" fmla="*/ 275717 w 381000"/>
                <a:gd name="connsiteY0" fmla="*/ 292862 h 584200"/>
                <a:gd name="connsiteX1" fmla="*/ 0 w 381000"/>
                <a:gd name="connsiteY1" fmla="*/ 762 h 584200"/>
                <a:gd name="connsiteX2" fmla="*/ 5779 w 381000"/>
                <a:gd name="connsiteY2" fmla="*/ 0 h 584200"/>
                <a:gd name="connsiteX3" fmla="*/ 65532 w 381000"/>
                <a:gd name="connsiteY3" fmla="*/ 0 h 584200"/>
                <a:gd name="connsiteX4" fmla="*/ 73089 w 381000"/>
                <a:gd name="connsiteY4" fmla="*/ 4191 h 584200"/>
                <a:gd name="connsiteX5" fmla="*/ 202629 w 381000"/>
                <a:gd name="connsiteY5" fmla="*/ 164973 h 584200"/>
                <a:gd name="connsiteX6" fmla="*/ 377889 w 381000"/>
                <a:gd name="connsiteY6" fmla="*/ 290449 h 584200"/>
                <a:gd name="connsiteX7" fmla="*/ 381318 w 381000"/>
                <a:gd name="connsiteY7" fmla="*/ 292481 h 584200"/>
                <a:gd name="connsiteX8" fmla="*/ 340043 w 381000"/>
                <a:gd name="connsiteY8" fmla="*/ 317881 h 584200"/>
                <a:gd name="connsiteX9" fmla="*/ 126238 w 381000"/>
                <a:gd name="connsiteY9" fmla="*/ 500698 h 584200"/>
                <a:gd name="connsiteX10" fmla="*/ 74358 w 381000"/>
                <a:gd name="connsiteY10" fmla="*/ 579120 h 584200"/>
                <a:gd name="connsiteX11" fmla="*/ 65024 w 381000"/>
                <a:gd name="connsiteY11" fmla="*/ 584708 h 584200"/>
                <a:gd name="connsiteX12" fmla="*/ 0 w 381000"/>
                <a:gd name="connsiteY12" fmla="*/ 584708 h 584200"/>
                <a:gd name="connsiteX13" fmla="*/ 275717 w 381000"/>
                <a:gd name="connsiteY13" fmla="*/ 292862 h 584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81000" h="584200">
                  <a:moveTo>
                    <a:pt x="275717" y="292862"/>
                  </a:moveTo>
                  <a:cubicBezTo>
                    <a:pt x="157290" y="220155"/>
                    <a:pt x="68517" y="120840"/>
                    <a:pt x="0" y="762"/>
                  </a:cubicBezTo>
                  <a:cubicBezTo>
                    <a:pt x="1912" y="408"/>
                    <a:pt x="3840" y="154"/>
                    <a:pt x="5779" y="0"/>
                  </a:cubicBezTo>
                  <a:cubicBezTo>
                    <a:pt x="25654" y="0"/>
                    <a:pt x="45593" y="0"/>
                    <a:pt x="65532" y="0"/>
                  </a:cubicBezTo>
                  <a:cubicBezTo>
                    <a:pt x="68552" y="194"/>
                    <a:pt x="71325" y="1732"/>
                    <a:pt x="73089" y="4191"/>
                  </a:cubicBezTo>
                  <a:cubicBezTo>
                    <a:pt x="105855" y="66230"/>
                    <a:pt x="150940" y="118491"/>
                    <a:pt x="202629" y="164973"/>
                  </a:cubicBezTo>
                  <a:cubicBezTo>
                    <a:pt x="256618" y="212664"/>
                    <a:pt x="315344" y="254708"/>
                    <a:pt x="377889" y="290449"/>
                  </a:cubicBezTo>
                  <a:lnTo>
                    <a:pt x="381318" y="292481"/>
                  </a:lnTo>
                  <a:cubicBezTo>
                    <a:pt x="367221" y="301180"/>
                    <a:pt x="353568" y="309372"/>
                    <a:pt x="340043" y="317881"/>
                  </a:cubicBezTo>
                  <a:cubicBezTo>
                    <a:pt x="260224" y="368681"/>
                    <a:pt x="186246" y="426593"/>
                    <a:pt x="126238" y="500698"/>
                  </a:cubicBezTo>
                  <a:cubicBezTo>
                    <a:pt x="106331" y="525012"/>
                    <a:pt x="88949" y="551288"/>
                    <a:pt x="74358" y="579120"/>
                  </a:cubicBezTo>
                  <a:cubicBezTo>
                    <a:pt x="72939" y="582938"/>
                    <a:pt x="69060" y="585261"/>
                    <a:pt x="65024" y="584708"/>
                  </a:cubicBezTo>
                  <a:cubicBezTo>
                    <a:pt x="43879" y="584391"/>
                    <a:pt x="22733" y="584708"/>
                    <a:pt x="0" y="584708"/>
                  </a:cubicBezTo>
                  <a:cubicBezTo>
                    <a:pt x="68517" y="464693"/>
                    <a:pt x="157862" y="365951"/>
                    <a:pt x="275717" y="292862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4413C9C-C76C-B642-B162-F8DBD3B14B9D}"/>
                </a:ext>
              </a:extLst>
            </p:cNvPr>
            <p:cNvSpPr/>
            <p:nvPr userDrawn="1"/>
          </p:nvSpPr>
          <p:spPr>
            <a:xfrm flipV="1">
              <a:off x="-467" y="4964089"/>
              <a:ext cx="9087449" cy="1912558"/>
            </a:xfrm>
            <a:custGeom>
              <a:avLst/>
              <a:gdLst>
                <a:gd name="connsiteX0" fmla="*/ 749871 w 749300"/>
                <a:gd name="connsiteY0" fmla="*/ 248186 h 247650"/>
                <a:gd name="connsiteX1" fmla="*/ 0 w 749300"/>
                <a:gd name="connsiteY1" fmla="*/ 248186 h 247650"/>
                <a:gd name="connsiteX2" fmla="*/ 0 w 749300"/>
                <a:gd name="connsiteY2" fmla="*/ 192497 h 247650"/>
                <a:gd name="connsiteX3" fmla="*/ 603885 w 749300"/>
                <a:gd name="connsiteY3" fmla="*/ 192497 h 247650"/>
                <a:gd name="connsiteX4" fmla="*/ 457200 w 749300"/>
                <a:gd name="connsiteY4" fmla="*/ 219 h 247650"/>
                <a:gd name="connsiteX5" fmla="*/ 515239 w 749300"/>
                <a:gd name="connsiteY5" fmla="*/ 219 h 247650"/>
                <a:gd name="connsiteX6" fmla="*/ 535495 w 749300"/>
                <a:gd name="connsiteY6" fmla="*/ 12347 h 247650"/>
                <a:gd name="connsiteX7" fmla="*/ 600011 w 749300"/>
                <a:gd name="connsiteY7" fmla="*/ 105057 h 247650"/>
                <a:gd name="connsiteX8" fmla="*/ 744030 w 749300"/>
                <a:gd name="connsiteY8" fmla="*/ 242090 h 247650"/>
                <a:gd name="connsiteX9" fmla="*/ 749236 w 749300"/>
                <a:gd name="connsiteY9" fmla="*/ 246535 h 247650"/>
                <a:gd name="connsiteX10" fmla="*/ 749871 w 749300"/>
                <a:gd name="connsiteY10" fmla="*/ 248186 h 247650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186"/>
                <a:gd name="connsiteX1" fmla="*/ 432135 w 1182006"/>
                <a:gd name="connsiteY1" fmla="*/ 248186 h 248186"/>
                <a:gd name="connsiteX2" fmla="*/ 0 w 1182006"/>
                <a:gd name="connsiteY2" fmla="*/ 192497 h 248186"/>
                <a:gd name="connsiteX3" fmla="*/ 1036020 w 1182006"/>
                <a:gd name="connsiteY3" fmla="*/ 192497 h 248186"/>
                <a:gd name="connsiteX4" fmla="*/ 889335 w 1182006"/>
                <a:gd name="connsiteY4" fmla="*/ 219 h 248186"/>
                <a:gd name="connsiteX5" fmla="*/ 947374 w 1182006"/>
                <a:gd name="connsiteY5" fmla="*/ 219 h 248186"/>
                <a:gd name="connsiteX6" fmla="*/ 967630 w 1182006"/>
                <a:gd name="connsiteY6" fmla="*/ 12347 h 248186"/>
                <a:gd name="connsiteX7" fmla="*/ 1032146 w 1182006"/>
                <a:gd name="connsiteY7" fmla="*/ 105057 h 248186"/>
                <a:gd name="connsiteX8" fmla="*/ 1176165 w 1182006"/>
                <a:gd name="connsiteY8" fmla="*/ 242090 h 248186"/>
                <a:gd name="connsiteX9" fmla="*/ 1181371 w 1182006"/>
                <a:gd name="connsiteY9" fmla="*/ 246535 h 248186"/>
                <a:gd name="connsiteX10" fmla="*/ 1182006 w 1182006"/>
                <a:gd name="connsiteY10" fmla="*/ 248186 h 248186"/>
                <a:gd name="connsiteX0" fmla="*/ 1182006 w 1182006"/>
                <a:gd name="connsiteY0" fmla="*/ 248186 h 248806"/>
                <a:gd name="connsiteX1" fmla="*/ 62 w 1182006"/>
                <a:gd name="connsiteY1" fmla="*/ 248806 h 248806"/>
                <a:gd name="connsiteX2" fmla="*/ 0 w 1182006"/>
                <a:gd name="connsiteY2" fmla="*/ 192497 h 248806"/>
                <a:gd name="connsiteX3" fmla="*/ 1036020 w 1182006"/>
                <a:gd name="connsiteY3" fmla="*/ 192497 h 248806"/>
                <a:gd name="connsiteX4" fmla="*/ 889335 w 1182006"/>
                <a:gd name="connsiteY4" fmla="*/ 219 h 248806"/>
                <a:gd name="connsiteX5" fmla="*/ 947374 w 1182006"/>
                <a:gd name="connsiteY5" fmla="*/ 219 h 248806"/>
                <a:gd name="connsiteX6" fmla="*/ 967630 w 1182006"/>
                <a:gd name="connsiteY6" fmla="*/ 12347 h 248806"/>
                <a:gd name="connsiteX7" fmla="*/ 1032146 w 1182006"/>
                <a:gd name="connsiteY7" fmla="*/ 105057 h 248806"/>
                <a:gd name="connsiteX8" fmla="*/ 1176165 w 1182006"/>
                <a:gd name="connsiteY8" fmla="*/ 242090 h 248806"/>
                <a:gd name="connsiteX9" fmla="*/ 1181371 w 1182006"/>
                <a:gd name="connsiteY9" fmla="*/ 246535 h 248806"/>
                <a:gd name="connsiteX10" fmla="*/ 1182006 w 1182006"/>
                <a:gd name="connsiteY10" fmla="*/ 248186 h 248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2006" h="248806">
                  <a:moveTo>
                    <a:pt x="1182006" y="248186"/>
                  </a:moveTo>
                  <a:lnTo>
                    <a:pt x="62" y="248806"/>
                  </a:lnTo>
                  <a:cubicBezTo>
                    <a:pt x="41" y="230036"/>
                    <a:pt x="21" y="211267"/>
                    <a:pt x="0" y="192497"/>
                  </a:cubicBezTo>
                  <a:lnTo>
                    <a:pt x="1036020" y="192497"/>
                  </a:lnTo>
                  <a:cubicBezTo>
                    <a:pt x="978171" y="134140"/>
                    <a:pt x="924895" y="74768"/>
                    <a:pt x="889335" y="219"/>
                  </a:cubicBezTo>
                  <a:cubicBezTo>
                    <a:pt x="909718" y="219"/>
                    <a:pt x="928578" y="854"/>
                    <a:pt x="947374" y="219"/>
                  </a:cubicBezTo>
                  <a:cubicBezTo>
                    <a:pt x="956166" y="-1141"/>
                    <a:pt x="964678" y="3956"/>
                    <a:pt x="967630" y="12347"/>
                  </a:cubicBezTo>
                  <a:cubicBezTo>
                    <a:pt x="985192" y="45816"/>
                    <a:pt x="1006865" y="76961"/>
                    <a:pt x="1032146" y="105057"/>
                  </a:cubicBezTo>
                  <a:cubicBezTo>
                    <a:pt x="1075774" y="155126"/>
                    <a:pt x="1123990" y="201004"/>
                    <a:pt x="1176165" y="242090"/>
                  </a:cubicBezTo>
                  <a:cubicBezTo>
                    <a:pt x="1177943" y="243551"/>
                    <a:pt x="1179720" y="245011"/>
                    <a:pt x="1181371" y="246535"/>
                  </a:cubicBezTo>
                  <a:cubicBezTo>
                    <a:pt x="1181689" y="246599"/>
                    <a:pt x="1181689" y="247170"/>
                    <a:pt x="1182006" y="248186"/>
                  </a:cubicBezTo>
                  <a:close/>
                </a:path>
              </a:pathLst>
            </a:custGeom>
            <a:grpFill/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16668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or quotes 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4070352" cy="6858000"/>
          </a:xfrm>
          <a:prstGeom prst="rect">
            <a:avLst/>
          </a:prstGeom>
          <a:solidFill>
            <a:srgbClr val="004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857B351-2725-8440-AA09-147EA78EACC8}"/>
              </a:ext>
            </a:extLst>
          </p:cNvPr>
          <p:cNvSpPr/>
          <p:nvPr userDrawn="1"/>
        </p:nvSpPr>
        <p:spPr>
          <a:xfrm>
            <a:off x="-84149" y="4328581"/>
            <a:ext cx="4637893" cy="1993841"/>
          </a:xfrm>
          <a:custGeom>
            <a:avLst/>
            <a:gdLst>
              <a:gd name="connsiteX0" fmla="*/ 676275 w 1009650"/>
              <a:gd name="connsiteY0" fmla="*/ 287331 h 488950"/>
              <a:gd name="connsiteX1" fmla="*/ 7684 w 1009650"/>
              <a:gd name="connsiteY1" fmla="*/ 287331 h 488950"/>
              <a:gd name="connsiteX2" fmla="*/ 0 w 1009650"/>
              <a:gd name="connsiteY2" fmla="*/ 279838 h 488950"/>
              <a:gd name="connsiteX3" fmla="*/ 0 w 1009650"/>
              <a:gd name="connsiteY3" fmla="*/ 210877 h 488950"/>
              <a:gd name="connsiteX4" fmla="*/ 6350 w 1009650"/>
              <a:gd name="connsiteY4" fmla="*/ 204527 h 488950"/>
              <a:gd name="connsiteX5" fmla="*/ 666750 w 1009650"/>
              <a:gd name="connsiteY5" fmla="*/ 204527 h 488950"/>
              <a:gd name="connsiteX6" fmla="*/ 676212 w 1009650"/>
              <a:gd name="connsiteY6" fmla="*/ 195002 h 488950"/>
              <a:gd name="connsiteX7" fmla="*/ 676212 w 1009650"/>
              <a:gd name="connsiteY7" fmla="*/ 10852 h 488950"/>
              <a:gd name="connsiteX8" fmla="*/ 681800 w 1009650"/>
              <a:gd name="connsiteY8" fmla="*/ 2661 h 488950"/>
              <a:gd name="connsiteX9" fmla="*/ 684975 w 1009650"/>
              <a:gd name="connsiteY9" fmla="*/ 1137 h 488950"/>
              <a:gd name="connsiteX10" fmla="*/ 690245 w 1009650"/>
              <a:gd name="connsiteY10" fmla="*/ 1835 h 488950"/>
              <a:gd name="connsiteX11" fmla="*/ 729552 w 1009650"/>
              <a:gd name="connsiteY11" fmla="*/ 43428 h 488950"/>
              <a:gd name="connsiteX12" fmla="*/ 770319 w 1009650"/>
              <a:gd name="connsiteY12" fmla="*/ 82036 h 488950"/>
              <a:gd name="connsiteX13" fmla="*/ 827469 w 1009650"/>
              <a:gd name="connsiteY13" fmla="*/ 129788 h 488950"/>
              <a:gd name="connsiteX14" fmla="*/ 873506 w 1009650"/>
              <a:gd name="connsiteY14" fmla="*/ 162681 h 488950"/>
              <a:gd name="connsiteX15" fmla="*/ 907415 w 1009650"/>
              <a:gd name="connsiteY15" fmla="*/ 185350 h 488950"/>
              <a:gd name="connsiteX16" fmla="*/ 935673 w 1009650"/>
              <a:gd name="connsiteY16" fmla="*/ 201670 h 488950"/>
              <a:gd name="connsiteX17" fmla="*/ 967804 w 1009650"/>
              <a:gd name="connsiteY17" fmla="*/ 218942 h 488950"/>
              <a:gd name="connsiteX18" fmla="*/ 997903 w 1009650"/>
              <a:gd name="connsiteY18" fmla="*/ 232848 h 488950"/>
              <a:gd name="connsiteX19" fmla="*/ 1010031 w 1009650"/>
              <a:gd name="connsiteY19" fmla="*/ 238436 h 488950"/>
              <a:gd name="connsiteX20" fmla="*/ 1011428 w 1009650"/>
              <a:gd name="connsiteY20" fmla="*/ 241294 h 488950"/>
              <a:gd name="connsiteX21" fmla="*/ 1011428 w 1009650"/>
              <a:gd name="connsiteY21" fmla="*/ 248914 h 488950"/>
              <a:gd name="connsiteX22" fmla="*/ 1008189 w 1009650"/>
              <a:gd name="connsiteY22" fmla="*/ 253422 h 488950"/>
              <a:gd name="connsiteX23" fmla="*/ 952183 w 1009650"/>
              <a:gd name="connsiteY23" fmla="*/ 281045 h 488950"/>
              <a:gd name="connsiteX24" fmla="*/ 906145 w 1009650"/>
              <a:gd name="connsiteY24" fmla="*/ 306953 h 488950"/>
              <a:gd name="connsiteX25" fmla="*/ 872236 w 1009650"/>
              <a:gd name="connsiteY25" fmla="*/ 329622 h 488950"/>
              <a:gd name="connsiteX26" fmla="*/ 835406 w 1009650"/>
              <a:gd name="connsiteY26" fmla="*/ 355467 h 488950"/>
              <a:gd name="connsiteX27" fmla="*/ 796100 w 1009650"/>
              <a:gd name="connsiteY27" fmla="*/ 386455 h 488950"/>
              <a:gd name="connsiteX28" fmla="*/ 760730 w 1009650"/>
              <a:gd name="connsiteY28" fmla="*/ 416998 h 488950"/>
              <a:gd name="connsiteX29" fmla="*/ 716280 w 1009650"/>
              <a:gd name="connsiteY29" fmla="*/ 460686 h 488950"/>
              <a:gd name="connsiteX30" fmla="*/ 690880 w 1009650"/>
              <a:gd name="connsiteY30" fmla="*/ 488563 h 488950"/>
              <a:gd name="connsiteX31" fmla="*/ 685292 w 1009650"/>
              <a:gd name="connsiteY31" fmla="*/ 489642 h 488950"/>
              <a:gd name="connsiteX32" fmla="*/ 678942 w 1009650"/>
              <a:gd name="connsiteY32" fmla="*/ 486404 h 488950"/>
              <a:gd name="connsiteX33" fmla="*/ 676402 w 1009650"/>
              <a:gd name="connsiteY33" fmla="*/ 480054 h 488950"/>
              <a:gd name="connsiteX34" fmla="*/ 676402 w 1009650"/>
              <a:gd name="connsiteY34" fmla="*/ 378454 h 488950"/>
              <a:gd name="connsiteX35" fmla="*/ 676402 w 1009650"/>
              <a:gd name="connsiteY35" fmla="*/ 287331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9650" h="488950">
                <a:moveTo>
                  <a:pt x="676275" y="287331"/>
                </a:moveTo>
                <a:lnTo>
                  <a:pt x="7684" y="287331"/>
                </a:lnTo>
                <a:cubicBezTo>
                  <a:pt x="0" y="287331"/>
                  <a:pt x="0" y="287331"/>
                  <a:pt x="0" y="279838"/>
                </a:cubicBezTo>
                <a:cubicBezTo>
                  <a:pt x="0" y="256851"/>
                  <a:pt x="0" y="233864"/>
                  <a:pt x="0" y="210877"/>
                </a:cubicBezTo>
                <a:cubicBezTo>
                  <a:pt x="0" y="205543"/>
                  <a:pt x="1524" y="204527"/>
                  <a:pt x="6350" y="204527"/>
                </a:cubicBezTo>
                <a:cubicBezTo>
                  <a:pt x="226483" y="204527"/>
                  <a:pt x="446617" y="204527"/>
                  <a:pt x="666750" y="204527"/>
                </a:cubicBezTo>
                <a:cubicBezTo>
                  <a:pt x="677228" y="204527"/>
                  <a:pt x="676212" y="205988"/>
                  <a:pt x="676212" y="195002"/>
                </a:cubicBezTo>
                <a:cubicBezTo>
                  <a:pt x="676212" y="133661"/>
                  <a:pt x="676212" y="72278"/>
                  <a:pt x="676212" y="10852"/>
                </a:cubicBezTo>
                <a:cubicBezTo>
                  <a:pt x="675743" y="7103"/>
                  <a:pt x="678138" y="3592"/>
                  <a:pt x="681800" y="2661"/>
                </a:cubicBezTo>
                <a:cubicBezTo>
                  <a:pt x="682942" y="2349"/>
                  <a:pt x="684018" y="1833"/>
                  <a:pt x="684975" y="1137"/>
                </a:cubicBezTo>
                <a:cubicBezTo>
                  <a:pt x="687070" y="-451"/>
                  <a:pt x="688150" y="-514"/>
                  <a:pt x="690245" y="1835"/>
                </a:cubicBezTo>
                <a:cubicBezTo>
                  <a:pt x="702945" y="15932"/>
                  <a:pt x="716090" y="29966"/>
                  <a:pt x="729552" y="43428"/>
                </a:cubicBezTo>
                <a:cubicBezTo>
                  <a:pt x="743014" y="56890"/>
                  <a:pt x="756222" y="69780"/>
                  <a:pt x="770319" y="82036"/>
                </a:cubicBezTo>
                <a:cubicBezTo>
                  <a:pt x="789051" y="98419"/>
                  <a:pt x="808419" y="114421"/>
                  <a:pt x="827469" y="129788"/>
                </a:cubicBezTo>
                <a:cubicBezTo>
                  <a:pt x="842328" y="141408"/>
                  <a:pt x="858012" y="151886"/>
                  <a:pt x="873506" y="162681"/>
                </a:cubicBezTo>
                <a:cubicBezTo>
                  <a:pt x="884682" y="170428"/>
                  <a:pt x="895922" y="178111"/>
                  <a:pt x="907415" y="185350"/>
                </a:cubicBezTo>
                <a:cubicBezTo>
                  <a:pt x="916623" y="191192"/>
                  <a:pt x="926148" y="196399"/>
                  <a:pt x="935673" y="201670"/>
                </a:cubicBezTo>
                <a:cubicBezTo>
                  <a:pt x="946277" y="207575"/>
                  <a:pt x="956945" y="213481"/>
                  <a:pt x="967804" y="218942"/>
                </a:cubicBezTo>
                <a:cubicBezTo>
                  <a:pt x="977710" y="223895"/>
                  <a:pt x="987870" y="228213"/>
                  <a:pt x="997903" y="232848"/>
                </a:cubicBezTo>
                <a:cubicBezTo>
                  <a:pt x="1001967" y="234690"/>
                  <a:pt x="1006094" y="236404"/>
                  <a:pt x="1010031" y="238436"/>
                </a:cubicBezTo>
                <a:cubicBezTo>
                  <a:pt x="1010884" y="239145"/>
                  <a:pt x="1011393" y="240185"/>
                  <a:pt x="1011428" y="241294"/>
                </a:cubicBezTo>
                <a:cubicBezTo>
                  <a:pt x="1011811" y="243819"/>
                  <a:pt x="1011811" y="246388"/>
                  <a:pt x="1011428" y="248914"/>
                </a:cubicBezTo>
                <a:cubicBezTo>
                  <a:pt x="1010997" y="250790"/>
                  <a:pt x="1009830" y="252415"/>
                  <a:pt x="1008189" y="253422"/>
                </a:cubicBezTo>
                <a:cubicBezTo>
                  <a:pt x="989584" y="262693"/>
                  <a:pt x="970661" y="271456"/>
                  <a:pt x="952183" y="281045"/>
                </a:cubicBezTo>
                <a:cubicBezTo>
                  <a:pt x="936562" y="289173"/>
                  <a:pt x="921195" y="297872"/>
                  <a:pt x="906145" y="306953"/>
                </a:cubicBezTo>
                <a:cubicBezTo>
                  <a:pt x="894525" y="313938"/>
                  <a:pt x="883412" y="321939"/>
                  <a:pt x="872236" y="329622"/>
                </a:cubicBezTo>
                <a:cubicBezTo>
                  <a:pt x="859854" y="338131"/>
                  <a:pt x="847408" y="346513"/>
                  <a:pt x="835406" y="355467"/>
                </a:cubicBezTo>
                <a:cubicBezTo>
                  <a:pt x="822071" y="365500"/>
                  <a:pt x="808969" y="375829"/>
                  <a:pt x="796100" y="386455"/>
                </a:cubicBezTo>
                <a:cubicBezTo>
                  <a:pt x="784035" y="396297"/>
                  <a:pt x="772097" y="406330"/>
                  <a:pt x="760730" y="416998"/>
                </a:cubicBezTo>
                <a:cubicBezTo>
                  <a:pt x="745554" y="431159"/>
                  <a:pt x="730822" y="445827"/>
                  <a:pt x="716280" y="460686"/>
                </a:cubicBezTo>
                <a:cubicBezTo>
                  <a:pt x="707454" y="469640"/>
                  <a:pt x="699516" y="479419"/>
                  <a:pt x="690880" y="488563"/>
                </a:cubicBezTo>
                <a:cubicBezTo>
                  <a:pt x="689269" y="489731"/>
                  <a:pt x="687223" y="490126"/>
                  <a:pt x="685292" y="489642"/>
                </a:cubicBezTo>
                <a:cubicBezTo>
                  <a:pt x="682920" y="489162"/>
                  <a:pt x="680724" y="488042"/>
                  <a:pt x="678942" y="486404"/>
                </a:cubicBezTo>
                <a:cubicBezTo>
                  <a:pt x="677383" y="484647"/>
                  <a:pt x="676484" y="482402"/>
                  <a:pt x="676402" y="480054"/>
                </a:cubicBezTo>
                <a:cubicBezTo>
                  <a:pt x="676402" y="446208"/>
                  <a:pt x="676402" y="412299"/>
                  <a:pt x="676402" y="378454"/>
                </a:cubicBezTo>
                <a:lnTo>
                  <a:pt x="676402" y="287331"/>
                </a:ln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3B611D-7B8F-B64E-B297-6F15D8AC0FB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349985"/>
            <a:ext cx="3443732" cy="2751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all" baseline="0">
                <a:solidFill>
                  <a:srgbClr val="0BEEB7"/>
                </a:solidFill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Click to </a:t>
            </a:r>
            <a:br>
              <a:rPr lang="en-US"/>
            </a:br>
            <a:r>
              <a:rPr lang="en-US"/>
              <a:t>edit slide title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8D7BEBB-3A9D-CE4F-9ABE-4764209FC9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7137" y="1349986"/>
            <a:ext cx="6770688" cy="5119407"/>
          </a:xfrm>
        </p:spPr>
        <p:txBody>
          <a:bodyPr/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/>
            </a:lvl1pPr>
            <a:lvl2pPr marL="179996" indent="-179996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2pPr>
            <a:lvl3pPr marL="179996" indent="-179996">
              <a:buFont typeface="Arial" panose="020B0604020202020204" pitchFamily="34" charset="0"/>
              <a:buChar char="•"/>
              <a:defRPr/>
            </a:lvl3pPr>
            <a:lvl4pPr marL="179996" indent="-179996">
              <a:buFont typeface="Arial" panose="020B0604020202020204" pitchFamily="34" charset="0"/>
              <a:buChar char="•"/>
              <a:defRPr/>
            </a:lvl4pPr>
            <a:lvl5pPr marL="179996" indent="-179996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Graphic 31">
            <a:extLst>
              <a:ext uri="{FF2B5EF4-FFF2-40B4-BE49-F238E27FC236}">
                <a16:creationId xmlns:a16="http://schemas.microsoft.com/office/drawing/2014/main" id="{59F936A6-C45C-DE4D-B127-38C5B78DBD5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62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4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Lef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56421" y="6511672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760" b="1" i="0">
                <a:solidFill>
                  <a:schemeClr val="tx1"/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B81DD648-56F4-8F49-B545-16FAF9A8CC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9A70FBC-EACC-CB4D-8FF2-D940F65545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473700" y="1261533"/>
            <a:ext cx="6342671" cy="521705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="0"/>
            </a:lvl1pPr>
            <a:lvl2pPr marL="180000" marR="0" indent="-180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 sz="1800"/>
            </a:lvl2pPr>
            <a:lvl3pPr marL="180000" indent="-180000">
              <a:buFont typeface="Arial" panose="020B0604020202020204" pitchFamily="34" charset="0"/>
              <a:buChar char="•"/>
              <a:defRPr sz="1800"/>
            </a:lvl3pPr>
            <a:lvl4pPr marL="180000" indent="-180000">
              <a:buFont typeface="Arial" panose="020B0604020202020204" pitchFamily="34" charset="0"/>
              <a:buChar char="•"/>
              <a:defRPr/>
            </a:lvl4pPr>
            <a:lvl5pPr marL="180000" indent="-1800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2"/>
            <a:r>
              <a:rPr lang="en-GB"/>
              <a:t>Fourth level</a:t>
            </a:r>
          </a:p>
          <a:p>
            <a:pPr lvl="2"/>
            <a:r>
              <a:rPr lang="en-GB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6169CF4-EE6F-3742-8831-F60CFBE67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4785" y="1261533"/>
            <a:ext cx="3895116" cy="2626384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None/>
              <a:defRPr sz="3600" cap="none" baseline="0">
                <a:latin typeface="Krana Fat B" panose="00000B00000000000000" pitchFamily="50" charset="0"/>
              </a:defRPr>
            </a:lvl1pPr>
            <a:lvl2pPr marL="0" indent="0">
              <a:buFont typeface="Arial" panose="020B0604020202020204" pitchFamily="34" charset="0"/>
              <a:buNone/>
              <a:defRPr/>
            </a:lvl2pPr>
            <a:lvl3pPr marL="0" indent="0">
              <a:buFont typeface="Arial" panose="020B0604020202020204" pitchFamily="34" charset="0"/>
              <a:buNone/>
              <a:defRPr/>
            </a:lvl3pPr>
            <a:lvl4pPr marL="0" indent="0">
              <a:buFont typeface="Arial" panose="020B0604020202020204" pitchFamily="34" charset="0"/>
              <a:buNone/>
              <a:defRPr/>
            </a:lvl4pPr>
            <a:lvl5pPr marL="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/>
              <a:t>Title needs to be in sentence case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3AD9FC4-14AA-FE45-A908-CEA608187AD1}"/>
              </a:ext>
            </a:extLst>
          </p:cNvPr>
          <p:cNvSpPr/>
          <p:nvPr userDrawn="1"/>
        </p:nvSpPr>
        <p:spPr>
          <a:xfrm>
            <a:off x="760702" y="4249625"/>
            <a:ext cx="4001620" cy="1963059"/>
          </a:xfrm>
          <a:custGeom>
            <a:avLst/>
            <a:gdLst>
              <a:gd name="connsiteX0" fmla="*/ 653606 w 1009650"/>
              <a:gd name="connsiteY0" fmla="*/ 497819 h 495300"/>
              <a:gd name="connsiteX1" fmla="*/ 774636 w 1009650"/>
              <a:gd name="connsiteY1" fmla="*/ 290872 h 495300"/>
              <a:gd name="connsiteX2" fmla="*/ 768286 w 1009650"/>
              <a:gd name="connsiteY2" fmla="*/ 293984 h 495300"/>
              <a:gd name="connsiteX3" fmla="*/ 669354 w 1009650"/>
              <a:gd name="connsiteY3" fmla="*/ 321543 h 495300"/>
              <a:gd name="connsiteX4" fmla="*/ 435483 w 1009650"/>
              <a:gd name="connsiteY4" fmla="*/ 279950 h 495300"/>
              <a:gd name="connsiteX5" fmla="*/ 276289 w 1009650"/>
              <a:gd name="connsiteY5" fmla="*/ 231500 h 495300"/>
              <a:gd name="connsiteX6" fmla="*/ 48514 w 1009650"/>
              <a:gd name="connsiteY6" fmla="*/ 286935 h 495300"/>
              <a:gd name="connsiteX7" fmla="*/ 41529 w 1009650"/>
              <a:gd name="connsiteY7" fmla="*/ 291952 h 495300"/>
              <a:gd name="connsiteX8" fmla="*/ 0 w 1009650"/>
              <a:gd name="connsiteY8" fmla="*/ 227880 h 495300"/>
              <a:gd name="connsiteX9" fmla="*/ 39815 w 1009650"/>
              <a:gd name="connsiteY9" fmla="*/ 203369 h 495300"/>
              <a:gd name="connsiteX10" fmla="*/ 262065 w 1009650"/>
              <a:gd name="connsiteY10" fmla="*/ 152950 h 495300"/>
              <a:gd name="connsiteX11" fmla="*/ 401765 w 1009650"/>
              <a:gd name="connsiteY11" fmla="*/ 185843 h 495300"/>
              <a:gd name="connsiteX12" fmla="*/ 517525 w 1009650"/>
              <a:gd name="connsiteY12" fmla="*/ 230293 h 495300"/>
              <a:gd name="connsiteX13" fmla="*/ 691325 w 1009650"/>
              <a:gd name="connsiteY13" fmla="*/ 242676 h 495300"/>
              <a:gd name="connsiteX14" fmla="*/ 775335 w 1009650"/>
              <a:gd name="connsiteY14" fmla="*/ 213847 h 495300"/>
              <a:gd name="connsiteX15" fmla="*/ 778701 w 1009650"/>
              <a:gd name="connsiteY15" fmla="*/ 211434 h 495300"/>
              <a:gd name="connsiteX16" fmla="*/ 653859 w 1009650"/>
              <a:gd name="connsiteY16" fmla="*/ 1185 h 495300"/>
              <a:gd name="connsiteX17" fmla="*/ 659384 w 1009650"/>
              <a:gd name="connsiteY17" fmla="*/ 169 h 495300"/>
              <a:gd name="connsiteX18" fmla="*/ 702246 w 1009650"/>
              <a:gd name="connsiteY18" fmla="*/ 169 h 495300"/>
              <a:gd name="connsiteX19" fmla="*/ 712089 w 1009650"/>
              <a:gd name="connsiteY19" fmla="*/ 5313 h 495300"/>
              <a:gd name="connsiteX20" fmla="*/ 934339 w 1009650"/>
              <a:gd name="connsiteY20" fmla="*/ 195813 h 495300"/>
              <a:gd name="connsiteX21" fmla="*/ 1004189 w 1009650"/>
              <a:gd name="connsiteY21" fmla="*/ 226674 h 495300"/>
              <a:gd name="connsiteX22" fmla="*/ 1012190 w 1009650"/>
              <a:gd name="connsiteY22" fmla="*/ 238866 h 495300"/>
              <a:gd name="connsiteX23" fmla="*/ 1012190 w 1009650"/>
              <a:gd name="connsiteY23" fmla="*/ 260329 h 495300"/>
              <a:gd name="connsiteX24" fmla="*/ 1005078 w 1009650"/>
              <a:gd name="connsiteY24" fmla="*/ 270869 h 495300"/>
              <a:gd name="connsiteX25" fmla="*/ 882650 w 1009650"/>
              <a:gd name="connsiteY25" fmla="*/ 330750 h 495300"/>
              <a:gd name="connsiteX26" fmla="*/ 712851 w 1009650"/>
              <a:gd name="connsiteY26" fmla="*/ 492167 h 495300"/>
              <a:gd name="connsiteX27" fmla="*/ 701548 w 1009650"/>
              <a:gd name="connsiteY27" fmla="*/ 497945 h 495300"/>
              <a:gd name="connsiteX28" fmla="*/ 653606 w 1009650"/>
              <a:gd name="connsiteY28" fmla="*/ 497819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009650" h="495300">
                <a:moveTo>
                  <a:pt x="653606" y="497819"/>
                </a:moveTo>
                <a:cubicBezTo>
                  <a:pt x="679894" y="419650"/>
                  <a:pt x="722122" y="352531"/>
                  <a:pt x="774636" y="290872"/>
                </a:cubicBezTo>
                <a:cubicBezTo>
                  <a:pt x="772605" y="291888"/>
                  <a:pt x="770509" y="292904"/>
                  <a:pt x="768286" y="293984"/>
                </a:cubicBezTo>
                <a:cubicBezTo>
                  <a:pt x="737426" y="310811"/>
                  <a:pt x="703707" y="317034"/>
                  <a:pt x="669354" y="321543"/>
                </a:cubicBezTo>
                <a:cubicBezTo>
                  <a:pt x="586804" y="332465"/>
                  <a:pt x="510604" y="311129"/>
                  <a:pt x="435483" y="279950"/>
                </a:cubicBezTo>
                <a:cubicBezTo>
                  <a:pt x="384048" y="258551"/>
                  <a:pt x="331915" y="238802"/>
                  <a:pt x="276289" y="231500"/>
                </a:cubicBezTo>
                <a:cubicBezTo>
                  <a:pt x="193739" y="220705"/>
                  <a:pt x="116840" y="237215"/>
                  <a:pt x="48514" y="286935"/>
                </a:cubicBezTo>
                <a:lnTo>
                  <a:pt x="41529" y="291952"/>
                </a:lnTo>
                <a:lnTo>
                  <a:pt x="0" y="227880"/>
                </a:lnTo>
                <a:cubicBezTo>
                  <a:pt x="13462" y="219562"/>
                  <a:pt x="26353" y="210926"/>
                  <a:pt x="39815" y="203369"/>
                </a:cubicBezTo>
                <a:cubicBezTo>
                  <a:pt x="107248" y="164869"/>
                  <a:pt x="184618" y="147317"/>
                  <a:pt x="262065" y="152950"/>
                </a:cubicBezTo>
                <a:cubicBezTo>
                  <a:pt x="310031" y="156756"/>
                  <a:pt x="357139" y="167847"/>
                  <a:pt x="401765" y="185843"/>
                </a:cubicBezTo>
                <a:cubicBezTo>
                  <a:pt x="440245" y="200702"/>
                  <a:pt x="478663" y="215879"/>
                  <a:pt x="517525" y="230293"/>
                </a:cubicBezTo>
                <a:cubicBezTo>
                  <a:pt x="574167" y="250804"/>
                  <a:pt x="632460" y="251756"/>
                  <a:pt x="691325" y="242676"/>
                </a:cubicBezTo>
                <a:cubicBezTo>
                  <a:pt x="721106" y="238104"/>
                  <a:pt x="749808" y="230547"/>
                  <a:pt x="775335" y="213847"/>
                </a:cubicBezTo>
                <a:cubicBezTo>
                  <a:pt x="776224" y="213275"/>
                  <a:pt x="776986" y="212640"/>
                  <a:pt x="778701" y="211434"/>
                </a:cubicBezTo>
                <a:cubicBezTo>
                  <a:pt x="723964" y="149267"/>
                  <a:pt x="680339" y="80687"/>
                  <a:pt x="653859" y="1185"/>
                </a:cubicBezTo>
                <a:cubicBezTo>
                  <a:pt x="655667" y="682"/>
                  <a:pt x="657516" y="342"/>
                  <a:pt x="659384" y="169"/>
                </a:cubicBezTo>
                <a:cubicBezTo>
                  <a:pt x="673671" y="169"/>
                  <a:pt x="687959" y="-212"/>
                  <a:pt x="702246" y="169"/>
                </a:cubicBezTo>
                <a:cubicBezTo>
                  <a:pt x="706089" y="479"/>
                  <a:pt x="709640" y="2335"/>
                  <a:pt x="712089" y="5313"/>
                </a:cubicBezTo>
                <a:cubicBezTo>
                  <a:pt x="769011" y="86458"/>
                  <a:pt x="845443" y="151971"/>
                  <a:pt x="934339" y="195813"/>
                </a:cubicBezTo>
                <a:cubicBezTo>
                  <a:pt x="957135" y="207179"/>
                  <a:pt x="980757" y="216831"/>
                  <a:pt x="1004189" y="226674"/>
                </a:cubicBezTo>
                <a:cubicBezTo>
                  <a:pt x="1010539" y="229277"/>
                  <a:pt x="1012825" y="232198"/>
                  <a:pt x="1012190" y="238866"/>
                </a:cubicBezTo>
                <a:cubicBezTo>
                  <a:pt x="1011555" y="246006"/>
                  <a:pt x="1011555" y="253188"/>
                  <a:pt x="1012190" y="260329"/>
                </a:cubicBezTo>
                <a:cubicBezTo>
                  <a:pt x="1013122" y="265200"/>
                  <a:pt x="1009945" y="269910"/>
                  <a:pt x="1005078" y="270869"/>
                </a:cubicBezTo>
                <a:cubicBezTo>
                  <a:pt x="962271" y="286456"/>
                  <a:pt x="921233" y="306527"/>
                  <a:pt x="882650" y="330750"/>
                </a:cubicBezTo>
                <a:cubicBezTo>
                  <a:pt x="815696" y="372492"/>
                  <a:pt x="757927" y="427410"/>
                  <a:pt x="712851" y="492167"/>
                </a:cubicBezTo>
                <a:cubicBezTo>
                  <a:pt x="710494" y="496091"/>
                  <a:pt x="706110" y="498332"/>
                  <a:pt x="701548" y="497945"/>
                </a:cubicBezTo>
                <a:cubicBezTo>
                  <a:pt x="686244" y="497565"/>
                  <a:pt x="670687" y="497819"/>
                  <a:pt x="653606" y="497819"/>
                </a:cubicBezTo>
                <a:close/>
              </a:path>
            </a:pathLst>
          </a:custGeom>
          <a:solidFill>
            <a:schemeClr val="tx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1351"/>
          </a:p>
        </p:txBody>
      </p:sp>
    </p:spTree>
    <p:extLst>
      <p:ext uri="{BB962C8B-B14F-4D97-AF65-F5344CB8AC3E}">
        <p14:creationId xmlns:p14="http://schemas.microsoft.com/office/powerpoint/2010/main" val="39549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7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5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6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696" r:id="rId2"/>
    <p:sldLayoutId id="2147483790" r:id="rId3"/>
    <p:sldLayoutId id="2147484314" r:id="rId4"/>
    <p:sldLayoutId id="2147483791" r:id="rId5"/>
    <p:sldLayoutId id="2147483802" r:id="rId6"/>
    <p:sldLayoutId id="2147484315" r:id="rId7"/>
    <p:sldLayoutId id="2147484316" r:id="rId8"/>
    <p:sldLayoutId id="2147484322" r:id="rId9"/>
    <p:sldLayoutId id="2147484323" r:id="rId10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 userDrawn="1">
          <p15:clr>
            <a:srgbClr val="F26B43"/>
          </p15:clr>
        </p15:guide>
        <p15:guide id="2" orient="horz" pos="4081" userDrawn="1">
          <p15:clr>
            <a:srgbClr val="F26B43"/>
          </p15:clr>
        </p15:guide>
        <p15:guide id="3" pos="237" userDrawn="1">
          <p15:clr>
            <a:srgbClr val="F26B43"/>
          </p15:clr>
        </p15:guide>
        <p15:guide id="4" pos="732" userDrawn="1">
          <p15:clr>
            <a:srgbClr val="F26B43"/>
          </p15:clr>
        </p15:guide>
        <p15:guide id="5" pos="851" userDrawn="1">
          <p15:clr>
            <a:srgbClr val="F26B43"/>
          </p15:clr>
        </p15:guide>
        <p15:guide id="6" pos="1345" userDrawn="1">
          <p15:clr>
            <a:srgbClr val="F26B43"/>
          </p15:clr>
        </p15:guide>
        <p15:guide id="7" pos="1460" userDrawn="1">
          <p15:clr>
            <a:srgbClr val="F26B43"/>
          </p15:clr>
        </p15:guide>
        <p15:guide id="8" pos="1955" userDrawn="1">
          <p15:clr>
            <a:srgbClr val="F26B43"/>
          </p15:clr>
        </p15:guide>
        <p15:guide id="9" pos="2069" userDrawn="1">
          <p15:clr>
            <a:srgbClr val="F26B43"/>
          </p15:clr>
        </p15:guide>
        <p15:guide id="10" pos="2564" userDrawn="1">
          <p15:clr>
            <a:srgbClr val="F26B43"/>
          </p15:clr>
        </p15:guide>
        <p15:guide id="11" pos="2683" userDrawn="1">
          <p15:clr>
            <a:srgbClr val="F26B43"/>
          </p15:clr>
        </p15:guide>
        <p15:guide id="12" pos="3173" userDrawn="1">
          <p15:clr>
            <a:srgbClr val="F26B43"/>
          </p15:clr>
        </p15:guide>
        <p15:guide id="13" pos="3288" userDrawn="1">
          <p15:clr>
            <a:srgbClr val="F26B43"/>
          </p15:clr>
        </p15:guide>
        <p15:guide id="14" pos="3783" userDrawn="1">
          <p15:clr>
            <a:srgbClr val="F26B43"/>
          </p15:clr>
        </p15:guide>
        <p15:guide id="15" pos="3897" userDrawn="1">
          <p15:clr>
            <a:srgbClr val="F26B43"/>
          </p15:clr>
        </p15:guide>
        <p15:guide id="16" pos="4392" userDrawn="1">
          <p15:clr>
            <a:srgbClr val="F26B43"/>
          </p15:clr>
        </p15:guide>
        <p15:guide id="17" pos="4507" userDrawn="1">
          <p15:clr>
            <a:srgbClr val="F26B43"/>
          </p15:clr>
        </p15:guide>
        <p15:guide id="18" pos="5001" userDrawn="1">
          <p15:clr>
            <a:srgbClr val="F26B43"/>
          </p15:clr>
        </p15:guide>
        <p15:guide id="19" pos="5115" userDrawn="1">
          <p15:clr>
            <a:srgbClr val="F26B43"/>
          </p15:clr>
        </p15:guide>
        <p15:guide id="20" pos="5611" userDrawn="1">
          <p15:clr>
            <a:srgbClr val="F26B43"/>
          </p15:clr>
        </p15:guide>
        <p15:guide id="21" pos="5725" userDrawn="1">
          <p15:clr>
            <a:srgbClr val="F26B43"/>
          </p15:clr>
        </p15:guide>
        <p15:guide id="22" pos="6220" userDrawn="1">
          <p15:clr>
            <a:srgbClr val="F26B43"/>
          </p15:clr>
        </p15:guide>
        <p15:guide id="23" pos="6335" userDrawn="1">
          <p15:clr>
            <a:srgbClr val="F26B43"/>
          </p15:clr>
        </p15:guide>
        <p15:guide id="24" pos="6829" userDrawn="1">
          <p15:clr>
            <a:srgbClr val="F26B43"/>
          </p15:clr>
        </p15:guide>
        <p15:guide id="25" pos="6943" userDrawn="1">
          <p15:clr>
            <a:srgbClr val="F26B43"/>
          </p15:clr>
        </p15:guide>
        <p15:guide id="26" pos="7439" userDrawn="1">
          <p15:clr>
            <a:srgbClr val="F26B43"/>
          </p15:clr>
        </p15:guide>
        <p15:guide id="27" pos="3840" userDrawn="1">
          <p15:clr>
            <a:srgbClr val="9FCC3B"/>
          </p15:clr>
        </p15:guide>
        <p15:guide id="28" orient="horz" pos="2160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79314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970405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08" y="369218"/>
            <a:ext cx="11436917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996952"/>
      </p:ext>
    </p:extLst>
  </p:cSld>
  <p:clrMap bg1="lt1" tx1="dk1" bg2="lt2" tx2="dk2" accent1="accent1" accent2="accent2" accent3="accent3" accent4="accent4" accent5="accent5" accent6="accent6" hlink="hlink" folHlink="folHlink"/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2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B68A7-A656-A348-AE42-02B5F30E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112" y="369218"/>
            <a:ext cx="10595713" cy="68761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3AAC1-38C0-EC41-AF66-7EC76ACCB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2210" y="1175414"/>
            <a:ext cx="11435615" cy="530317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C785C16-E254-5242-9D90-DA9B7DC9F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8755" y="6584739"/>
            <a:ext cx="785483" cy="180000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 b="1" i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defRPr>
            </a:lvl1pPr>
          </a:lstStyle>
          <a:p>
            <a:fld id="{EF892D59-8F09-EF4B-AD6D-DA609442F868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6" name="Graphic 31">
            <a:extLst>
              <a:ext uri="{FF2B5EF4-FFF2-40B4-BE49-F238E27FC236}">
                <a16:creationId xmlns:a16="http://schemas.microsoft.com/office/drawing/2014/main" id="{AF93FCE7-DBB4-9F4D-BD6A-3D02A5FEEA26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739" y="377825"/>
            <a:ext cx="738525" cy="5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74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4" r:id="rId1"/>
    <p:sldLayoutId id="2147484205" r:id="rId2"/>
    <p:sldLayoutId id="2147484206" r:id="rId3"/>
    <p:sldLayoutId id="2147484207" r:id="rId4"/>
    <p:sldLayoutId id="2147484208" r:id="rId5"/>
    <p:sldLayoutId id="2147484209" r:id="rId6"/>
    <p:sldLayoutId id="2147484210" r:id="rId7"/>
    <p:sldLayoutId id="2147484216" r:id="rId8"/>
    <p:sldLayoutId id="2147484217" r:id="rId9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000" b="0" i="0" kern="1200" cap="none" baseline="0">
          <a:solidFill>
            <a:schemeClr val="tx1"/>
          </a:solidFill>
          <a:latin typeface="Krana Fat B" panose="00000B00000000000000" pitchFamily="50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15000"/>
        <a:buFontTx/>
        <a:buNone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0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355591" indent="-266693" algn="l" defTabSz="914377" rtl="0" eaLnBrk="1" latinLnBrk="0" hangingPunct="1">
        <a:lnSpc>
          <a:spcPct val="100000"/>
        </a:lnSpc>
        <a:spcBef>
          <a:spcPts val="0"/>
        </a:spcBef>
        <a:spcAft>
          <a:spcPts val="651"/>
        </a:spcAft>
        <a:buSzPct val="125000"/>
        <a:buFontTx/>
        <a:buBlip>
          <a:blip r:embed="rId13"/>
        </a:buBlip>
        <a:tabLst/>
        <a:defRPr sz="1800" b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9">
          <p15:clr>
            <a:srgbClr val="F26B43"/>
          </p15:clr>
        </p15:guide>
        <p15:guide id="2" orient="horz" pos="4081">
          <p15:clr>
            <a:srgbClr val="F26B43"/>
          </p15:clr>
        </p15:guide>
        <p15:guide id="3" pos="237">
          <p15:clr>
            <a:srgbClr val="F26B43"/>
          </p15:clr>
        </p15:guide>
        <p15:guide id="4" pos="732">
          <p15:clr>
            <a:srgbClr val="F26B43"/>
          </p15:clr>
        </p15:guide>
        <p15:guide id="5" pos="851">
          <p15:clr>
            <a:srgbClr val="F26B43"/>
          </p15:clr>
        </p15:guide>
        <p15:guide id="6" pos="1345">
          <p15:clr>
            <a:srgbClr val="F26B43"/>
          </p15:clr>
        </p15:guide>
        <p15:guide id="7" pos="1460">
          <p15:clr>
            <a:srgbClr val="F26B43"/>
          </p15:clr>
        </p15:guide>
        <p15:guide id="8" pos="1955">
          <p15:clr>
            <a:srgbClr val="F26B43"/>
          </p15:clr>
        </p15:guide>
        <p15:guide id="9" pos="2069">
          <p15:clr>
            <a:srgbClr val="F26B43"/>
          </p15:clr>
        </p15:guide>
        <p15:guide id="10" pos="2564">
          <p15:clr>
            <a:srgbClr val="F26B43"/>
          </p15:clr>
        </p15:guide>
        <p15:guide id="11" pos="2683">
          <p15:clr>
            <a:srgbClr val="F26B43"/>
          </p15:clr>
        </p15:guide>
        <p15:guide id="12" pos="3173">
          <p15:clr>
            <a:srgbClr val="F26B43"/>
          </p15:clr>
        </p15:guide>
        <p15:guide id="13" pos="3288">
          <p15:clr>
            <a:srgbClr val="F26B43"/>
          </p15:clr>
        </p15:guide>
        <p15:guide id="14" pos="3783">
          <p15:clr>
            <a:srgbClr val="F26B43"/>
          </p15:clr>
        </p15:guide>
        <p15:guide id="15" pos="3897">
          <p15:clr>
            <a:srgbClr val="F26B43"/>
          </p15:clr>
        </p15:guide>
        <p15:guide id="16" pos="4392">
          <p15:clr>
            <a:srgbClr val="F26B43"/>
          </p15:clr>
        </p15:guide>
        <p15:guide id="17" pos="4507">
          <p15:clr>
            <a:srgbClr val="F26B43"/>
          </p15:clr>
        </p15:guide>
        <p15:guide id="18" pos="5001">
          <p15:clr>
            <a:srgbClr val="F26B43"/>
          </p15:clr>
        </p15:guide>
        <p15:guide id="19" pos="5115">
          <p15:clr>
            <a:srgbClr val="F26B43"/>
          </p15:clr>
        </p15:guide>
        <p15:guide id="20" pos="5611">
          <p15:clr>
            <a:srgbClr val="F26B43"/>
          </p15:clr>
        </p15:guide>
        <p15:guide id="21" pos="5725">
          <p15:clr>
            <a:srgbClr val="F26B43"/>
          </p15:clr>
        </p15:guide>
        <p15:guide id="22" pos="6220">
          <p15:clr>
            <a:srgbClr val="F26B43"/>
          </p15:clr>
        </p15:guide>
        <p15:guide id="23" pos="6335">
          <p15:clr>
            <a:srgbClr val="F26B43"/>
          </p15:clr>
        </p15:guide>
        <p15:guide id="24" pos="6829">
          <p15:clr>
            <a:srgbClr val="F26B43"/>
          </p15:clr>
        </p15:guide>
        <p15:guide id="25" pos="6943">
          <p15:clr>
            <a:srgbClr val="F26B43"/>
          </p15:clr>
        </p15:guide>
        <p15:guide id="26" pos="7439">
          <p15:clr>
            <a:srgbClr val="F26B43"/>
          </p15:clr>
        </p15:guide>
        <p15:guide id="27" pos="3840">
          <p15:clr>
            <a:srgbClr val="9FCC3B"/>
          </p15:clr>
        </p15:guide>
        <p15:guide id="28" orient="horz" pos="2160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Types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70257D-EA4D-4298-A8EB-CE63067A99BA}"/>
              </a:ext>
            </a:extLst>
          </p:cNvPr>
          <p:cNvSpPr txBox="1">
            <a:spLocks/>
          </p:cNvSpPr>
          <p:nvPr/>
        </p:nvSpPr>
        <p:spPr>
          <a:xfrm>
            <a:off x="387037" y="5594927"/>
            <a:ext cx="3797036" cy="439200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Programming With TypeScript</a:t>
            </a:r>
          </a:p>
        </p:txBody>
      </p:sp>
    </p:spTree>
    <p:extLst>
      <p:ext uri="{BB962C8B-B14F-4D97-AF65-F5344CB8AC3E}">
        <p14:creationId xmlns:p14="http://schemas.microsoft.com/office/powerpoint/2010/main" val="318623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B1BEE-65BF-4C2E-AF95-50BC431A75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Void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5609364" cy="5237751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In some ways, the opposite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2000" dirty="0"/>
              <a:t> this type is the absence of any type at all.</a:t>
            </a:r>
          </a:p>
          <a:p>
            <a:pPr lvl="1"/>
            <a:r>
              <a:rPr lang="en-US" sz="1900" dirty="0"/>
              <a:t>Often the type of functions that don’t return a value</a:t>
            </a:r>
          </a:p>
          <a:p>
            <a:endParaRPr lang="en-US" sz="2000" dirty="0"/>
          </a:p>
          <a:p>
            <a:pPr lvl="1"/>
            <a:r>
              <a:rPr lang="en-US" sz="1900" dirty="0"/>
              <a:t>Declaring variables of type void is not useful</a:t>
            </a:r>
          </a:p>
          <a:p>
            <a:pPr lvl="1"/>
            <a:r>
              <a:rPr lang="en-US" sz="1900" dirty="0"/>
              <a:t>Can only assign null and undefined to them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35762" y="2480576"/>
            <a:ext cx="5580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absenceOfThing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(): void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alert(`Thing has gone AWOL`);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24982-878E-7747-A886-F338FA3287A3}"/>
              </a:ext>
            </a:extLst>
          </p:cNvPr>
          <p:cNvSpPr txBox="1"/>
          <p:nvPr/>
        </p:nvSpPr>
        <p:spPr>
          <a:xfrm>
            <a:off x="6235762" y="4164193"/>
            <a:ext cx="5580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unusable: void = undefined;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unusable = null;  // OK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unusable = true;  // Error</a:t>
            </a:r>
          </a:p>
        </p:txBody>
      </p:sp>
    </p:spTree>
    <p:extLst>
      <p:ext uri="{BB962C8B-B14F-4D97-AF65-F5344CB8AC3E}">
        <p14:creationId xmlns:p14="http://schemas.microsoft.com/office/powerpoint/2010/main" val="3443556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640AB-BB95-477E-A75F-4588A21941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Null and Undefined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929600"/>
            <a:ext cx="5719763" cy="360753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Both primitive types in JavaScript</a:t>
            </a:r>
          </a:p>
          <a:p>
            <a:pPr marL="457196" lvl="1" indent="-285750"/>
            <a:r>
              <a:rPr lang="en-US" dirty="0"/>
              <a:t>Not extremely useful on their 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Subtypes of all other types</a:t>
            </a:r>
          </a:p>
          <a:p>
            <a:pPr marL="457196" lvl="1" indent="-285750"/>
            <a:r>
              <a:rPr lang="en-US" dirty="0"/>
              <a:t>Can assign null and undefined to anything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use </a:t>
            </a:r>
            <a:r>
              <a:rPr lang="en-US" dirty="0" err="1"/>
              <a:t>strictNullChecks</a:t>
            </a:r>
            <a:r>
              <a:rPr lang="en-US" dirty="0"/>
              <a:t> compiler option to ensure that this can only happen if required</a:t>
            </a:r>
          </a:p>
          <a:p>
            <a:pPr marL="457196" lvl="1" indent="-285750"/>
            <a:r>
              <a:rPr lang="en-US" dirty="0"/>
              <a:t>Use union types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206400" y="1929600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u: undefined = undefined;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n: null = null;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9FFA6E-C3F7-6C4C-A6C0-ECBC48DC2ECC}"/>
              </a:ext>
            </a:extLst>
          </p:cNvPr>
          <p:cNvSpPr txBox="1"/>
          <p:nvPr/>
        </p:nvSpPr>
        <p:spPr>
          <a:xfrm>
            <a:off x="6206400" y="2960617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aNumber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number = undefined;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string = null;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ED3BF4-E4E6-D148-B1AC-C1B40C703EFF}"/>
              </a:ext>
            </a:extLst>
          </p:cNvPr>
          <p:cNvSpPr txBox="1"/>
          <p:nvPr/>
        </p:nvSpPr>
        <p:spPr>
          <a:xfrm>
            <a:off x="6206400" y="3943476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tsconfig.json</a:t>
            </a: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 "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strictNullChecks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": true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63664-BA34-B342-8A62-680B63B57DF3}"/>
              </a:ext>
            </a:extLst>
          </p:cNvPr>
          <p:cNvSpPr txBox="1"/>
          <p:nvPr/>
        </p:nvSpPr>
        <p:spPr>
          <a:xfrm>
            <a:off x="6206400" y="5480333"/>
            <a:ext cx="558000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aNumber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number = null; // Error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string|null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`Hi`;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aString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null; // OK</a:t>
            </a:r>
          </a:p>
        </p:txBody>
      </p:sp>
    </p:spTree>
    <p:extLst>
      <p:ext uri="{BB962C8B-B14F-4D97-AF65-F5344CB8AC3E}">
        <p14:creationId xmlns:p14="http://schemas.microsoft.com/office/powerpoint/2010/main" val="4207342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96BE5-6DB8-45FD-97B5-8881649ECB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Never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2469275"/>
            <a:ext cx="5609364" cy="17147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sz="2000" dirty="0"/>
              <a:t> is a subtype of </a:t>
            </a:r>
            <a:r>
              <a:rPr lang="en-US" sz="2000" i="1" dirty="0"/>
              <a:t>every type </a:t>
            </a:r>
            <a:r>
              <a:rPr lang="en-US" sz="2000" dirty="0"/>
              <a:t>but </a:t>
            </a:r>
            <a:r>
              <a:rPr lang="en-US" sz="2000" i="1" dirty="0"/>
              <a:t>nothing</a:t>
            </a:r>
            <a:r>
              <a:rPr lang="en-US" sz="2000" dirty="0"/>
              <a:t> is a subtype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never</a:t>
            </a:r>
            <a:r>
              <a:rPr lang="en-US" sz="2000" dirty="0"/>
              <a:t> represents the type of values that never occur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35763" y="2136338"/>
            <a:ext cx="558000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//functions that never return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notEver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(): never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while (true) {}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//functions that always throw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function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alwaysThrow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(): never {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	throw new Error(“throwing”);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230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875A8-938C-AE46-8022-4048AEE37093}"/>
              </a:ext>
            </a:extLst>
          </p:cNvPr>
          <p:cNvSpPr txBox="1">
            <a:spLocks noGrp="1"/>
          </p:cNvSpPr>
          <p:nvPr>
            <p:ph type="body" sz="quarter" idx="12"/>
          </p:nvPr>
        </p:nvSpPr>
        <p:spPr>
          <a:xfrm>
            <a:off x="2857852" y="3427913"/>
            <a:ext cx="6476296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declare function create(o: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object|null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): void;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create({prop: 0}); 	// OK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create(null); 	// OK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create(42);		// Error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create(`string`);	// Error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3E1D6F-FDD3-0F45-972C-7470144BC2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6237" y="1613292"/>
            <a:ext cx="8629217" cy="2377644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to represent anything that is not a primitive</a:t>
            </a:r>
          </a:p>
          <a:p>
            <a:pPr marL="457196" lvl="1" indent="-285750"/>
            <a:r>
              <a:rPr lang="en-US" dirty="0"/>
              <a:t>Allows better representation of APIs, e.g., </a:t>
            </a:r>
            <a:r>
              <a:rPr lang="en-US" dirty="0" err="1"/>
              <a:t>Object.create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B6E832-14B2-B24A-BA77-9CBB8EFC1D1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74619" y="309131"/>
            <a:ext cx="2604655" cy="627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0997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90912F-2EA0-4C8A-A98D-1716F13FFD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Type Assertion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Sometimes as developers we need to override the compiler</a:t>
            </a:r>
          </a:p>
          <a:p>
            <a:pPr marL="457196" lvl="1" indent="-285750"/>
            <a:r>
              <a:rPr lang="en-US" dirty="0"/>
              <a:t>Usually, when an entity is more specific than its current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TypeScript provides two syntaxes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63276" y="3429000"/>
            <a:ext cx="705750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//angle-bracket syntax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thing: any = `Thing T. Thing`;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nameLength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number = (&lt;string&gt;thing).length;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//as-syntax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thing: any = `Thing T. Thing`;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nameLength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number = (thing as string).length;</a:t>
            </a:r>
          </a:p>
        </p:txBody>
      </p:sp>
    </p:spTree>
    <p:extLst>
      <p:ext uri="{BB962C8B-B14F-4D97-AF65-F5344CB8AC3E}">
        <p14:creationId xmlns:p14="http://schemas.microsoft.com/office/powerpoint/2010/main" val="4260648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CA3E22-08AB-465A-AB1C-81E13FEF0E9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Unknown top-type</a:t>
            </a:r>
            <a:endParaRPr lang="en-GB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7DC26-9A83-6140-B1F9-F19DD993F8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Type-safe counterpart of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Anything is assignable to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en-US" sz="2000" dirty="0"/>
              <a:t> isn’t assignable to anything but itself and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sz="2000" dirty="0"/>
              <a:t> without a type-assertion or control flow based narrowing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No operations are permitted on an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unknown</a:t>
            </a:r>
            <a:r>
              <a:rPr lang="en-US" sz="2000" dirty="0"/>
              <a:t> without assertion or narrowing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29ABA2-7216-4112-BEA6-A4969908C33D}"/>
              </a:ext>
            </a:extLst>
          </p:cNvPr>
          <p:cNvSpPr txBox="1">
            <a:spLocks/>
          </p:cNvSpPr>
          <p:nvPr/>
        </p:nvSpPr>
        <p:spPr>
          <a:xfrm>
            <a:off x="3302030" y="3619567"/>
            <a:ext cx="5580000" cy="26111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x: unknown = `Hi`;  // OK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42;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!== 10;		// OK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&lt;= 22;		// Error – equality 			// operators only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 as number) &gt;= 10 // OK </a:t>
            </a:r>
          </a:p>
        </p:txBody>
      </p:sp>
    </p:spTree>
    <p:extLst>
      <p:ext uri="{BB962C8B-B14F-4D97-AF65-F5344CB8AC3E}">
        <p14:creationId xmlns:p14="http://schemas.microsoft.com/office/powerpoint/2010/main" val="320511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E2AE67-416E-F341-9CEF-294F70BCFB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2b – Type Assertion and Unknown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F915BD-3F0A-49AF-B481-ED67846692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unknown type and type assertion when working with variables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4083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F3458D-E76F-3A49-ABBF-63302D618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83DDF-EEA1-4FA2-AD95-6B13B56A3D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TypeScript applies types 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aware of additional types used in TypeScript:</a:t>
            </a:r>
          </a:p>
          <a:p>
            <a:pPr marL="465746" lvl="1" indent="-285750"/>
            <a:r>
              <a:rPr lang="en-US" dirty="0"/>
              <a:t>Array</a:t>
            </a:r>
          </a:p>
          <a:p>
            <a:pPr marL="465746" lvl="1" indent="-285750"/>
            <a:r>
              <a:rPr lang="en-US" dirty="0"/>
              <a:t>Tuple</a:t>
            </a:r>
          </a:p>
          <a:p>
            <a:pPr marL="465746" lvl="1" indent="-285750"/>
            <a:r>
              <a:rPr lang="en-US" dirty="0" err="1"/>
              <a:t>Enum</a:t>
            </a:r>
            <a:endParaRPr lang="en-US" dirty="0"/>
          </a:p>
          <a:p>
            <a:pPr marL="465746" lvl="1" indent="-285750"/>
            <a:r>
              <a:rPr lang="en-US" dirty="0"/>
              <a:t>Any</a:t>
            </a:r>
          </a:p>
          <a:p>
            <a:pPr marL="465746" lvl="1" indent="-285750"/>
            <a:r>
              <a:rPr lang="en-US" dirty="0"/>
              <a:t>Void</a:t>
            </a:r>
          </a:p>
          <a:p>
            <a:pPr marL="465746" lvl="1" indent="-285750"/>
            <a:r>
              <a:rPr lang="en-US" dirty="0"/>
              <a:t>Never</a:t>
            </a:r>
          </a:p>
          <a:p>
            <a:pPr marL="465746" lvl="1" indent="-285750"/>
            <a:r>
              <a:rPr lang="en-US" dirty="0"/>
              <a:t>Object</a:t>
            </a:r>
          </a:p>
          <a:p>
            <a:pPr marL="465746" lvl="1" indent="-285750"/>
            <a:r>
              <a:rPr lang="en-US" dirty="0"/>
              <a:t>Unknown (introduced in TypeScript v3.0)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992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0F3458D-E76F-3A49-ABBF-63302D618D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35815-49F1-46F5-BF2F-DDA63F17C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understand how TypeScript applies types to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be aware of additional types used in TypeScript:</a:t>
            </a:r>
          </a:p>
          <a:p>
            <a:pPr marL="465746" lvl="1" indent="-285750"/>
            <a:r>
              <a:rPr lang="en-US" dirty="0"/>
              <a:t>Array</a:t>
            </a:r>
          </a:p>
          <a:p>
            <a:pPr marL="465746" lvl="1" indent="-285750"/>
            <a:r>
              <a:rPr lang="en-US" dirty="0"/>
              <a:t>Tuple</a:t>
            </a:r>
          </a:p>
          <a:p>
            <a:pPr marL="465746" lvl="1" indent="-285750"/>
            <a:r>
              <a:rPr lang="en-US" dirty="0" err="1"/>
              <a:t>Enum</a:t>
            </a:r>
            <a:endParaRPr lang="en-US" dirty="0"/>
          </a:p>
          <a:p>
            <a:pPr marL="465746" lvl="1" indent="-285750"/>
            <a:r>
              <a:rPr lang="en-US" dirty="0"/>
              <a:t>Any</a:t>
            </a:r>
          </a:p>
          <a:p>
            <a:pPr marL="465746" lvl="1" indent="-285750"/>
            <a:r>
              <a:rPr lang="en-US" dirty="0"/>
              <a:t>Void</a:t>
            </a:r>
          </a:p>
          <a:p>
            <a:pPr marL="465746" lvl="1" indent="-285750"/>
            <a:r>
              <a:rPr lang="en-US" dirty="0"/>
              <a:t>Never</a:t>
            </a:r>
          </a:p>
          <a:p>
            <a:pPr marL="465746" lvl="1" indent="-285750"/>
            <a:r>
              <a:rPr lang="en-US" dirty="0"/>
              <a:t>Object</a:t>
            </a:r>
          </a:p>
          <a:p>
            <a:pPr marL="465746" lvl="1" indent="-285750"/>
            <a:r>
              <a:rPr lang="en-US" dirty="0"/>
              <a:t>Unknown (introduced in TypeScript v3.0)</a:t>
            </a:r>
          </a:p>
        </p:txBody>
      </p:sp>
    </p:spTree>
    <p:extLst>
      <p:ext uri="{BB962C8B-B14F-4D97-AF65-F5344CB8AC3E}">
        <p14:creationId xmlns:p14="http://schemas.microsoft.com/office/powerpoint/2010/main" val="2716448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0B1EB-2351-B04C-9B6B-A56FDED374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Primitive types – just like JavaScript</a:t>
            </a:r>
            <a:endParaRPr lang="en-US" dirty="0"/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1078202" y="2126729"/>
            <a:ext cx="4223472" cy="275930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PRIMITIVES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true and false values only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  <a:p>
            <a:pPr lvl="1"/>
            <a:r>
              <a:rPr lang="en-US" dirty="0"/>
              <a:t>Floating point values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US" dirty="0"/>
              <a:t>‘single’, ‘double’ or ‘backticks’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E28C9A9-E4E9-4B93-B7B2-146277E1914B}"/>
              </a:ext>
            </a:extLst>
          </p:cNvPr>
          <p:cNvSpPr txBox="1">
            <a:spLocks/>
          </p:cNvSpPr>
          <p:nvPr/>
        </p:nvSpPr>
        <p:spPr>
          <a:xfrm>
            <a:off x="5393600" y="2062074"/>
            <a:ext cx="5580000" cy="2823962"/>
          </a:xfrm>
          <a:prstGeom prst="rect">
            <a:avLst/>
          </a:prstGeom>
        </p:spPr>
        <p:txBody>
          <a:bodyPr/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Tx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Tx/>
              <a:buBlip>
                <a:blip r:embed="rId3"/>
              </a:buBlip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  <a:p>
            <a:pPr lvl="1"/>
            <a:r>
              <a:rPr lang="en-US" dirty="0"/>
              <a:t>To define a value that does not exist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</a:p>
          <a:p>
            <a:pPr lvl="1"/>
            <a:r>
              <a:rPr lang="en-US" dirty="0"/>
              <a:t>The value of a variable that has never been assigned a value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</a:p>
          <a:p>
            <a:pPr lvl="1"/>
            <a:r>
              <a:rPr lang="en-US" dirty="0"/>
              <a:t>Values of this type can be used to make anonymous object properties</a:t>
            </a:r>
          </a:p>
        </p:txBody>
      </p:sp>
    </p:spTree>
    <p:extLst>
      <p:ext uri="{BB962C8B-B14F-4D97-AF65-F5344CB8AC3E}">
        <p14:creationId xmlns:p14="http://schemas.microsoft.com/office/powerpoint/2010/main" val="287295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F909F5-8C31-FA40-B6FE-3C757E801F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6256" y="2766197"/>
            <a:ext cx="5424617" cy="2308324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/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Number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decimal: number = 6;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float: number = 100.232;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exponential: number = 3.2E1234;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hex: number = 0xf00d;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binary: number = 0b1010;</a:t>
            </a:r>
          </a:p>
          <a:p>
            <a:pPr marL="0" indent="0" eaLnBrk="0" hangingPunct="0">
              <a:spcBef>
                <a:spcPts val="0"/>
              </a:spcBef>
              <a:buNone/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octal: number = 0o744;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FA079A-B086-D14B-B8FF-B9FA90D03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colon and the type to assign to the variable name are added after it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2B40BF-3401-4242-88F2-905D6D6677E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6909" y="291669"/>
            <a:ext cx="9124950" cy="62706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Adding types to variable declarations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315489-A870-4F1B-ACF9-D02E805EA57C}"/>
              </a:ext>
            </a:extLst>
          </p:cNvPr>
          <p:cNvSpPr txBox="1"/>
          <p:nvPr/>
        </p:nvSpPr>
        <p:spPr>
          <a:xfrm>
            <a:off x="414001" y="2766197"/>
            <a:ext cx="5580000" cy="23083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Boolean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isDone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boolean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string = `John Smith`;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 greeting: string = `Hello, my name is ${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}`;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4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19E7EA-7276-4A7E-B984-803DBCF7D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Arrays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</a:t>
            </a:r>
          </a:p>
          <a:p>
            <a:pPr marL="457196" lvl="1" indent="-285750"/>
            <a:r>
              <a:rPr lang="en-US" dirty="0"/>
              <a:t>Statically typed arrays declared in one of two ways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 to JavaScript developers, the square brackets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Familiar to C# and Java developers, the angle bracket notation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49845" y="4715401"/>
            <a:ext cx="628437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list: number[] = [1, 2, 3];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list2: string[] =[`Pie`, `Gravy`];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49845" y="5714218"/>
            <a:ext cx="628437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list: Array&lt;number&gt; = [1, 2, 3];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list2: Array&lt;string&gt; = [`Pie`, `Gravy`];</a:t>
            </a:r>
          </a:p>
        </p:txBody>
      </p:sp>
    </p:spTree>
    <p:extLst>
      <p:ext uri="{BB962C8B-B14F-4D97-AF65-F5344CB8AC3E}">
        <p14:creationId xmlns:p14="http://schemas.microsoft.com/office/powerpoint/2010/main" val="3596961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19E7EA-7276-4A7E-B984-803DBCF7DC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Tuple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8" y="1240838"/>
            <a:ext cx="5128636" cy="523775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Express an array of fixed (or variable) length but differing types</a:t>
            </a:r>
          </a:p>
          <a:p>
            <a:pPr lvl="1"/>
            <a:r>
              <a:rPr lang="en-US" dirty="0"/>
              <a:t>? on a type means that it’s optional</a:t>
            </a:r>
          </a:p>
          <a:p>
            <a:pPr lvl="1"/>
            <a:r>
              <a:rPr lang="en-US" dirty="0"/>
              <a:t>If optional is in middle, all following must have ? too</a:t>
            </a:r>
          </a:p>
          <a:p>
            <a:endParaRPr lang="en-US" dirty="0"/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C87879D-575C-4A01-BF74-1A46E4F20B64}"/>
              </a:ext>
            </a:extLst>
          </p:cNvPr>
          <p:cNvSpPr txBox="1">
            <a:spLocks/>
          </p:cNvSpPr>
          <p:nvPr/>
        </p:nvSpPr>
        <p:spPr>
          <a:xfrm>
            <a:off x="6384492" y="1240837"/>
            <a:ext cx="5128636" cy="523775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15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171446" indent="-171446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8889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None/>
              <a:tabLst/>
              <a:defRPr sz="1800" b="0" i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88898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0000"/>
              <a:buFont typeface="Arial" panose="020B0604020202020204" pitchFamily="34" charset="0"/>
              <a:buNone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355591" indent="-266693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51"/>
              </a:spcAft>
              <a:buSzPct val="125000"/>
              <a:buFont typeface="Arial" panose="020B0604020202020204" pitchFamily="34" charset="0"/>
              <a:buChar char="•"/>
              <a:tabLst/>
              <a:defRPr sz="1800" b="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Accessing Tuples</a:t>
            </a:r>
          </a:p>
          <a:p>
            <a:pPr lvl="1"/>
            <a:r>
              <a:rPr lang="en-US" dirty="0"/>
              <a:t>When accessing element with known index, correct type is retrieved too: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to Tuples</a:t>
            </a:r>
          </a:p>
          <a:p>
            <a:pPr lvl="1"/>
            <a:r>
              <a:rPr lang="en-US" dirty="0"/>
              <a:t>Defined length can still be achieved with correct type – but not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C0096E-3FC1-4A3F-9476-18440331EBE8}"/>
              </a:ext>
            </a:extLst>
          </p:cNvPr>
          <p:cNvSpPr txBox="1"/>
          <p:nvPr/>
        </p:nvSpPr>
        <p:spPr>
          <a:xfrm>
            <a:off x="414000" y="3891077"/>
            <a:ext cx="5580000" cy="258532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//Declaration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person:[string, number, number?];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//Initialisation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 = [`John`,21]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 eaLnBrk="0" hangingPunct="0">
              <a:spcBef>
                <a:spcPts val="0"/>
              </a:spcBef>
              <a:defRPr/>
            </a:pPr>
            <a:endParaRPr lang="en-GB" sz="18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 = [21, `John`]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Error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EDB379-54E1-4B9C-A931-1F3117B45BA8}"/>
              </a:ext>
            </a:extLst>
          </p:cNvPr>
          <p:cNvSpPr txBox="1"/>
          <p:nvPr/>
        </p:nvSpPr>
        <p:spPr>
          <a:xfrm>
            <a:off x="6384492" y="2457250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(person[0].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console.log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(person[1].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substr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(1));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// Error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1709A6-2F51-477C-9123-66563947BA6A}"/>
              </a:ext>
            </a:extLst>
          </p:cNvPr>
          <p:cNvSpPr txBox="1"/>
          <p:nvPr/>
        </p:nvSpPr>
        <p:spPr>
          <a:xfrm>
            <a:off x="6384492" y="5280367"/>
            <a:ext cx="5580000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person[2] = `Smith`; // Error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person[2] = 1234;	 // OK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person[3] = 1234;    // Error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person[3] = `Smith`; // Error</a:t>
            </a:r>
          </a:p>
        </p:txBody>
      </p:sp>
    </p:spTree>
    <p:extLst>
      <p:ext uri="{BB962C8B-B14F-4D97-AF65-F5344CB8AC3E}">
        <p14:creationId xmlns:p14="http://schemas.microsoft.com/office/powerpoint/2010/main" val="28345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3B8487-024F-3B48-A0B7-2B62A398C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QuickLab</a:t>
            </a:r>
            <a:r>
              <a:rPr lang="en-US" dirty="0"/>
              <a:t> 2a - Tuples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BB1DC-764F-4AB2-9D0C-5EE69191D0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and experiment with tuples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65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206E8E-126F-4AB3-AAF0-7CB21591CC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</a:t>
            </a:r>
            <a:r>
              <a:rPr lang="en-GB" dirty="0" err="1"/>
              <a:t>Enum</a:t>
            </a:r>
            <a:endParaRPr lang="en-GB" dirty="0"/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Fr</a:t>
            </a:r>
            <a:r>
              <a:rPr lang="en-US" sz="1900" dirty="0"/>
              <a:t>iendly names for numeric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Automatically numbered from 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start from any number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number them all manually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And go from numeric value to the name</a:t>
            </a:r>
          </a:p>
          <a:p>
            <a:endParaRPr lang="en-US" sz="1550" dirty="0"/>
          </a:p>
          <a:p>
            <a:endParaRPr lang="en-US" sz="1550" dirty="0"/>
          </a:p>
          <a:p>
            <a:pPr lvl="1"/>
            <a:endParaRPr lang="en-US" sz="1550" dirty="0"/>
          </a:p>
          <a:p>
            <a:endParaRPr lang="en-US" sz="1550" dirty="0"/>
          </a:p>
        </p:txBody>
      </p:sp>
      <p:sp>
        <p:nvSpPr>
          <p:cNvPr id="4" name="TextBox 3"/>
          <p:cNvSpPr txBox="1"/>
          <p:nvPr/>
        </p:nvSpPr>
        <p:spPr>
          <a:xfrm>
            <a:off x="6206400" y="1593343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{Red, Green, Blue};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c: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; //1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06400" y="2710970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{Red=4, Green, Blue};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c: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; //5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6400" y="3848966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{Red=4, Green=8, Blue=16};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c: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Color.Green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; //8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06400" y="4986962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 {Red=4, Green=8, Blue=16};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c: string = </a:t>
            </a:r>
            <a:r>
              <a:rPr lang="en-GB" sz="1800" b="1" dirty="0" err="1">
                <a:latin typeface="Courier New" pitchFamily="49" charset="0"/>
                <a:cs typeface="Courier New" pitchFamily="49" charset="0"/>
              </a:rPr>
              <a:t>Color</a:t>
            </a:r>
            <a:r>
              <a:rPr lang="en-GB" sz="1800" b="1" dirty="0">
                <a:latin typeface="Courier New" pitchFamily="49" charset="0"/>
                <a:cs typeface="Courier New" pitchFamily="49" charset="0"/>
              </a:rPr>
              <a:t>[8]; //Green</a:t>
            </a:r>
          </a:p>
        </p:txBody>
      </p:sp>
    </p:spTree>
    <p:extLst>
      <p:ext uri="{BB962C8B-B14F-4D97-AF65-F5344CB8AC3E}">
        <p14:creationId xmlns:p14="http://schemas.microsoft.com/office/powerpoint/2010/main" val="316727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B356DE-FC28-46B6-B9BE-8363A6CD680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Types – Any</a:t>
            </a:r>
          </a:p>
        </p:txBody>
      </p:sp>
      <p:sp>
        <p:nvSpPr>
          <p:cNvPr id="717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6237" y="1240838"/>
            <a:ext cx="5830163" cy="5237751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 types are subtypes of Any</a:t>
            </a:r>
          </a:p>
          <a:p>
            <a:pPr marL="514346" lvl="1" indent="-342900"/>
            <a:r>
              <a:rPr lang="en-US" sz="1900" dirty="0"/>
              <a:t>Gives us a route to describe variables that we do not know the type of e.g., from the user or 3rd party libraries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is also handy to start opting in to type checking during compilation</a:t>
            </a:r>
          </a:p>
          <a:p>
            <a:pPr marL="514346" lvl="1" indent="-342900"/>
            <a:r>
              <a:rPr lang="en-US" sz="1900" dirty="0"/>
              <a:t>And can be helpful if you know parts of a type, but not all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400364" y="2202041"/>
            <a:ext cx="558000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thing: any = `Thing T. Thing`;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thing = false; // 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364" y="4009629"/>
            <a:ext cx="558000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0" hangingPunct="0">
              <a:spcBef>
                <a:spcPts val="0"/>
              </a:spcBef>
              <a:defRPr/>
            </a:pPr>
            <a:r>
              <a:rPr lang="en-GB" sz="1800" b="1" dirty="0">
                <a:latin typeface="Courier New" pitchFamily="49" charset="0"/>
                <a:cs typeface="Courier New" pitchFamily="49" charset="0"/>
              </a:rPr>
              <a:t>let list: any[] = [1, true, `thing`];</a:t>
            </a:r>
          </a:p>
        </p:txBody>
      </p:sp>
    </p:spTree>
    <p:extLst>
      <p:ext uri="{BB962C8B-B14F-4D97-AF65-F5344CB8AC3E}">
        <p14:creationId xmlns:p14="http://schemas.microsoft.com/office/powerpoint/2010/main" val="5866716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61ba5a240904b86632099fc56e12dead204a13"/>
</p:tagLst>
</file>

<file path=ppt/theme/theme1.xml><?xml version="1.0" encoding="utf-8"?>
<a:theme xmlns:a="http://schemas.openxmlformats.org/drawingml/2006/main" name="Master_Primary_Colors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2.xml><?xml version="1.0" encoding="utf-8"?>
<a:theme xmlns:a="http://schemas.openxmlformats.org/drawingml/2006/main" name="Master_Red_and_Purpl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3.xml><?xml version="1.0" encoding="utf-8"?>
<a:theme xmlns:a="http://schemas.openxmlformats.org/drawingml/2006/main" name="Master_Yellow_and_Orang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4.xml><?xml version="1.0" encoding="utf-8"?>
<a:theme xmlns:a="http://schemas.openxmlformats.org/drawingml/2006/main" name="Master_Blue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5.xml><?xml version="1.0" encoding="utf-8"?>
<a:theme xmlns:a="http://schemas.openxmlformats.org/drawingml/2006/main" name="Master_Neutral">
  <a:themeElements>
    <a:clrScheme name="QA Branding Custom Colour Set">
      <a:dk1>
        <a:srgbClr val="004050"/>
      </a:dk1>
      <a:lt1>
        <a:srgbClr val="FFFFFF"/>
      </a:lt1>
      <a:dk2>
        <a:srgbClr val="00EDB5"/>
      </a:dk2>
      <a:lt2>
        <a:srgbClr val="FFFFFF"/>
      </a:lt2>
      <a:accent1>
        <a:srgbClr val="004050"/>
      </a:accent1>
      <a:accent2>
        <a:srgbClr val="00EDB5"/>
      </a:accent2>
      <a:accent3>
        <a:srgbClr val="7F007D"/>
      </a:accent3>
      <a:accent4>
        <a:srgbClr val="FF004C"/>
      </a:accent4>
      <a:accent5>
        <a:srgbClr val="F8D237"/>
      </a:accent5>
      <a:accent6>
        <a:srgbClr val="F3612C"/>
      </a:accent6>
      <a:hlink>
        <a:srgbClr val="004050"/>
      </a:hlink>
      <a:folHlink>
        <a:srgbClr val="00EDB5"/>
      </a:folHlink>
    </a:clrScheme>
    <a:fontScheme name="QA Brand Fonts 2019">
      <a:majorFont>
        <a:latin typeface="Krana Fat B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 anchor="t" anchorCtr="0">
        <a:normAutofit/>
      </a:bodyPr>
      <a:lstStyle>
        <a:defPPr algn="l"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iner Slidedeck Template DRAFT v0.1" id="{7AC1CA74-4441-42CA-9897-72DF6ED83A1A}" vid="{6017FA94-E546-4DB4-BF25-6AABB84AA04E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Courseware" ma:contentTypeID="0x010100F0967B7CEE8D417F966757887D9466FB0033091736364B29459B216A6F39B007CE" ma:contentTypeVersion="0" ma:contentTypeDescription="Base content type which represents courseware documents" ma:contentTypeScope="" ma:versionID="7c1e3ec4f1b4b41bac5b3e2e70b06195">
  <xsd:schema xmlns:xsd="http://www.w3.org/2001/XMLSchema" xmlns:xs="http://www.w3.org/2001/XMLSchema" xmlns:p="http://schemas.microsoft.com/office/2006/metadata/properties" xmlns:ns2="448C177D-8930-4CE7-B892-EC306B91C362" targetNamespace="http://schemas.microsoft.com/office/2006/metadata/properties" ma:root="true" ma:fieldsID="88218c5e7c73d850ed1d20a798c6ecd4" ns2:_="">
    <xsd:import namespace="448C177D-8930-4CE7-B892-EC306B91C362"/>
    <xsd:element name="properties">
      <xsd:complexType>
        <xsd:sequence>
          <xsd:element name="documentManagement">
            <xsd:complexType>
              <xsd:all>
                <xsd:element ref="ns2:BookTypeField0" minOccurs="0"/>
                <xsd:element ref="ns2:SequenceNumber" minOccurs="0"/>
                <xsd:element ref="ns2:IsBuildFi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8C177D-8930-4CE7-B892-EC306B91C362" elementFormDefault="qualified">
    <xsd:import namespace="http://schemas.microsoft.com/office/2006/documentManagement/types"/>
    <xsd:import namespace="http://schemas.microsoft.com/office/infopath/2007/PartnerControls"/>
    <xsd:element name="BookTypeField0" ma:index="9" nillable="true" ma:taxonomy="true" ma:internalName="BookTypeField0" ma:taxonomyFieldName="BookType" ma:displayName="Book Type" ma:fieldId="{e7c6b654-e04e-4e45-9cfd-676dbef3a3c6}" ma:sspId="63102202-80dd-4165-b1ca-d09cf2756dc1" ma:termSetId="3300959e-7346-4208-831a-90b552f1677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equenceNumber" ma:index="10" nillable="true" ma:displayName="Sequence Number" ma:decimals="0" ma:internalName="SequenceNumber">
      <xsd:simpleType>
        <xsd:restriction base="dms:Number"/>
      </xsd:simpleType>
    </xsd:element>
    <xsd:element name="IsBuildFile" ma:index="11" nillable="true" ma:displayName="Is Build File" ma:hidden="true" ma:internalName="IsBuildFil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ookTypeField0 xmlns="448C177D-8930-4CE7-B892-EC306B91C362">
      <Terms xmlns="http://schemas.microsoft.com/office/infopath/2007/PartnerControls">
        <TermInfo xmlns="http://schemas.microsoft.com/office/infopath/2007/PartnerControls">
          <TermName xmlns="http://schemas.microsoft.com/office/infopath/2007/PartnerControls">IK</TermName>
          <TermId xmlns="http://schemas.microsoft.com/office/infopath/2007/PartnerControls">5abe6401-e87a-4499-80b4-3d21a1a6ebd7</TermId>
        </TermInfo>
      </Terms>
    </BookTypeField0>
    <SequenceNumber xmlns="448C177D-8930-4CE7-B892-EC306B91C362" xsi:nil="true"/>
    <IsBuildFile xmlns="448C177D-8930-4CE7-B892-EC306B91C362" xsi:nil="true"/>
  </documentManagement>
</p:properties>
</file>

<file path=customXml/itemProps1.xml><?xml version="1.0" encoding="utf-8"?>
<ds:datastoreItem xmlns:ds="http://schemas.openxmlformats.org/officeDocument/2006/customXml" ds:itemID="{BB466F22-B209-49D5-9C6F-CD2632AF8C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04CEA3-CCCB-4F97-89FF-5144E79D55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8C177D-8930-4CE7-B892-EC306B91C3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FD4C0-AF61-4457-ADCF-4CFE3F92DA4C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48C177D-8930-4CE7-B892-EC306B91C362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1226</Words>
  <Application>Microsoft Office PowerPoint</Application>
  <PresentationFormat>Widescreen</PresentationFormat>
  <Paragraphs>219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Courier New</vt:lpstr>
      <vt:lpstr>Krana Fat B</vt:lpstr>
      <vt:lpstr>Montserrat</vt:lpstr>
      <vt:lpstr>Master_Primary_Colors</vt:lpstr>
      <vt:lpstr>Master_Red_and_Purple</vt:lpstr>
      <vt:lpstr>Master_Yellow_and_Orange</vt:lpstr>
      <vt:lpstr>Master_Blue</vt:lpstr>
      <vt:lpstr>Master_Neutral</vt:lpstr>
      <vt:lpstr>Simple Types</vt:lpstr>
      <vt:lpstr>PowerPoint Presentation</vt:lpstr>
      <vt:lpstr>PowerPoint Presentation</vt:lpstr>
      <vt:lpstr>Adding types to variable declarations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jobs</dc:title>
  <dc:creator>Waller, Michelle</dc:creator>
  <cp:lastModifiedBy>Smith, Andy</cp:lastModifiedBy>
  <cp:revision>169</cp:revision>
  <dcterms:created xsi:type="dcterms:W3CDTF">2020-09-24T08:38:39Z</dcterms:created>
  <dcterms:modified xsi:type="dcterms:W3CDTF">2024-10-22T16:02:25Z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0x010100F0967B7CEE8D417F966757887D9466FB0033091736364B29459B216A6F39B007CE</vt:lpwstr>
  </property>
  <property fmtid="{D5CDD505-2E9C-101B-9397-08002B2CF9AE}" pid="3" name="BookType">
    <vt:lpwstr>4</vt:lpwstr>
  </property>
</Properties>
</file>