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0"/>
  </p:notesMasterIdLst>
  <p:handoutMasterIdLst>
    <p:handoutMasterId r:id="rId21"/>
  </p:handoutMasterIdLst>
  <p:sldIdLst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</p:sldIdLst>
  <p:sldSz cx="12192000" cy="6858000"/>
  <p:notesSz cx="6645275" cy="9775825"/>
  <p:custDataLst>
    <p:tags r:id="rId22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CEF9"/>
    <a:srgbClr val="03EAB3"/>
    <a:srgbClr val="00D2FE"/>
    <a:srgbClr val="28CEF6"/>
    <a:srgbClr val="FFD217"/>
    <a:srgbClr val="FF6124"/>
    <a:srgbClr val="EECF40"/>
    <a:srgbClr val="A5FFFF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98" d="100"/>
          <a:sy n="98" d="100"/>
        </p:scale>
        <p:origin x="1038" y="348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3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35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9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cs typeface="Arial" charset="0"/>
              </a:rPr>
              <a:t>Answer: because not all types have a member called “length”</a:t>
            </a:r>
          </a:p>
        </p:txBody>
      </p:sp>
    </p:spTree>
    <p:extLst>
      <p:ext uri="{BB962C8B-B14F-4D97-AF65-F5344CB8AC3E}">
        <p14:creationId xmlns:p14="http://schemas.microsoft.com/office/powerpoint/2010/main" val="1797607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180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4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582613"/>
            <a:ext cx="5715000" cy="321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5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5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9" r:id="rId1"/>
    <p:sldLayoutId id="2147483696" r:id="rId2"/>
    <p:sldLayoutId id="2147483790" r:id="rId3"/>
    <p:sldLayoutId id="2147484314" r:id="rId4"/>
    <p:sldLayoutId id="2147483802" r:id="rId5"/>
    <p:sldLayoutId id="2147484315" r:id="rId6"/>
    <p:sldLayoutId id="2147484316" r:id="rId7"/>
    <p:sldLayoutId id="2147484322" r:id="rId8"/>
    <p:sldLayoutId id="2147484323" r:id="rId9"/>
    <p:sldLayoutId id="2147484324" r:id="rId10"/>
    <p:sldLayoutId id="2147484317" r:id="rId11"/>
    <p:sldLayoutId id="2147484325" r:id="rId12"/>
    <p:sldLayoutId id="2147484328" r:id="rId13"/>
    <p:sldLayoutId id="2147484318" r:id="rId14"/>
    <p:sldLayoutId id="2147484327" r:id="rId15"/>
    <p:sldLayoutId id="2147484334" r:id="rId16"/>
    <p:sldLayoutId id="2147484335" r:id="rId17"/>
    <p:sldLayoutId id="2147484326" r:id="rId18"/>
    <p:sldLayoutId id="2147484319" r:id="rId19"/>
    <p:sldLayoutId id="2147484336" r:id="rId20"/>
    <p:sldLayoutId id="2147484337" r:id="rId21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384784" y="4295213"/>
            <a:ext cx="3927042" cy="439738"/>
          </a:xfrm>
        </p:spPr>
        <p:txBody>
          <a:bodyPr/>
          <a:lstStyle/>
          <a:p>
            <a:r>
              <a:rPr lang="en-US" dirty="0"/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33189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9B57D0-EEA2-D146-8555-5E7ACFBD6A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5 – TypeScript Generics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EF63C-46DE-4085-9556-79FDF9F99A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 with Generics – classes, constraints and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82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F6827-6297-2C44-9BDA-544A32036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Hackathon Part 1 – Form Validation using TypeScript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927B7-7522-4A85-AE93-29903B239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In this part of the Hackathon, you’ll build on a partially developed solution (whether that be your previous iteration or the provided starting point) for QA Cinemas' website by adding validation to the form, writing type-safe JavaScript using TypeScript.  All the necessary tools, knowledge and techniques have been covered in the course so far.</a:t>
            </a:r>
          </a:p>
          <a:p>
            <a:r>
              <a:rPr lang="en-GB" dirty="0"/>
              <a:t>This part of the Hackathon is intended to help you develop your skills and knowledge to be able to use type-safe JavaScript via TypeScript to validate a 'Sign-Up' form for users of the QA Cinemas website before this is sent to be held on the server.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C7448-DEB0-4A51-8292-74C9010C60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understand how to use Generics with: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92DCA8C-4B58-4015-B5F3-C80F1CBFD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83491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5BE5C-E3F7-42E0-AE58-120A6652AE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480983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Generics are tools we can use to create reusable components that work over a variety of data types, rather than a single one</a:t>
            </a:r>
          </a:p>
          <a:p>
            <a:pPr marL="457196" lvl="1" indent="-285750"/>
            <a:r>
              <a:rPr lang="en-US" dirty="0"/>
              <a:t>This enables us to be DRY and strongly typed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DE93E8-0588-45B8-899E-825785C416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 functions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special type variable identified by the angle brackets, we can create a generic function that can accept (and capture!) any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called a type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(right) is generic as it works across a range of types, and unlike using the any type, it retains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then call the function stating the type or allowing inference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02030" y="3585408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&lt;T&gt;(vehicle: T): T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(vehicle);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return vehicle;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2888" y="5297725"/>
            <a:ext cx="864622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loggedVehicle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&lt;Car&gt;(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//specified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loggedVehicle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myCar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GB" sz="18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//inferred</a:t>
            </a:r>
          </a:p>
        </p:txBody>
      </p:sp>
    </p:spTree>
    <p:extLst>
      <p:ext uri="{BB962C8B-B14F-4D97-AF65-F5344CB8AC3E}">
        <p14:creationId xmlns:p14="http://schemas.microsoft.com/office/powerpoint/2010/main" val="343719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5ED5BF-C39E-4004-9D33-2AEFC7E879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 functions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4176" y="1370147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Bear in mind that T can be any type, so we have to treat it as such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does the above Error?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4176" y="2400655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logVehicle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&lt;T&gt;(vehicle: T): T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vehicle.length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return vehicle;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3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393C56-4477-41BF-8AA3-FDDCA8E2FD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 Interfaces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write generic interfaces, often to describe objects that will be generics themselves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30" y="2828835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VehicleStorage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vehicles: T[];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park: 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T): T[];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48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7524D-82AF-43E9-80B1-9B06F8DCF6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 in shape to generic interfaces, utilising angle brackets following the name of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Generic classes are only generic on their instance side, so static members cannot use the class’s type parameter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30" y="2890391"/>
            <a:ext cx="55800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VehicleGarage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&lt;T&gt;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vehicles: T[] = [];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constructor(public space: number = 5)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192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286B29-5FEE-406F-A023-DBAFFF4333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Generic Constraints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constrain Generics to only accept types within certain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Whereas until now we’ve had to work with our generics as if they were accepting any types, we can now work with them in certain conditions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46055" y="2896476"/>
            <a:ext cx="569195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interface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RoadVehicle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height: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weight: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VehicleGarage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&lt;T implements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RoadVehicle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vehicles: T[] = [];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 constructor(public space: number = 5)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91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D737A-A926-40FF-9A66-E40B89FA7B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understand how to use Generics with: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Constraints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73EA041-4225-4EBB-9E33-9997B94E3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5" y="1349985"/>
            <a:ext cx="3443732" cy="275199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7043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8C177D-8930-4CE7-B892-EC306B91C36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556</Words>
  <Application>Microsoft Office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Generics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170</cp:revision>
  <dcterms:created xsi:type="dcterms:W3CDTF">2020-09-24T08:38:39Z</dcterms:created>
  <dcterms:modified xsi:type="dcterms:W3CDTF">2024-10-22T15:44:38Z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