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86" r:id="rId7"/>
    <p:sldId id="287" r:id="rId8"/>
    <p:sldId id="288" r:id="rId9"/>
    <p:sldId id="289" r:id="rId10"/>
    <p:sldId id="290" r:id="rId11"/>
  </p:sldIdLst>
  <p:sldSz cx="12192000" cy="6858000"/>
  <p:notesSz cx="6645275" cy="9775825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Black" panose="00000A00000000000000" pitchFamily="2" charset="0"/>
      <p:bold r:id="rId18"/>
      <p:boldItalic r:id="rId19"/>
    </p:embeddedFont>
  </p:embeddedFontLst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9EDB8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78431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974" y="294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09/12/2024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using a default value the type will be inferred, otherwise it can be set using &lt;&gt;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23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sv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Cov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799" y="4437788"/>
            <a:ext cx="11160000" cy="720000"/>
          </a:xfrm>
          <a:prstGeom prst="rect">
            <a:avLst/>
          </a:prstGeom>
          <a:ln>
            <a:noFill/>
          </a:ln>
        </p:spPr>
        <p:txBody>
          <a:bodyPr lIns="0" rIns="0" anchor="t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5481638"/>
            <a:ext cx="11160000" cy="863600"/>
          </a:xfrm>
          <a:prstGeom prst="rect">
            <a:avLst/>
          </a:prstGeom>
          <a:ln>
            <a:noFill/>
          </a:ln>
        </p:spPr>
        <p:txBody>
          <a:bodyPr lIns="0" rIns="0" anchor="t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4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936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57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52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4D955D-2481-AE77-A2BC-86226EA85F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143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FamilyBase)"/>
              </a:rPr>
              <a:t>qa.com - QA Limited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C393D9-3D8C-C0CA-E619-E8A43F365B6C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486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6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181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26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704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Blue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0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15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442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952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20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79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13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3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28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7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05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Orange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9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22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195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0634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914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8033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833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737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203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18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Purple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409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238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389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748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0132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522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0080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732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55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39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Red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04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995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497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80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18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302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82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8295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8944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00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9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Green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13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312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745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594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0404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28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Yellow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10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4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18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27" r:id="rId19"/>
    <p:sldLayoutId id="2147483928" r:id="rId20"/>
    <p:sldLayoutId id="2147483929" r:id="rId21"/>
    <p:sldLayoutId id="2147483930" r:id="rId22"/>
    <p:sldLayoutId id="2147483931" r:id="rId23"/>
    <p:sldLayoutId id="2147483932" r:id="rId24"/>
    <p:sldLayoutId id="2147483933" r:id="rId25"/>
    <p:sldLayoutId id="2147483934" r:id="rId26"/>
    <p:sldLayoutId id="2147483935" r:id="rId27"/>
    <p:sldLayoutId id="2147483936" r:id="rId28"/>
    <p:sldLayoutId id="2147483937" r:id="rId29"/>
    <p:sldLayoutId id="2147483938" r:id="rId30"/>
    <p:sldLayoutId id="2147483939" r:id="rId31"/>
    <p:sldLayoutId id="2147483940" r:id="rId32"/>
    <p:sldLayoutId id="2147483941" r:id="rId33"/>
    <p:sldLayoutId id="2147483942" r:id="rId34"/>
    <p:sldLayoutId id="2147483943" r:id="rId35"/>
    <p:sldLayoutId id="2147483944" r:id="rId36"/>
    <p:sldLayoutId id="2147483945" r:id="rId37"/>
    <p:sldLayoutId id="2147483946" r:id="rId38"/>
    <p:sldLayoutId id="2147483947" r:id="rId39"/>
    <p:sldLayoutId id="2147483948" r:id="rId40"/>
    <p:sldLayoutId id="2147483949" r:id="rId41"/>
    <p:sldLayoutId id="2147483950" r:id="rId42"/>
    <p:sldLayoutId id="2147483951" r:id="rId43"/>
    <p:sldLayoutId id="2147483952" r:id="rId44"/>
    <p:sldLayoutId id="2147483953" r:id="rId45"/>
    <p:sldLayoutId id="2147483954" r:id="rId46"/>
    <p:sldLayoutId id="2147483955" r:id="rId47"/>
    <p:sldLayoutId id="2147483956" r:id="rId48"/>
    <p:sldLayoutId id="2147483957" r:id="rId49"/>
    <p:sldLayoutId id="2147483958" r:id="rId50"/>
    <p:sldLayoutId id="2147483959" r:id="rId51"/>
    <p:sldLayoutId id="2147483960" r:id="rId52"/>
    <p:sldLayoutId id="2147483961" r:id="rId53"/>
    <p:sldLayoutId id="2147483962" r:id="rId54"/>
    <p:sldLayoutId id="2147483963" r:id="rId55"/>
    <p:sldLayoutId id="2147483964" r:id="rId56"/>
    <p:sldLayoutId id="2147483965" r:id="rId57"/>
    <p:sldLayoutId id="2147483966" r:id="rId58"/>
    <p:sldLayoutId id="2147483967" r:id="rId59"/>
    <p:sldLayoutId id="2147483968" r:id="rId60"/>
    <p:sldLayoutId id="2147483969" r:id="rId61"/>
    <p:sldLayoutId id="2147483970" r:id="rId62"/>
    <p:sldLayoutId id="2147483971" r:id="rId63"/>
    <p:sldLayoutId id="2147483972" r:id="rId6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66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66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66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66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548028"/>
            <a:ext cx="11160000" cy="720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 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3ADA2-9123-134B-1674-26F51DE50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State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085" y="3033535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FAB1-69D1-2ED5-9A64-6802E14C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state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3331" y="1692000"/>
            <a:ext cx="10144125" cy="6037263"/>
          </a:xfrm>
        </p:spPr>
        <p:txBody>
          <a:bodyPr/>
          <a:lstStyle/>
          <a:p>
            <a:r>
              <a:rPr lang="en-GB" dirty="0"/>
              <a:t>Think of a </a:t>
            </a:r>
            <a:r>
              <a:rPr lang="en-GB" b="1" dirty="0"/>
              <a:t>volume slider </a:t>
            </a:r>
            <a:r>
              <a:rPr lang="en-GB" dirty="0"/>
              <a:t>component on a music player app. The volume can be changed over the lifetime of the app.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React, </a:t>
            </a:r>
            <a:r>
              <a:rPr lang="en-GB" b="1" dirty="0"/>
              <a:t>data that changes over time </a:t>
            </a:r>
            <a:r>
              <a:rPr lang="en-GB" dirty="0"/>
              <a:t>is called </a:t>
            </a:r>
            <a:r>
              <a:rPr lang="en-GB" b="1" dirty="0"/>
              <a:t>state</a:t>
            </a:r>
            <a:r>
              <a:rPr lang="en-GB" dirty="0"/>
              <a:t>. State is like a component’s memory.</a:t>
            </a:r>
          </a:p>
          <a:p>
            <a:endParaRPr lang="en-GB" dirty="0"/>
          </a:p>
          <a:p>
            <a:r>
              <a:rPr lang="en-GB" dirty="0"/>
              <a:t>In the example above, the volume would be stored as a </a:t>
            </a:r>
            <a:r>
              <a:rPr lang="en-GB" b="1" dirty="0"/>
              <a:t>state value </a:t>
            </a:r>
            <a:r>
              <a:rPr lang="en-GB" dirty="0"/>
              <a:t>so that it could be changed over 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9C83E-B324-DFB1-8E87-8350F4521C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9934" y="2497344"/>
            <a:ext cx="2580229" cy="81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4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3B4D-FD7E-D258-65F5-62B100A8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state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4799" y="1692000"/>
            <a:ext cx="10677457" cy="6037263"/>
          </a:xfrm>
        </p:spPr>
        <p:txBody>
          <a:bodyPr/>
          <a:lstStyle/>
          <a:p>
            <a:r>
              <a:rPr lang="en-GB" dirty="0"/>
              <a:t>State should be considered as variables in react. State is also considered to be the ‘single source of truth’</a:t>
            </a:r>
          </a:p>
          <a:p>
            <a:endParaRPr lang="en-GB" dirty="0"/>
          </a:p>
          <a:p>
            <a:r>
              <a:rPr lang="en-GB" dirty="0"/>
              <a:t>Props should never be changed, but what we can do instead is deconstruct them into State. This is what is then displayed in the Virtual Dom</a:t>
            </a:r>
          </a:p>
          <a:p>
            <a:endParaRPr lang="en-GB" dirty="0"/>
          </a:p>
          <a:p>
            <a:r>
              <a:rPr lang="en-GB" dirty="0"/>
              <a:t>To use state, all we need to do is import it at the top of our component and create the states (variables) within our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1580C-598C-B2AD-4BFF-83A5E580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517" y="4841141"/>
            <a:ext cx="5306020" cy="6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5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5208-0DFE-FFE7-B7CA-C8F4B4B4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state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5296" y="1692000"/>
            <a:ext cx="11321951" cy="6037263"/>
          </a:xfrm>
        </p:spPr>
        <p:txBody>
          <a:bodyPr/>
          <a:lstStyle/>
          <a:p>
            <a:r>
              <a:rPr lang="en-GB" dirty="0"/>
              <a:t>Creating State is now very easy in our code.</a:t>
            </a:r>
          </a:p>
          <a:p>
            <a:r>
              <a:rPr lang="en-GB" dirty="0"/>
              <a:t>We simply create a new </a:t>
            </a:r>
            <a:r>
              <a:rPr lang="en-GB" dirty="0" err="1"/>
              <a:t>const</a:t>
            </a:r>
            <a:r>
              <a:rPr lang="en-GB" dirty="0"/>
              <a:t> and create an array made up of the State name (variable name) and a function which defines how to change the state.</a:t>
            </a:r>
          </a:p>
          <a:p>
            <a:endParaRPr lang="en-GB" dirty="0"/>
          </a:p>
          <a:p>
            <a:r>
              <a:rPr lang="en-GB" dirty="0"/>
              <a:t>Finally, we set the initial value of the State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the absence of a starting value you should set the type of the state like so: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B1FD1B0-05EA-E66A-DE3F-2E925B6D878D}"/>
              </a:ext>
            </a:extLst>
          </p:cNvPr>
          <p:cNvSpPr txBox="1">
            <a:spLocks/>
          </p:cNvSpPr>
          <p:nvPr/>
        </p:nvSpPr>
        <p:spPr>
          <a:xfrm>
            <a:off x="6093855" y="4159876"/>
            <a:ext cx="1989102" cy="4925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State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E38FF9-226B-E0EF-53B9-F0D46CA7E057}"/>
              </a:ext>
            </a:extLst>
          </p:cNvPr>
          <p:cNvCxnSpPr/>
          <p:nvPr/>
        </p:nvCxnSpPr>
        <p:spPr>
          <a:xfrm flipV="1">
            <a:off x="7295103" y="3828422"/>
            <a:ext cx="140677" cy="33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E90E948-8E8E-AF95-B558-79E2F03A7C96}"/>
              </a:ext>
            </a:extLst>
          </p:cNvPr>
          <p:cNvSpPr txBox="1">
            <a:spLocks/>
          </p:cNvSpPr>
          <p:nvPr/>
        </p:nvSpPr>
        <p:spPr>
          <a:xfrm>
            <a:off x="7960562" y="4249011"/>
            <a:ext cx="1989102" cy="4925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Function to change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B9BF2E-72C2-A4A7-6A5B-57F8C7C0B2A9}"/>
              </a:ext>
            </a:extLst>
          </p:cNvPr>
          <p:cNvCxnSpPr/>
          <p:nvPr/>
        </p:nvCxnSpPr>
        <p:spPr>
          <a:xfrm flipV="1">
            <a:off x="8641582" y="3918857"/>
            <a:ext cx="0" cy="33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4D0AD39-7EC5-09C7-DC30-1E4E7D9B1E23}"/>
              </a:ext>
            </a:extLst>
          </p:cNvPr>
          <p:cNvSpPr txBox="1">
            <a:spLocks/>
          </p:cNvSpPr>
          <p:nvPr/>
        </p:nvSpPr>
        <p:spPr>
          <a:xfrm>
            <a:off x="10160915" y="4228773"/>
            <a:ext cx="1989102" cy="4925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Starting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350558-0F4A-BF8B-09CD-2BCA3CEEAF1E}"/>
              </a:ext>
            </a:extLst>
          </p:cNvPr>
          <p:cNvCxnSpPr/>
          <p:nvPr/>
        </p:nvCxnSpPr>
        <p:spPr>
          <a:xfrm flipH="1" flipV="1">
            <a:off x="10542507" y="3918857"/>
            <a:ext cx="98697" cy="33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A568D94-3EE1-5E1F-E742-F081373B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19" t="-9056"/>
          <a:stretch/>
        </p:blipFill>
        <p:spPr>
          <a:xfrm>
            <a:off x="3978611" y="5629696"/>
            <a:ext cx="6219589" cy="446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A6A083-F585-B171-C57A-FD1952CD4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641" y="3430477"/>
            <a:ext cx="534427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8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00E8-6CF2-1208-4706-74C6B64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state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9022" y="1585849"/>
            <a:ext cx="9948562" cy="6037263"/>
          </a:xfrm>
        </p:spPr>
        <p:txBody>
          <a:bodyPr/>
          <a:lstStyle/>
          <a:p>
            <a:r>
              <a:rPr lang="en-GB" dirty="0"/>
              <a:t>We can then output the value of the State by simply calling the name in the code, just like a JavaScript variable.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Later in the code, I can create a button which calls the </a:t>
            </a:r>
            <a:r>
              <a:rPr lang="en-GB" dirty="0" err="1"/>
              <a:t>setNumber</a:t>
            </a:r>
            <a:r>
              <a:rPr lang="en-GB" dirty="0"/>
              <a:t>() function to update the state. This edits the DOM to reflect the new value of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9E3BD-BCE5-E47D-467E-0C4E739C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58" y="2745230"/>
            <a:ext cx="2967269" cy="9675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10B751-86F2-6FC3-2D8D-265618610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67" y="2724128"/>
            <a:ext cx="2362530" cy="10097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4D8F55-8724-31E8-FB42-8AD217784EB1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5844527" y="3229024"/>
            <a:ext cx="95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83DB45D-678F-950F-A829-B5E7AEB86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071" y="4928695"/>
            <a:ext cx="3061510" cy="11465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9FE542-3A9D-04D3-CDDD-21A7C5B64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394" y="4992330"/>
            <a:ext cx="2353003" cy="10193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1E89FB-AA44-8CF5-EE15-8D659E87B4CD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5670581" y="5501989"/>
            <a:ext cx="11358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9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9F80-1476-B344-9F42-9CE2823D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state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8088" y="1599565"/>
            <a:ext cx="11237974" cy="6037263"/>
          </a:xfrm>
        </p:spPr>
        <p:txBody>
          <a:bodyPr/>
          <a:lstStyle/>
          <a:p>
            <a:r>
              <a:rPr lang="en-GB" dirty="0"/>
              <a:t>The Process is the same for all State creation and updating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E46DA-88C3-A5BA-D09A-1FFD3284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911" y="2072640"/>
            <a:ext cx="4003506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3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0" y="1979999"/>
            <a:ext cx="10578783" cy="4328725"/>
          </a:xfrm>
        </p:spPr>
        <p:txBody>
          <a:bodyPr/>
          <a:lstStyle/>
          <a:p>
            <a:r>
              <a:rPr lang="en-GB" b="1" dirty="0"/>
              <a:t>State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31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D98DD7F7D1B4CA343FFC9BA0D08F2" ma:contentTypeVersion="14" ma:contentTypeDescription="Create a new document." ma:contentTypeScope="" ma:versionID="f5b787ffde9de8eed7b2a76560910c0f">
  <xsd:schema xmlns:xsd="http://www.w3.org/2001/XMLSchema" xmlns:xs="http://www.w3.org/2001/XMLSchema" xmlns:p="http://schemas.microsoft.com/office/2006/metadata/properties" xmlns:ns2="913fe58e-060a-4373-b11d-b366e3be4652" xmlns:ns3="d9d04ef3-bcb7-4ae4-a62d-289c704a8497" targetNamespace="http://schemas.microsoft.com/office/2006/metadata/properties" ma:root="true" ma:fieldsID="53a1b84068abfc2e8b13ed24d677af21" ns2:_="" ns3:_="">
    <xsd:import namespace="913fe58e-060a-4373-b11d-b366e3be4652"/>
    <xsd:import namespace="d9d04ef3-bcb7-4ae4-a62d-289c704a8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fe58e-060a-4373-b11d-b366e3be4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04ef3-bcb7-4ae4-a62d-289c704a8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418cb5f-0ed4-4140-b688-db7f9630287e}" ma:internalName="TaxCatchAll" ma:showField="CatchAllData" ma:web="d9d04ef3-bcb7-4ae4-a62d-289c704a8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04ef3-bcb7-4ae4-a62d-289c704a8497" xsi:nil="true"/>
    <lcf76f155ced4ddcb4097134ff3c332f xmlns="913fe58e-060a-4373-b11d-b366e3be465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0331AB-5DB5-41A7-9A6C-03452C0FA9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3fe58e-060a-4373-b11d-b366e3be4652"/>
    <ds:schemaRef ds:uri="d9d04ef3-bcb7-4ae4-a62d-289c704a8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  <ds:schemaRef ds:uri="d9d04ef3-bcb7-4ae4-a62d-289c704a8497"/>
    <ds:schemaRef ds:uri="913fe58e-060a-4373-b11d-b366e3be465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11845</TotalTime>
  <Words>335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-apple-system</vt:lpstr>
      <vt:lpstr>var(--fontFamilyBase)</vt:lpstr>
      <vt:lpstr>Montserrat</vt:lpstr>
      <vt:lpstr>Montserrat Black</vt:lpstr>
      <vt:lpstr>Master</vt:lpstr>
      <vt:lpstr>HANDS-ON WITH REACT</vt:lpstr>
      <vt:lpstr>React state </vt:lpstr>
      <vt:lpstr>React state </vt:lpstr>
      <vt:lpstr>React state </vt:lpstr>
      <vt:lpstr>React state </vt:lpstr>
      <vt:lpstr>React state </vt:lpstr>
      <vt:lpstr>QuickLab 8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157</cp:revision>
  <cp:lastPrinted>2019-07-03T09:46:41Z</cp:lastPrinted>
  <dcterms:created xsi:type="dcterms:W3CDTF">2019-09-05T08:17:12Z</dcterms:created>
  <dcterms:modified xsi:type="dcterms:W3CDTF">2024-12-09T11:12:49Z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0x010100273D98DD7F7D1B4CA343FFC9BA0D08F2</vt:lpwstr>
  </property>
  <property fmtid="{D5CDD505-2E9C-101B-9397-08002B2CF9AE}" pid="3" name="BookType">
    <vt:lpwstr>4</vt:lpwstr>
  </property>
</Properties>
</file>