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8" r:id="rId7"/>
    <p:sldId id="279" r:id="rId8"/>
    <p:sldId id="280" r:id="rId9"/>
    <p:sldId id="281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645275" cy="9775825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7843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974" y="29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Notes for example 1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Explain that </a:t>
            </a:r>
            <a:r>
              <a:rPr lang="en-GB" dirty="0" err="1"/>
              <a:t>useEffect</a:t>
            </a:r>
            <a:r>
              <a:rPr lang="en-GB" dirty="0"/>
              <a:t> is placed at the top level of your component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Running an effect after every render is not something you’d see particularly often.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The code inside a </a:t>
            </a:r>
            <a:r>
              <a:rPr lang="en-GB" dirty="0" err="1"/>
              <a:t>useEffect</a:t>
            </a:r>
            <a:r>
              <a:rPr lang="en-GB" dirty="0"/>
              <a:t> will always run the first time a component is rendered.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Whenever the component re-renders, React will check if any of the items inside the dependency array have changed, and if so, the code inside the </a:t>
            </a:r>
            <a:r>
              <a:rPr lang="en-GB" dirty="0" err="1"/>
              <a:t>useEffect</a:t>
            </a:r>
            <a:r>
              <a:rPr lang="en-GB" dirty="0"/>
              <a:t> will run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Notes for example 1 (Empty dependency array example)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Used to perform actions when the component mounts, including any set-up you might need to do</a:t>
            </a:r>
          </a:p>
          <a:p>
            <a:pPr marL="628650" lvl="1" indent="-171450">
              <a:buFontTx/>
              <a:buChar char="-"/>
            </a:pPr>
            <a:endParaRPr lang="en-GB" dirty="0"/>
          </a:p>
          <a:p>
            <a:pPr marL="171450" lvl="0" indent="-171450">
              <a:buFontTx/>
              <a:buChar char="-"/>
            </a:pPr>
            <a:r>
              <a:rPr lang="en-GB" dirty="0"/>
              <a:t>Notes for example 2 (final example)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It’s really important to clean up your side effects. For example, if you start a timer when a component mounts, then you need to dispose of that timer when the component unmounts. Otherwise, the timer will stay active and present in memory, causing memory leaks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it logs when the page renders and the count is set. It logs when the count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2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logging is turned off, the count changes but is not logged to the console. When the logging is turned back on, it continues at the later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9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final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Cov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9" y="4437788"/>
            <a:ext cx="11160000" cy="7200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5481638"/>
            <a:ext cx="11160000" cy="8636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4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3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5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5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4D955D-2481-AE77-A2BC-86226EA85F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qa.com - QA Limited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393D9-3D8C-C0CA-E619-E8A43F365B6C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8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8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26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0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Blu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5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42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52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2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1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8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0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Orang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2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95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3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91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03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83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3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0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18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Purpl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0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3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13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52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08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732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Red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0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9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9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1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02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2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9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94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Green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31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74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594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040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28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2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Yellow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1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4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1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  <p:sldLayoutId id="2147483939" r:id="rId31"/>
    <p:sldLayoutId id="2147483940" r:id="rId32"/>
    <p:sldLayoutId id="2147483941" r:id="rId33"/>
    <p:sldLayoutId id="2147483942" r:id="rId34"/>
    <p:sldLayoutId id="2147483943" r:id="rId35"/>
    <p:sldLayoutId id="2147483944" r:id="rId36"/>
    <p:sldLayoutId id="2147483945" r:id="rId37"/>
    <p:sldLayoutId id="2147483946" r:id="rId38"/>
    <p:sldLayoutId id="2147483947" r:id="rId39"/>
    <p:sldLayoutId id="2147483948" r:id="rId40"/>
    <p:sldLayoutId id="2147483949" r:id="rId41"/>
    <p:sldLayoutId id="2147483950" r:id="rId42"/>
    <p:sldLayoutId id="2147483951" r:id="rId43"/>
    <p:sldLayoutId id="2147483952" r:id="rId44"/>
    <p:sldLayoutId id="2147483953" r:id="rId45"/>
    <p:sldLayoutId id="2147483954" r:id="rId46"/>
    <p:sldLayoutId id="2147483955" r:id="rId47"/>
    <p:sldLayoutId id="2147483956" r:id="rId48"/>
    <p:sldLayoutId id="2147483957" r:id="rId49"/>
    <p:sldLayoutId id="2147483958" r:id="rId50"/>
    <p:sldLayoutId id="2147483959" r:id="rId51"/>
    <p:sldLayoutId id="2147483960" r:id="rId52"/>
    <p:sldLayoutId id="2147483961" r:id="rId53"/>
    <p:sldLayoutId id="2147483962" r:id="rId54"/>
    <p:sldLayoutId id="2147483963" r:id="rId55"/>
    <p:sldLayoutId id="2147483964" r:id="rId56"/>
    <p:sldLayoutId id="2147483965" r:id="rId57"/>
    <p:sldLayoutId id="2147483966" r:id="rId58"/>
    <p:sldLayoutId id="2147483967" r:id="rId59"/>
    <p:sldLayoutId id="2147483968" r:id="rId60"/>
    <p:sldLayoutId id="2147483969" r:id="rId61"/>
    <p:sldLayoutId id="2147483970" r:id="rId62"/>
    <p:sldLayoutId id="2147483971" r:id="rId63"/>
    <p:sldLayoutId id="2147483972" r:id="rId64"/>
    <p:sldLayoutId id="2147483973" r:id="rId6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548028"/>
            <a:ext cx="11160000" cy="72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 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ADA2-9123-134B-1674-26F51DE50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 hook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3589973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614-E991-EA88-6279-AAE8C1BC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6EBB1-394E-94D9-746A-FC3953C7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83" y="1857928"/>
            <a:ext cx="4181654" cy="1496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73EC4-3818-A54D-251C-25A5C3D36C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048" y="3805696"/>
            <a:ext cx="6624486" cy="22606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6FA9B-C6DE-CA1D-6E70-7F7BF2AB4550}"/>
              </a:ext>
            </a:extLst>
          </p:cNvPr>
          <p:cNvCxnSpPr/>
          <p:nvPr/>
        </p:nvCxnSpPr>
        <p:spPr>
          <a:xfrm>
            <a:off x="5145024" y="2353056"/>
            <a:ext cx="3169920" cy="236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ECA8-4C2E-DA11-B9CD-D4764B99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3825" y="579438"/>
            <a:ext cx="5718175" cy="5899150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8C214-A582-9B64-FB3A-13D9B48F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8" y="1564269"/>
            <a:ext cx="6296249" cy="21729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F871C-7569-8CAE-EE39-867229E2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40" y="3973684"/>
            <a:ext cx="6801799" cy="23625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D36A6DE-0D3F-4A75-D553-EFCC6F798498}"/>
              </a:ext>
            </a:extLst>
          </p:cNvPr>
          <p:cNvSpPr/>
          <p:nvPr/>
        </p:nvSpPr>
        <p:spPr>
          <a:xfrm>
            <a:off x="2097024" y="1930751"/>
            <a:ext cx="1828800" cy="7200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770B56-38DC-DA3B-57BB-2A754018BD56}"/>
              </a:ext>
            </a:extLst>
          </p:cNvPr>
          <p:cNvSpPr/>
          <p:nvPr/>
        </p:nvSpPr>
        <p:spPr>
          <a:xfrm>
            <a:off x="5900928" y="2393893"/>
            <a:ext cx="451104" cy="5297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66030-B69A-0CFA-5333-81FA1445619F}"/>
              </a:ext>
            </a:extLst>
          </p:cNvPr>
          <p:cNvCxnSpPr/>
          <p:nvPr/>
        </p:nvCxnSpPr>
        <p:spPr>
          <a:xfrm>
            <a:off x="3803904" y="2560320"/>
            <a:ext cx="3450336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CB00D79-7436-4FF4-675F-67FF4EAA2DA6}"/>
              </a:ext>
            </a:extLst>
          </p:cNvPr>
          <p:cNvSpPr/>
          <p:nvPr/>
        </p:nvSpPr>
        <p:spPr>
          <a:xfrm>
            <a:off x="10162032" y="5128078"/>
            <a:ext cx="451104" cy="5297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35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8EEC-8736-5FD1-50EF-7A3435F7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10BD7-BC9D-ABB3-022B-A1A778FF9E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2751" y="1640955"/>
            <a:ext cx="4993686" cy="47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err="1"/>
              <a:t>useEffect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09E1-6CB5-46D1-52B3-8EEAA79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()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85232" y="1725888"/>
            <a:ext cx="9507152" cy="6005513"/>
          </a:xfrm>
        </p:spPr>
        <p:txBody>
          <a:bodyPr/>
          <a:lstStyle/>
          <a:p>
            <a:r>
              <a:rPr lang="en-GB" dirty="0"/>
              <a:t>Sometimes, a React component needs to interact with the “outside world”, performing actions that are not directly related to the UI output of a component. For example: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Making a request to an external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Interacting with browser APIs (e.g., writing to local storage)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These actions are called “</a:t>
            </a:r>
            <a:r>
              <a:rPr lang="en-GB" b="1" dirty="0"/>
              <a:t>side effects</a:t>
            </a:r>
            <a:r>
              <a:rPr lang="en-GB" dirty="0"/>
              <a:t>”. The </a:t>
            </a:r>
            <a:r>
              <a:rPr lang="en-GB" b="1" dirty="0" err="1"/>
              <a:t>useEffect</a:t>
            </a:r>
            <a:r>
              <a:rPr lang="en-GB" b="1" dirty="0"/>
              <a:t> </a:t>
            </a:r>
            <a:r>
              <a:rPr lang="en-GB" dirty="0"/>
              <a:t>hook allows us to manage side effects without interfering with the rendering of the component.</a:t>
            </a:r>
          </a:p>
          <a:p>
            <a:endParaRPr lang="en-GB" dirty="0"/>
          </a:p>
          <a:p>
            <a:r>
              <a:rPr lang="en-GB" dirty="0"/>
              <a:t>Before we see a practical example, let’s cover the different ways in which </a:t>
            </a:r>
            <a:r>
              <a:rPr lang="en-GB" dirty="0" err="1"/>
              <a:t>useEffect</a:t>
            </a:r>
            <a:r>
              <a:rPr lang="en-GB" dirty="0"/>
              <a:t> 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518438"/>
            <a:ext cx="11161263" cy="720000"/>
          </a:xfrm>
        </p:spPr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CF985-3681-F74C-5939-6336FE246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995" y="1053847"/>
            <a:ext cx="2948683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39DA35-1602-5F00-1BF2-17F1BF3FBF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12" y="3901129"/>
            <a:ext cx="4333444" cy="1967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14E72B-E6B2-17C4-446A-8BD0B4BCD3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244" y="4034718"/>
            <a:ext cx="3866564" cy="1699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7413309-7023-667E-D346-6DD601599E5E}"/>
              </a:ext>
            </a:extLst>
          </p:cNvPr>
          <p:cNvSpPr txBox="1"/>
          <p:nvPr/>
        </p:nvSpPr>
        <p:spPr>
          <a:xfrm>
            <a:off x="1333513" y="3168917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every render </a:t>
            </a:r>
            <a:r>
              <a:rPr lang="en-GB" sz="1400" dirty="0"/>
              <a:t>(the first time the component displays, and every time it updates)</a:t>
            </a:r>
            <a:endParaRPr lang="en-GB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B69D9-FCC8-C1E6-7084-4B2594A6F973}"/>
              </a:ext>
            </a:extLst>
          </p:cNvPr>
          <p:cNvSpPr txBox="1"/>
          <p:nvPr/>
        </p:nvSpPr>
        <p:spPr>
          <a:xfrm>
            <a:off x="6426200" y="5872806"/>
            <a:ext cx="4584700" cy="8188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</a:t>
            </a:r>
            <a:r>
              <a:rPr lang="en-GB" sz="1400" b="1" dirty="0"/>
              <a:t>any of the dependencies change </a:t>
            </a:r>
            <a:r>
              <a:rPr lang="en-GB" sz="1400" dirty="0"/>
              <a:t>(as long as the dependency is a prop or state value)</a:t>
            </a:r>
            <a:endParaRPr lang="en-GB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4A7D2A-9563-1EC6-D31C-A99197783038}"/>
              </a:ext>
            </a:extLst>
          </p:cNvPr>
          <p:cNvSpPr txBox="1"/>
          <p:nvPr/>
        </p:nvSpPr>
        <p:spPr>
          <a:xfrm>
            <a:off x="1333512" y="6016620"/>
            <a:ext cx="418965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the</a:t>
            </a:r>
            <a:r>
              <a:rPr lang="en-GB" sz="1400" dirty="0"/>
              <a:t> </a:t>
            </a:r>
            <a:r>
              <a:rPr lang="en-GB" sz="1400" b="1" dirty="0"/>
              <a:t>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state value changes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4C3321-10BF-D4C2-A0D9-B01BD995A853}"/>
              </a:ext>
            </a:extLst>
          </p:cNvPr>
          <p:cNvSpPr txBox="1"/>
          <p:nvPr/>
        </p:nvSpPr>
        <p:spPr>
          <a:xfrm>
            <a:off x="6522720" y="3121364"/>
            <a:ext cx="4373880" cy="449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the side effect </a:t>
            </a:r>
            <a:r>
              <a:rPr lang="en-GB" sz="1400" b="1" dirty="0"/>
              <a:t>after the first render </a:t>
            </a:r>
            <a:r>
              <a:rPr lang="en-GB" sz="1400" dirty="0"/>
              <a:t>and</a:t>
            </a:r>
            <a:r>
              <a:rPr lang="en-GB" sz="1400" b="1" dirty="0"/>
              <a:t> </a:t>
            </a:r>
            <a:r>
              <a:rPr lang="en-GB" sz="1400" dirty="0"/>
              <a:t>after any time the </a:t>
            </a:r>
            <a:r>
              <a:rPr lang="en-GB" sz="1400" b="1" dirty="0"/>
              <a:t>value of prop1 changes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68725695-85B4-9756-5702-DA9046DEE800}"/>
              </a:ext>
            </a:extLst>
          </p:cNvPr>
          <p:cNvSpPr/>
          <p:nvPr/>
        </p:nvSpPr>
        <p:spPr>
          <a:xfrm>
            <a:off x="2580542" y="2255520"/>
            <a:ext cx="2220058" cy="673070"/>
          </a:xfrm>
          <a:prstGeom prst="wedgeRectCallout">
            <a:avLst>
              <a:gd name="adj1" fmla="val -21091"/>
              <a:gd name="adj2" fmla="val -774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Takes in a function containing your side effect code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C1A6227-AFF0-E917-8016-7675E7BB74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3453" y="957920"/>
            <a:ext cx="4378605" cy="193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60F44C78-297A-D576-60F5-3D309EA90301}"/>
              </a:ext>
            </a:extLst>
          </p:cNvPr>
          <p:cNvSpPr/>
          <p:nvPr/>
        </p:nvSpPr>
        <p:spPr>
          <a:xfrm>
            <a:off x="7842206" y="232508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Second argument is the “dependency array”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72FB378-062B-CC35-FF3D-2B1449CE160E}"/>
              </a:ext>
            </a:extLst>
          </p:cNvPr>
          <p:cNvSpPr/>
          <p:nvPr/>
        </p:nvSpPr>
        <p:spPr>
          <a:xfrm>
            <a:off x="7842206" y="5172139"/>
            <a:ext cx="2540000" cy="515139"/>
          </a:xfrm>
          <a:prstGeom prst="wedgeRectCallout">
            <a:avLst>
              <a:gd name="adj1" fmla="val -38250"/>
              <a:gd name="adj2" fmla="val -706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Multiple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456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61" grpId="0" animBg="1"/>
      <p:bldP spid="5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useEffect</a:t>
            </a:r>
            <a:r>
              <a:rPr lang="en-GB" dirty="0"/>
              <a:t> works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1503643-F2B0-B074-27CF-D5F1A288B4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0422" y="1965317"/>
            <a:ext cx="3931218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2BA292D-8FE9-3078-63C3-28A3B029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964" y="1965317"/>
            <a:ext cx="4348681" cy="2484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BB5ABE-9D9F-92D5-DC72-AD9F1DC3BF11}"/>
              </a:ext>
            </a:extLst>
          </p:cNvPr>
          <p:cNvSpPr txBox="1"/>
          <p:nvPr/>
        </p:nvSpPr>
        <p:spPr>
          <a:xfrm>
            <a:off x="1570422" y="4675680"/>
            <a:ext cx="3824538" cy="528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This will run </a:t>
            </a:r>
            <a:r>
              <a:rPr lang="en-GB" sz="1400" b="1" dirty="0"/>
              <a:t>after first render only</a:t>
            </a:r>
            <a:r>
              <a:rPr lang="en-GB" sz="1400" dirty="0"/>
              <a:t> (when the component </a:t>
            </a:r>
            <a:r>
              <a:rPr lang="en-GB" sz="1400" b="1" dirty="0"/>
              <a:t>mounts</a:t>
            </a:r>
            <a:r>
              <a:rPr lang="en-GB" sz="1400" dirty="0"/>
              <a:t>)</a:t>
            </a:r>
            <a:endParaRPr lang="en-GB" sz="1400" b="1" dirty="0"/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96843557-ED91-983C-001A-A409F80BFD89}"/>
              </a:ext>
            </a:extLst>
          </p:cNvPr>
          <p:cNvSpPr/>
          <p:nvPr/>
        </p:nvSpPr>
        <p:spPr>
          <a:xfrm>
            <a:off x="2438400" y="3696075"/>
            <a:ext cx="2024380" cy="609225"/>
          </a:xfrm>
          <a:prstGeom prst="wedgeRectCallout">
            <a:avLst>
              <a:gd name="adj1" fmla="val -28320"/>
              <a:gd name="adj2" fmla="val -846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array – what will happen?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6447964" y="4675680"/>
            <a:ext cx="4202350" cy="6964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GB" sz="1400" dirty="0"/>
              <a:t>If you need to </a:t>
            </a:r>
            <a:r>
              <a:rPr lang="en-GB" sz="1400" b="1" dirty="0"/>
              <a:t>clean up any side effects</a:t>
            </a:r>
            <a:r>
              <a:rPr lang="en-GB" sz="1400" dirty="0"/>
              <a:t>, return a function that handles the </a:t>
            </a:r>
            <a:r>
              <a:rPr lang="en-GB" sz="1400" dirty="0" err="1"/>
              <a:t>cleanup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2541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Pitfall: forgetting the dependency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ABCFB-6AC0-4615-D58E-E5D0FAF68F67}"/>
              </a:ext>
            </a:extLst>
          </p:cNvPr>
          <p:cNvSpPr txBox="1"/>
          <p:nvPr/>
        </p:nvSpPr>
        <p:spPr>
          <a:xfrm>
            <a:off x="424957" y="1728174"/>
            <a:ext cx="10634950" cy="2055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600" dirty="0"/>
              <a:t>Remember, with no dependency array, this will run on </a:t>
            </a:r>
            <a:r>
              <a:rPr lang="en-GB" sz="1600" b="1" dirty="0"/>
              <a:t>every render</a:t>
            </a:r>
            <a:r>
              <a:rPr lang="en-GB" sz="1600" dirty="0"/>
              <a:t>. If you are doing anything that uses up a quota or costs money (e.g., reads from a database), having no dependency array is likely a mistake which will have consequences if your component re-renders often.</a:t>
            </a:r>
          </a:p>
          <a:p>
            <a:endParaRPr lang="en-GB" sz="1600" dirty="0"/>
          </a:p>
          <a:p>
            <a:pPr algn="l"/>
            <a:r>
              <a:rPr lang="en-GB" sz="1600" dirty="0"/>
              <a:t>Even worse, if you modify state within this effect, then the state change will trigger a re-render, which will trigger the effect, which will trigger a re-render, which will trigger the effect… An infinite loop. This will also affect the performance of your app. </a:t>
            </a:r>
          </a:p>
          <a:p>
            <a:pPr algn="l"/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E9B6-0B42-A9DF-5269-CD09BC4548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1142" y="3429000"/>
            <a:ext cx="4170580" cy="2782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79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1F3F-DD49-0D0B-CEDB-A1D9AE0A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23746" y="1738080"/>
            <a:ext cx="9534398" cy="5899150"/>
          </a:xfrm>
        </p:spPr>
        <p:txBody>
          <a:bodyPr/>
          <a:lstStyle/>
          <a:p>
            <a:r>
              <a:rPr lang="en-GB" dirty="0"/>
              <a:t>Now that we’ve looked at how </a:t>
            </a:r>
            <a:r>
              <a:rPr lang="en-GB" dirty="0" err="1"/>
              <a:t>useEffect</a:t>
            </a:r>
            <a:r>
              <a:rPr lang="en-GB" dirty="0"/>
              <a:t> works, let’s see it in practice.</a:t>
            </a:r>
          </a:p>
          <a:p>
            <a:endParaRPr lang="en-GB" dirty="0"/>
          </a:p>
          <a:p>
            <a:r>
              <a:rPr lang="en-GB" dirty="0"/>
              <a:t>Remember, </a:t>
            </a:r>
            <a:r>
              <a:rPr lang="en-GB" dirty="0" err="1"/>
              <a:t>useEffect</a:t>
            </a:r>
            <a:r>
              <a:rPr lang="en-GB" dirty="0"/>
              <a:t> needs to be imported like </a:t>
            </a:r>
            <a:r>
              <a:rPr lang="en-GB" dirty="0" err="1"/>
              <a:t>useState</a:t>
            </a:r>
            <a:r>
              <a:rPr lang="en-GB" dirty="0"/>
              <a:t> and by default, runs when the page first renders.</a:t>
            </a:r>
          </a:p>
          <a:p>
            <a:endParaRPr lang="en-GB" dirty="0"/>
          </a:p>
          <a:p>
            <a:r>
              <a:rPr lang="en-GB" dirty="0"/>
              <a:t>We change when we want the code to run but adding dependencies in the </a:t>
            </a:r>
            <a:r>
              <a:rPr lang="en-GB" dirty="0" err="1"/>
              <a:t>useEffect</a:t>
            </a:r>
            <a:r>
              <a:rPr lang="en-GB" dirty="0"/>
              <a:t> call</a:t>
            </a:r>
          </a:p>
          <a:p>
            <a:endParaRPr lang="en-GB" dirty="0"/>
          </a:p>
          <a:p>
            <a:r>
              <a:rPr lang="en-GB" dirty="0"/>
              <a:t>We will use State set as Boolean true or false to log something to the console each time another state is changed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6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1576-46B8-5BD2-8DC7-A13088C1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0239" y="1692000"/>
            <a:ext cx="10631594" cy="5899150"/>
          </a:xfrm>
        </p:spPr>
        <p:txBody>
          <a:bodyPr/>
          <a:lstStyle/>
          <a:p>
            <a:r>
              <a:rPr lang="en-GB" dirty="0"/>
              <a:t>He we have 2 States, one number, the other Boolean.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button exists to toggle logging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count is then displayed, along with a button to increment and another to reset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6D567-ACA6-891E-7DD8-5CCB4DD8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59" y="2133074"/>
            <a:ext cx="4887007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E8DA5-89BA-6A15-8F29-2EF59F24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26" y="3773521"/>
            <a:ext cx="5068007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4726A-8D19-B8C6-92FF-7397016C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31" y="5226978"/>
            <a:ext cx="705901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CEC1-45C2-B29E-74EB-0C148607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1537" y="1700700"/>
            <a:ext cx="9863455" cy="3250930"/>
          </a:xfrm>
        </p:spPr>
        <p:txBody>
          <a:bodyPr/>
          <a:lstStyle/>
          <a:p>
            <a:r>
              <a:rPr lang="en-GB" dirty="0"/>
              <a:t>The result is this simple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992BD-B4B7-7229-AE58-8BD46AC1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70" y="2397666"/>
            <a:ext cx="6182588" cy="2257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2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90A-3458-172D-C76E-AE01C16A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9056" y="1979999"/>
            <a:ext cx="10714160" cy="5899150"/>
          </a:xfrm>
        </p:spPr>
        <p:txBody>
          <a:bodyPr/>
          <a:lstStyle/>
          <a:p>
            <a:r>
              <a:rPr lang="en-GB" dirty="0"/>
              <a:t>Lets add a </a:t>
            </a:r>
            <a:r>
              <a:rPr lang="en-GB" dirty="0" err="1"/>
              <a:t>useEffect</a:t>
            </a:r>
            <a:r>
              <a:rPr lang="en-GB" dirty="0"/>
              <a:t> to control when the logging happens.</a:t>
            </a:r>
          </a:p>
          <a:p>
            <a:endParaRPr lang="en-GB" dirty="0"/>
          </a:p>
          <a:p>
            <a:r>
              <a:rPr lang="en-GB" dirty="0"/>
              <a:t>Each time the count State changes, this </a:t>
            </a:r>
            <a:r>
              <a:rPr lang="en-GB" dirty="0" err="1"/>
              <a:t>useEffect</a:t>
            </a:r>
            <a:r>
              <a:rPr lang="en-GB" dirty="0"/>
              <a:t> runs. It checks to see if logging is true or false.</a:t>
            </a:r>
          </a:p>
          <a:p>
            <a:r>
              <a:rPr lang="en-GB" dirty="0"/>
              <a:t>If true, it logs the value of count to the console.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8D37C-3983-A15C-7537-5A210180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99" y="3960437"/>
            <a:ext cx="3942836" cy="22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2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customXml/itemProps2.xml><?xml version="1.0" encoding="utf-8"?>
<ds:datastoreItem xmlns:ds="http://schemas.openxmlformats.org/officeDocument/2006/customXml" ds:itemID="{A00331AB-5DB5-41A7-9A6C-03452C0F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11856</TotalTime>
  <Words>809</Words>
  <Application>Microsoft Office PowerPoint</Application>
  <PresentationFormat>Widescreen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var(--fontFamilyBase)</vt:lpstr>
      <vt:lpstr>Arial</vt:lpstr>
      <vt:lpstr>Calibri</vt:lpstr>
      <vt:lpstr>Montserrat Black</vt:lpstr>
      <vt:lpstr>-apple-system</vt:lpstr>
      <vt:lpstr>Montserrat</vt:lpstr>
      <vt:lpstr>Master</vt:lpstr>
      <vt:lpstr>HANDS-ON WITH REACT</vt:lpstr>
      <vt:lpstr>The useEffect() hook </vt:lpstr>
      <vt:lpstr>How useEffect works (1/2)</vt:lpstr>
      <vt:lpstr>How useEffect works (2/2)</vt:lpstr>
      <vt:lpstr>Pitfall: forgetting the dependency array</vt:lpstr>
      <vt:lpstr>The useEffect hook </vt:lpstr>
      <vt:lpstr>The useEffect hook </vt:lpstr>
      <vt:lpstr>The useEffect hook </vt:lpstr>
      <vt:lpstr>The useEffect hook </vt:lpstr>
      <vt:lpstr>The useEffect hook </vt:lpstr>
      <vt:lpstr>The useEffect hook </vt:lpstr>
      <vt:lpstr>The useEffect hook </vt:lpstr>
      <vt:lpstr>QuickLab 10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158</cp:revision>
  <cp:lastPrinted>2019-07-03T09:46:41Z</cp:lastPrinted>
  <dcterms:created xsi:type="dcterms:W3CDTF">2019-09-05T08:17:12Z</dcterms:created>
  <dcterms:modified xsi:type="dcterms:W3CDTF">2024-12-09T11:34:11Z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