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87" r:id="rId23"/>
  </p:sldIdLst>
  <p:sldSz cx="12192000" cy="6858000"/>
  <p:notesSz cx="6645275" cy="9775825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Black" panose="00000A00000000000000" pitchFamily="2" charset="0"/>
      <p:bold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188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426" y="6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8627D-10EF-E9DB-C6A7-B00ED316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BC00A-A88C-CAEA-F94F-1FE60E386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C6E8A-F0B8-8293-4672-AC2B50F75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C04AC-BC85-E3F7-939C-6FF6FD09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F2BE-8EEC-1AB7-6C8D-EA60E1F12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7DCD7-558A-5271-1D91-8DAFA6D4B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E54AA-132A-6FC9-5B9C-24DEB4D75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type </a:t>
            </a:r>
            <a:r>
              <a:rPr lang="en-GB" b="0" dirty="0"/>
              <a:t>to create a custom type for the props. This enables </a:t>
            </a:r>
            <a:r>
              <a:rPr lang="en-GB" b="0" dirty="0" err="1"/>
              <a:t>intellisense</a:t>
            </a:r>
            <a:r>
              <a:rPr lang="en-GB" b="0" dirty="0"/>
              <a:t> when importing the component and will enforce type checking when setting props on the component.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1034-6E0B-D5E3-0AEE-677486FBE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3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5C08-8AB1-795F-043A-4A441620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97" y="1738579"/>
            <a:ext cx="852606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6AD7-87F3-CC47-F5C5-C55793FA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3" y="1321128"/>
            <a:ext cx="830695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FB83-4CB5-938B-FAEE-5C592992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DB1B7-22A8-1331-0247-E398ACDF7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 – type</a:t>
            </a:r>
          </a:p>
          <a:p>
            <a:r>
              <a:rPr lang="en-GB" dirty="0"/>
              <a:t>checking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CD76B-338C-51D8-9ABD-E19CF5A87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use TypeScript to enforce type checking on 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724A4-924E-0601-BCD5-20B8130C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54B2A-AAD6-C581-F212-62D909EC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17" y="1306622"/>
            <a:ext cx="3687047" cy="55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3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318A3-B6BF-247D-9C3B-9F523A94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C2614-3067-A8FF-BBF1-E18EA9342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 – type</a:t>
            </a:r>
          </a:p>
          <a:p>
            <a:r>
              <a:rPr lang="en-GB" dirty="0"/>
              <a:t>checking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690EBB-67AF-8358-D1BD-FCB727BDFD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Can also </a:t>
            </a:r>
            <a:r>
              <a:rPr lang="en-GB" dirty="0" err="1"/>
              <a:t>destructuring</a:t>
            </a:r>
            <a:r>
              <a:rPr lang="en-GB" dirty="0"/>
              <a:t> to save on code.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C5B2C-2231-986A-5156-3E05B95CB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F36C3-FD72-073B-BE94-F18C5C54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01" y="1572444"/>
            <a:ext cx="5753903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7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E2051-965C-491F-B934-C6F643CD6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d9d04ef3-bcb7-4ae4-a62d-289c704a8497"/>
    <ds:schemaRef ds:uri="913fe58e-060a-4373-b11d-b366e3be46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11232</TotalTime>
  <Words>641</Words>
  <Application>Microsoft Office PowerPoint</Application>
  <PresentationFormat>Widescreen</PresentationFormat>
  <Paragraphs>101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Montserrat Black</vt:lpstr>
      <vt:lpstr>Consolas</vt:lpstr>
      <vt:lpstr>Arial</vt:lpstr>
      <vt:lpstr>Calibri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Harrison, Jordan</cp:lastModifiedBy>
  <cp:revision>154</cp:revision>
  <cp:lastPrinted>2019-07-03T09:46:41Z</cp:lastPrinted>
  <dcterms:created xsi:type="dcterms:W3CDTF">2019-09-05T08:17:12Z</dcterms:created>
  <dcterms:modified xsi:type="dcterms:W3CDTF">2024-11-20T11:22:58Z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