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6" r:id="rId7"/>
    <p:sldId id="287" r:id="rId8"/>
    <p:sldId id="288" r:id="rId9"/>
    <p:sldId id="289" r:id="rId10"/>
    <p:sldId id="290" r:id="rId11"/>
  </p:sldIdLst>
  <p:sldSz cx="12192000" cy="6858000"/>
  <p:notesSz cx="6645275" cy="9775825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Black" panose="00000A00000000000000" pitchFamily="2" charset="0"/>
      <p:bold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69489" autoAdjust="0"/>
  </p:normalViewPr>
  <p:slideViewPr>
    <p:cSldViewPr snapToGrid="0" snapToObjects="1" showGuides="1">
      <p:cViewPr varScale="1">
        <p:scale>
          <a:sx n="55" d="100"/>
          <a:sy n="55" d="100"/>
        </p:scale>
        <p:origin x="2064" y="53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using a default value the type will be inferred, otherwise it can be set using &lt;&gt;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23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Think of a </a:t>
            </a:r>
            <a:r>
              <a:rPr lang="en-GB" b="1" dirty="0"/>
              <a:t>volume slider </a:t>
            </a:r>
            <a:r>
              <a:rPr lang="en-GB" dirty="0"/>
              <a:t>component on a music player app. The volume can be changed over the lifetime of the app.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React, </a:t>
            </a:r>
            <a:r>
              <a:rPr lang="en-GB" b="1" dirty="0"/>
              <a:t>data that changes over time </a:t>
            </a:r>
            <a:r>
              <a:rPr lang="en-GB" dirty="0"/>
              <a:t>is called </a:t>
            </a:r>
            <a:r>
              <a:rPr lang="en-GB" b="1" dirty="0"/>
              <a:t>state</a:t>
            </a:r>
            <a:r>
              <a:rPr lang="en-GB" dirty="0"/>
              <a:t>. State is like a component’s memory.</a:t>
            </a:r>
          </a:p>
          <a:p>
            <a:endParaRPr lang="en-GB" dirty="0"/>
          </a:p>
          <a:p>
            <a:r>
              <a:rPr lang="en-GB" dirty="0"/>
              <a:t>In the example above, the volume would be stored as a </a:t>
            </a:r>
            <a:r>
              <a:rPr lang="en-GB" b="1" dirty="0"/>
              <a:t>state value </a:t>
            </a:r>
            <a:r>
              <a:rPr lang="en-GB" dirty="0"/>
              <a:t>so that it could be changed over 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29C83E-B324-DFB1-8E87-8350F4521C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6216" y="1576175"/>
            <a:ext cx="2580229" cy="81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4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State should be considered as variables in react. State is also considered to be the ‘single source of truth’</a:t>
            </a:r>
          </a:p>
          <a:p>
            <a:endParaRPr lang="en-GB" dirty="0"/>
          </a:p>
          <a:p>
            <a:r>
              <a:rPr lang="en-GB" dirty="0"/>
              <a:t>Props should never be changed, but what we can do instead is deconstruct them into State. This is what is then displayed in the Virtual Dom</a:t>
            </a:r>
          </a:p>
          <a:p>
            <a:endParaRPr lang="en-GB" dirty="0"/>
          </a:p>
          <a:p>
            <a:r>
              <a:rPr lang="en-GB" dirty="0"/>
              <a:t>To use state, all we need to do is import it at the top of our component and create the states (variables) within our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1580C-598C-B2AD-4BFF-83A5E5806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142" y="4927117"/>
            <a:ext cx="5306020" cy="6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Creating State is now very easy in our code.</a:t>
            </a:r>
          </a:p>
          <a:p>
            <a:r>
              <a:rPr lang="en-GB" dirty="0"/>
              <a:t>We simply create a new </a:t>
            </a:r>
            <a:r>
              <a:rPr lang="en-GB" dirty="0" err="1"/>
              <a:t>const</a:t>
            </a:r>
            <a:r>
              <a:rPr lang="en-GB" dirty="0"/>
              <a:t> and create an array made up of the State name (variable name) and a function which defines how to change the state.</a:t>
            </a:r>
          </a:p>
          <a:p>
            <a:endParaRPr lang="en-GB" dirty="0"/>
          </a:p>
          <a:p>
            <a:r>
              <a:rPr lang="en-GB" dirty="0"/>
              <a:t>Finally, we set the initial value of the State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the absence of a starting value you should set the type of the state like so: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B1FD1B0-05EA-E66A-DE3F-2E925B6D878D}"/>
              </a:ext>
            </a:extLst>
          </p:cNvPr>
          <p:cNvSpPr txBox="1">
            <a:spLocks/>
          </p:cNvSpPr>
          <p:nvPr/>
        </p:nvSpPr>
        <p:spPr>
          <a:xfrm>
            <a:off x="6093855" y="4159876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State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E38FF9-226B-E0EF-53B9-F0D46CA7E057}"/>
              </a:ext>
            </a:extLst>
          </p:cNvPr>
          <p:cNvCxnSpPr/>
          <p:nvPr/>
        </p:nvCxnSpPr>
        <p:spPr>
          <a:xfrm flipV="1">
            <a:off x="7295103" y="3828422"/>
            <a:ext cx="140677" cy="33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E90E948-8E8E-AF95-B558-79E2F03A7C96}"/>
              </a:ext>
            </a:extLst>
          </p:cNvPr>
          <p:cNvSpPr txBox="1">
            <a:spLocks/>
          </p:cNvSpPr>
          <p:nvPr/>
        </p:nvSpPr>
        <p:spPr>
          <a:xfrm>
            <a:off x="7960562" y="4249011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Function to change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B9BF2E-72C2-A4A7-6A5B-57F8C7C0B2A9}"/>
              </a:ext>
            </a:extLst>
          </p:cNvPr>
          <p:cNvCxnSpPr/>
          <p:nvPr/>
        </p:nvCxnSpPr>
        <p:spPr>
          <a:xfrm flipV="1">
            <a:off x="8641582" y="3918857"/>
            <a:ext cx="0" cy="3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4D0AD39-7EC5-09C7-DC30-1E4E7D9B1E23}"/>
              </a:ext>
            </a:extLst>
          </p:cNvPr>
          <p:cNvSpPr txBox="1">
            <a:spLocks/>
          </p:cNvSpPr>
          <p:nvPr/>
        </p:nvSpPr>
        <p:spPr>
          <a:xfrm>
            <a:off x="10160915" y="4228773"/>
            <a:ext cx="1989102" cy="492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Starting Value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350558-0F4A-BF8B-09CD-2BCA3CEEAF1E}"/>
              </a:ext>
            </a:extLst>
          </p:cNvPr>
          <p:cNvCxnSpPr/>
          <p:nvPr/>
        </p:nvCxnSpPr>
        <p:spPr>
          <a:xfrm flipH="1" flipV="1">
            <a:off x="10542507" y="3918857"/>
            <a:ext cx="98697" cy="33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A568D94-3EE1-5E1F-E742-F081373B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9" t="-9056"/>
          <a:stretch/>
        </p:blipFill>
        <p:spPr>
          <a:xfrm>
            <a:off x="5845318" y="5853061"/>
            <a:ext cx="6219589" cy="4467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A6A083-F585-B171-C57A-FD1952CD4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976" y="3469646"/>
            <a:ext cx="534427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We can then output the value of the State by simply calling the name in the code, just like a JavaScript variable.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Later in the code, I can create a button which calls the </a:t>
            </a:r>
            <a:r>
              <a:rPr lang="en-GB" dirty="0" err="1"/>
              <a:t>setNumber</a:t>
            </a:r>
            <a:r>
              <a:rPr lang="en-GB" dirty="0"/>
              <a:t>() function to update the state. This edits the DOM to reflect the new value of State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9E3BD-BCE5-E47D-467E-0C4E739C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982" y="1585849"/>
            <a:ext cx="2967269" cy="9675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110B751-86F2-6FC3-2D8D-265618610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891" y="1561316"/>
            <a:ext cx="2362530" cy="100979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4D8F55-8724-31E8-FB42-8AD217784EB1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8201251" y="2066212"/>
            <a:ext cx="692640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83DB45D-678F-950F-A829-B5E7AEB86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615" y="5160343"/>
            <a:ext cx="3061510" cy="11465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9FE542-3A9D-04D3-CDDD-21A7C5B64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220" y="5223978"/>
            <a:ext cx="2353003" cy="101931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1E89FB-AA44-8CF5-EE15-8D659E87B4CD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8499125" y="5733637"/>
            <a:ext cx="570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29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state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441789"/>
            <a:ext cx="5718225" cy="6036799"/>
          </a:xfrm>
        </p:spPr>
        <p:txBody>
          <a:bodyPr/>
          <a:lstStyle/>
          <a:p>
            <a:r>
              <a:rPr lang="en-GB" dirty="0"/>
              <a:t>The Process is the same for all State creation and updating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BE46DA-88C3-A5BA-D09A-1FFD3284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83" y="1308011"/>
            <a:ext cx="4633494" cy="49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3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QuickLab</a:t>
            </a:r>
            <a:r>
              <a:rPr lang="en-GB" dirty="0"/>
              <a:t>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State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31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3D98DD7F7D1B4CA343FFC9BA0D08F2" ma:contentTypeVersion="14" ma:contentTypeDescription="Create a new document." ma:contentTypeScope="" ma:versionID="f5b787ffde9de8eed7b2a76560910c0f">
  <xsd:schema xmlns:xsd="http://www.w3.org/2001/XMLSchema" xmlns:xs="http://www.w3.org/2001/XMLSchema" xmlns:p="http://schemas.microsoft.com/office/2006/metadata/properties" xmlns:ns2="913fe58e-060a-4373-b11d-b366e3be4652" xmlns:ns3="d9d04ef3-bcb7-4ae4-a62d-289c704a8497" targetNamespace="http://schemas.microsoft.com/office/2006/metadata/properties" ma:root="true" ma:fieldsID="53a1b84068abfc2e8b13ed24d677af21" ns2:_="" ns3:_="">
    <xsd:import namespace="913fe58e-060a-4373-b11d-b366e3be4652"/>
    <xsd:import namespace="d9d04ef3-bcb7-4ae4-a62d-289c704a8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3fe58e-060a-4373-b11d-b366e3be4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04ef3-bcb7-4ae4-a62d-289c704a8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418cb5f-0ed4-4140-b688-db7f9630287e}" ma:internalName="TaxCatchAll" ma:showField="CatchAllData" ma:web="d9d04ef3-bcb7-4ae4-a62d-289c704a84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04ef3-bcb7-4ae4-a62d-289c704a8497" xsi:nil="true"/>
    <lcf76f155ced4ddcb4097134ff3c332f xmlns="913fe58e-060a-4373-b11d-b366e3be46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14C12E-2F2F-4230-BCF2-F96AC9E60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3fe58e-060a-4373-b11d-b366e3be4652"/>
    <ds:schemaRef ds:uri="d9d04ef3-bcb7-4ae4-a62d-289c704a8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  <ds:schemaRef ds:uri="d9d04ef3-bcb7-4ae4-a62d-289c704a8497"/>
    <ds:schemaRef ds:uri="913fe58e-060a-4373-b11d-b366e3be46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10379</TotalTime>
  <Words>330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Black</vt:lpstr>
      <vt:lpstr>Montserrat</vt:lpstr>
      <vt:lpstr>Master</vt:lpstr>
      <vt:lpstr>HANDS-ON WITH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QuickLab 8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Harrison, Jordan</cp:lastModifiedBy>
  <cp:revision>154</cp:revision>
  <cp:lastPrinted>2019-07-03T09:46:41Z</cp:lastPrinted>
  <dcterms:created xsi:type="dcterms:W3CDTF">2019-09-05T08:17:12Z</dcterms:created>
  <dcterms:modified xsi:type="dcterms:W3CDTF">2024-11-20T12:50:35Z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0x010100273D98DD7F7D1B4CA343FFC9BA0D08F2</vt:lpwstr>
  </property>
  <property fmtid="{D5CDD505-2E9C-101B-9397-08002B2CF9AE}" pid="3" name="BookType">
    <vt:lpwstr>4</vt:lpwstr>
  </property>
</Properties>
</file>