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74" r:id="rId7"/>
    <p:sldId id="275" r:id="rId8"/>
    <p:sldId id="259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</p:sldIdLst>
  <p:sldSz cx="12192000" cy="6858000"/>
  <p:notesSz cx="6645275" cy="9775825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Montserrat Black" panose="00000A00000000000000" pitchFamily="2" charset="0"/>
      <p:bold r:id="rId36"/>
      <p:boldItalic r:id="rId37"/>
    </p:embeddedFont>
  </p:embeddedFontLst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EDB8"/>
    <a:srgbClr val="004050"/>
    <a:srgbClr val="F91258"/>
    <a:srgbClr val="7E007C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70065" autoAdjust="0"/>
  </p:normalViewPr>
  <p:slideViewPr>
    <p:cSldViewPr snapToGrid="0" snapToObjects="1" showGuides="1">
      <p:cViewPr varScale="1">
        <p:scale>
          <a:sx n="77" d="100"/>
          <a:sy n="77" d="100"/>
        </p:scale>
        <p:origin x="2316" y="96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24/10/2023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component is now completely reusable and will simply return the information that was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2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component is now completely reusable and will simply return the information that was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1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component is now completely reusable and will simply return the information that was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3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component is now completely reusable and will simply return the information that was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301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put at the Top and the content Arranged with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43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put at the Top and the content Arranged with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put at the Top and the content Arranged with CSS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"https://pedodoctor.com/custom/images/dr-jeffries.jpg“ – Image source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774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how we drag content in with arrays in react and JS. More to come on this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21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665F0E6C-B662-49F0-8263-879CFD47A4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806931B-D201-4B13-AF85-02D364BCD6BA}"/>
              </a:ext>
            </a:extLst>
          </p:cNvPr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46DBCCFD-57AC-4E92-8ADE-9BBB3291C7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2C3C285F-1FB0-4063-A487-43CDC59D8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D3EFC9-13CE-4E14-9EBA-D6A86F31CDD0}"/>
              </a:ext>
            </a:extLst>
          </p:cNvPr>
          <p:cNvSpPr/>
          <p:nvPr userDrawn="1"/>
        </p:nvSpPr>
        <p:spPr>
          <a:xfrm>
            <a:off x="152400" y="2281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9DF574C6-CB96-4310-B661-156FF1E5E6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E5927B68-1C07-4D2F-8472-2D515DD012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920FBEB3-89A8-4469-B0CF-A1CA6E3E18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B249242C-C51B-4165-A526-4E74627330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709D87C1-73F3-4D21-A6E0-D118EFB715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BE331C7-3C67-48FA-856F-AA4D9A4291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E1FA0C0-21DA-4C04-866E-E22490990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D57635AC-4A16-4B17-B0FC-12BAA5BB7C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2D601426-94BE-4D38-86F7-66274BFFC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FE83959A-68B3-4656-BA56-E715D7DB26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45A7AB0-2907-494B-848C-514B44801C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DE8BF732-A6CD-4403-9339-F8CCB8B49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82E9468-E7AC-491E-BFB3-E49FDA66DE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93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878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60251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5117A67-D6F2-405A-909B-355132E8A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743" r="-9847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7" r:id="rId36"/>
    <p:sldLayoutId id="2147483908" r:id="rId3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1E73-148A-42A6-9C16-6E17B477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7" y="2424700"/>
            <a:ext cx="6596062" cy="24966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800" b="1" dirty="0"/>
              <a:t>HANDS-ON</a:t>
            </a:r>
            <a:br>
              <a:rPr lang="en-US" sz="4800" b="1" dirty="0"/>
            </a:br>
            <a:r>
              <a:rPr lang="en-US" sz="4800" b="1" dirty="0"/>
              <a:t>WITH REACT</a:t>
            </a:r>
            <a:endParaRPr lang="en-US" sz="48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89EFBA6-54D1-61DA-5C17-54F7B57C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237" y="5270642"/>
            <a:ext cx="1259858" cy="11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8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We can now change this content and pass more than one </a:t>
            </a:r>
            <a:r>
              <a:rPr lang="en-GB" b="1" dirty="0"/>
              <a:t>Prop </a:t>
            </a:r>
            <a:r>
              <a:rPr lang="en-GB" dirty="0"/>
              <a:t>to the component call.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95E0C-F07F-10C6-68C0-BF89AB56B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312" y="1685724"/>
            <a:ext cx="5553850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7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We can now change this content and pass more than one </a:t>
            </a:r>
            <a:r>
              <a:rPr lang="en-GB" b="1" dirty="0"/>
              <a:t>Prop </a:t>
            </a:r>
            <a:r>
              <a:rPr lang="en-GB" dirty="0"/>
              <a:t>to the component call.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AF1C6-20E0-F2EA-AD16-B2D8A7F8F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941" y="1910667"/>
            <a:ext cx="8059275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1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We can now change this content and pass more than one </a:t>
            </a:r>
            <a:r>
              <a:rPr lang="en-GB" b="1" dirty="0"/>
              <a:t>Prop </a:t>
            </a:r>
            <a:r>
              <a:rPr lang="en-GB" dirty="0"/>
              <a:t>to the component call.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AD427E-50AC-4E3A-E025-8CD81061E80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014" y="1444486"/>
            <a:ext cx="4696283" cy="437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9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Lets add an image and edit some CSS: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15C08-8AB1-795F-043A-4A4416202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097" y="1738579"/>
            <a:ext cx="8526065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7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9252" y="579549"/>
            <a:ext cx="5720371" cy="5899039"/>
          </a:xfrm>
        </p:spPr>
        <p:txBody>
          <a:bodyPr/>
          <a:lstStyle/>
          <a:p>
            <a:r>
              <a:rPr lang="en-GB" dirty="0"/>
              <a:t>Lets add an image and edit some CSS:</a:t>
            </a:r>
          </a:p>
          <a:p>
            <a:endParaRPr lang="en-GB" dirty="0"/>
          </a:p>
          <a:p>
            <a:r>
              <a:rPr lang="en-GB" dirty="0"/>
              <a:t>App.css -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85620D-6106-B568-68FA-FAACAB588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377" y="2058287"/>
            <a:ext cx="4734586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73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9252" y="579549"/>
            <a:ext cx="5720371" cy="5899039"/>
          </a:xfrm>
        </p:spPr>
        <p:txBody>
          <a:bodyPr/>
          <a:lstStyle/>
          <a:p>
            <a:r>
              <a:rPr lang="en-GB" dirty="0"/>
              <a:t>Gives us this: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1E7D8-FF17-6C64-3D2D-D5EF5FD5B7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018" y="1597251"/>
            <a:ext cx="7637231" cy="36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6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9252" y="579549"/>
            <a:ext cx="5720371" cy="5899039"/>
          </a:xfrm>
        </p:spPr>
        <p:txBody>
          <a:bodyPr/>
          <a:lstStyle/>
          <a:p>
            <a:r>
              <a:rPr lang="en-GB" dirty="0"/>
              <a:t>We can also pass the </a:t>
            </a:r>
            <a:r>
              <a:rPr lang="en-GB" b="1" dirty="0"/>
              <a:t>Props </a:t>
            </a:r>
            <a:r>
              <a:rPr lang="en-GB" dirty="0"/>
              <a:t>in and deconstruct them within the  function itself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766AD7-87F3-CC47-F5C5-C55793FA5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203" y="1321128"/>
            <a:ext cx="8306959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43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2925-F1CD-B8C8-C0B5-763808D67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QuickLab</a:t>
            </a:r>
            <a:r>
              <a:rPr lang="en-GB" dirty="0"/>
              <a:t>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BD7CE-59DB-737D-84B2-12808407A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Working with Props in react</a:t>
            </a:r>
          </a:p>
        </p:txBody>
      </p:sp>
    </p:spTree>
    <p:extLst>
      <p:ext uri="{BB962C8B-B14F-4D97-AF65-F5344CB8AC3E}">
        <p14:creationId xmlns:p14="http://schemas.microsoft.com/office/powerpoint/2010/main" val="78099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B9718-696A-BA87-10FB-0024F999A3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28162" y="380144"/>
            <a:ext cx="7379663" cy="6089248"/>
          </a:xfrm>
        </p:spPr>
        <p:txBody>
          <a:bodyPr/>
          <a:lstStyle/>
          <a:p>
            <a:r>
              <a:rPr lang="en-GB" sz="2800" b="1" dirty="0"/>
              <a:t>What is React?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A JavaScript library</a:t>
            </a:r>
            <a:r>
              <a:rPr lang="en-GB" dirty="0"/>
              <a:t> that allows you to build user interfaces (UIs) out of a hierarchy of “components”.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Widely used </a:t>
            </a:r>
            <a:r>
              <a:rPr lang="en-GB" dirty="0"/>
              <a:t>-</a:t>
            </a:r>
            <a:r>
              <a:rPr lang="en-GB" b="1" dirty="0"/>
              <a:t> </a:t>
            </a:r>
            <a:r>
              <a:rPr lang="en-GB" dirty="0"/>
              <a:t>Facebook, Instagram, Reddit, Twitter, Netflix, Airbnb, BBC, and many more use React for their user interfaces.</a:t>
            </a:r>
          </a:p>
          <a:p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endParaRPr lang="en-GB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5AE873-855F-7062-E1D6-4FAB1A062C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1732" y="3236360"/>
            <a:ext cx="6792521" cy="297950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08567-C3D6-6F63-38D2-55A6AD131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 Overview</a:t>
            </a:r>
          </a:p>
        </p:txBody>
      </p:sp>
    </p:spTree>
    <p:extLst>
      <p:ext uri="{BB962C8B-B14F-4D97-AF65-F5344CB8AC3E}">
        <p14:creationId xmlns:p14="http://schemas.microsoft.com/office/powerpoint/2010/main" val="378866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B9718-696A-BA87-10FB-0024F999A3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13789" y="380144"/>
            <a:ext cx="6794036" cy="6089248"/>
          </a:xfrm>
        </p:spPr>
        <p:txBody>
          <a:bodyPr/>
          <a:lstStyle/>
          <a:p>
            <a:r>
              <a:rPr lang="en-GB" sz="2800" b="1" dirty="0"/>
              <a:t>Why React?</a:t>
            </a:r>
          </a:p>
          <a:p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It’s </a:t>
            </a:r>
            <a:r>
              <a:rPr lang="en-GB" b="1" dirty="0"/>
              <a:t>approachable</a:t>
            </a:r>
            <a:r>
              <a:rPr lang="en-GB" dirty="0"/>
              <a:t>.</a:t>
            </a:r>
            <a:r>
              <a:rPr lang="en-GB" b="1" dirty="0"/>
              <a:t> </a:t>
            </a:r>
            <a:r>
              <a:rPr lang="en-GB" dirty="0"/>
              <a:t>Anyone with an understanding of JavaScript and HTML can pick up React.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It’s </a:t>
            </a:r>
            <a:r>
              <a:rPr lang="en-GB" b="1" dirty="0"/>
              <a:t>composable</a:t>
            </a:r>
            <a:r>
              <a:rPr lang="en-GB" dirty="0"/>
              <a:t>. Building your UI with reusable components makes your code simpler, more logical, easier to read, and less repetitive.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Creating </a:t>
            </a:r>
            <a:r>
              <a:rPr lang="en-GB" b="1" dirty="0"/>
              <a:t>dynamic, interactive applications </a:t>
            </a:r>
            <a:r>
              <a:rPr lang="en-GB" dirty="0"/>
              <a:t>becomes much easier thanks to React features like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Its</a:t>
            </a:r>
            <a:r>
              <a:rPr lang="en-GB" b="1" dirty="0"/>
              <a:t> rich ecosystem </a:t>
            </a:r>
            <a:r>
              <a:rPr lang="en-GB" dirty="0"/>
              <a:t>of community-created tools helps to make your life easier.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endParaRPr lang="en-GB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08567-C3D6-6F63-38D2-55A6AD131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 Overview</a:t>
            </a:r>
          </a:p>
        </p:txBody>
      </p:sp>
    </p:spTree>
    <p:extLst>
      <p:ext uri="{BB962C8B-B14F-4D97-AF65-F5344CB8AC3E}">
        <p14:creationId xmlns:p14="http://schemas.microsoft.com/office/powerpoint/2010/main" val="35285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44A60A-F22B-53F9-4B79-70B439B4F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F83BE7-DC08-BA59-31F6-AEE4B0ED8F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81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b="1" dirty="0"/>
              <a:t>Props </a:t>
            </a:r>
            <a:r>
              <a:rPr lang="en-GB" dirty="0"/>
              <a:t>are </a:t>
            </a:r>
            <a:r>
              <a:rPr lang="en-GB" dirty="0" err="1"/>
              <a:t>React’s</a:t>
            </a:r>
            <a:r>
              <a:rPr lang="en-GB" dirty="0"/>
              <a:t> way of passing information to a component.</a:t>
            </a:r>
          </a:p>
          <a:p>
            <a:endParaRPr lang="en-GB" dirty="0"/>
          </a:p>
          <a:p>
            <a:r>
              <a:rPr lang="en-GB" dirty="0"/>
              <a:t>Like how an &lt;</a:t>
            </a:r>
            <a:r>
              <a:rPr lang="en-GB" dirty="0" err="1"/>
              <a:t>img</a:t>
            </a:r>
            <a:r>
              <a:rPr lang="en-GB" dirty="0"/>
              <a:t>&gt; tag in HTML can accept attributes like “</a:t>
            </a:r>
            <a:r>
              <a:rPr lang="en-GB" dirty="0" err="1"/>
              <a:t>src</a:t>
            </a:r>
            <a:r>
              <a:rPr lang="en-GB" dirty="0"/>
              <a:t>” and “width”, React components can accept data in the form of props.</a:t>
            </a:r>
          </a:p>
          <a:p>
            <a:endParaRPr lang="en-GB" dirty="0"/>
          </a:p>
          <a:p>
            <a:r>
              <a:rPr lang="en-GB" dirty="0"/>
              <a:t>Props are incredibly useful for creating </a:t>
            </a:r>
            <a:r>
              <a:rPr lang="en-GB" b="1" dirty="0"/>
              <a:t>reusable components</a:t>
            </a:r>
            <a:r>
              <a:rPr lang="en-GB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13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I can create a component which can be reused time and time again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2E8D1-B621-6DD5-96D7-7559575D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808" y="1316161"/>
            <a:ext cx="4610743" cy="1905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C30D9F-CFDC-F501-69D7-D28CFD5EAAC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8866" y="3347470"/>
            <a:ext cx="3457370" cy="30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3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This creates a predictable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BCF63-48D4-CB64-7497-D7DE46813B0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949" y="1556795"/>
            <a:ext cx="6558955" cy="220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6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b="1" dirty="0"/>
              <a:t>Props </a:t>
            </a:r>
            <a:r>
              <a:rPr lang="en-GB" dirty="0"/>
              <a:t> allow us to pass data to a child component and then have it used and re rendered based on the content we have given it.</a:t>
            </a:r>
          </a:p>
          <a:p>
            <a:endParaRPr lang="en-GB" b="1" dirty="0"/>
          </a:p>
          <a:p>
            <a:r>
              <a:rPr lang="en-GB" dirty="0"/>
              <a:t>For example, I can add a parameter to the function and then use it in the return, just like JS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now requires information to be passed with the call. It will be deconstructed like a map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FA64BA-33D7-B064-4DF2-121BA1984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733" y="3429000"/>
            <a:ext cx="5934903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0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Adding this as Props to the call allow it to be returned and rendered in the App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84A46-1546-89DA-F387-197E8E2ECA6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1333275"/>
            <a:ext cx="3274142" cy="2735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0D7A07-0FF5-5C33-8361-FEB2964AE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097" y="4210563"/>
            <a:ext cx="7735380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9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04ef3-bcb7-4ae4-a62d-289c704a8497" xsi:nil="true"/>
    <lcf76f155ced4ddcb4097134ff3c332f xmlns="913fe58e-060a-4373-b11d-b366e3be465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3D98DD7F7D1B4CA343FFC9BA0D08F2" ma:contentTypeVersion="14" ma:contentTypeDescription="Create a new document." ma:contentTypeScope="" ma:versionID="f5b787ffde9de8eed7b2a76560910c0f">
  <xsd:schema xmlns:xsd="http://www.w3.org/2001/XMLSchema" xmlns:xs="http://www.w3.org/2001/XMLSchema" xmlns:p="http://schemas.microsoft.com/office/2006/metadata/properties" xmlns:ns2="913fe58e-060a-4373-b11d-b366e3be4652" xmlns:ns3="d9d04ef3-bcb7-4ae4-a62d-289c704a8497" targetNamespace="http://schemas.microsoft.com/office/2006/metadata/properties" ma:root="true" ma:fieldsID="53a1b84068abfc2e8b13ed24d677af21" ns2:_="" ns3:_="">
    <xsd:import namespace="913fe58e-060a-4373-b11d-b366e3be4652"/>
    <xsd:import namespace="d9d04ef3-bcb7-4ae4-a62d-289c704a84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3fe58e-060a-4373-b11d-b366e3be4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04ef3-bcb7-4ae4-a62d-289c704a849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418cb5f-0ed4-4140-b688-db7f9630287e}" ma:internalName="TaxCatchAll" ma:showField="CatchAllData" ma:web="d9d04ef3-bcb7-4ae4-a62d-289c704a84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93610-D53F-4A84-8D42-34EBCB008255}">
  <ds:schemaRefs>
    <ds:schemaRef ds:uri="http://schemas.microsoft.com/office/2006/metadata/properties"/>
    <ds:schemaRef ds:uri="http://purl.org/dc/terms/"/>
    <ds:schemaRef ds:uri="bd9f7b81-fce9-4f5e-8ca2-b74234fba64d"/>
    <ds:schemaRef ds:uri="201905e2-e348-4925-9bf9-859ff66d3731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41E2051-965C-491F-B934-C6F643CD68E2}"/>
</file>

<file path=customXml/itemProps3.xml><?xml version="1.0" encoding="utf-8"?>
<ds:datastoreItem xmlns:ds="http://schemas.openxmlformats.org/officeDocument/2006/customXml" ds:itemID="{25B3E867-B45B-49B9-9F16-ACF80FBBDA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10083</TotalTime>
  <Words>577</Words>
  <Application>Microsoft Office PowerPoint</Application>
  <PresentationFormat>Widescreen</PresentationFormat>
  <Paragraphs>90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Montserrat Black</vt:lpstr>
      <vt:lpstr>Arial</vt:lpstr>
      <vt:lpstr>Calibri</vt:lpstr>
      <vt:lpstr>Montserrat</vt:lpstr>
      <vt:lpstr>Consolas</vt:lpstr>
      <vt:lpstr>Master</vt:lpstr>
      <vt:lpstr>HANDS-ON WITH REACT</vt:lpstr>
      <vt:lpstr>PowerPoint Presentation</vt:lpstr>
      <vt:lpstr>PowerPoint Presentation</vt:lpstr>
      <vt:lpstr>Props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QuickLab 3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Liam Robertson</dc:creator>
  <cp:keywords/>
  <dc:description/>
  <cp:lastModifiedBy>Smith, Andy</cp:lastModifiedBy>
  <cp:revision>153</cp:revision>
  <cp:lastPrinted>2019-07-03T09:46:41Z</cp:lastPrinted>
  <dcterms:created xsi:type="dcterms:W3CDTF">2019-09-05T08:17:12Z</dcterms:created>
  <dcterms:modified xsi:type="dcterms:W3CDTF">2023-10-24T09:11:29Z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0x010100273D98DD7F7D1B4CA343FFC9BA0D08F2</vt:lpwstr>
  </property>
  <property fmtid="{D5CDD505-2E9C-101B-9397-08002B2CF9AE}" pid="3" name="BookType">
    <vt:lpwstr>4</vt:lpwstr>
  </property>
</Properties>
</file>