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83" r:id="rId7"/>
    <p:sldId id="284" r:id="rId8"/>
    <p:sldId id="267" r:id="rId9"/>
  </p:sldIdLst>
  <p:sldSz cx="12192000" cy="6858000"/>
  <p:notesSz cx="6645275" cy="977582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994" autoAdjust="0"/>
    <p:restoredTop sz="90065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008" y="67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simple extension of events in vanilla JavaScript. We will focus on </a:t>
            </a:r>
            <a:r>
              <a:rPr lang="en-GB" dirty="0" err="1"/>
              <a:t>onClick</a:t>
            </a:r>
            <a:r>
              <a:rPr lang="en-GB" dirty="0"/>
              <a:t> and buttons for the purposes of these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1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4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0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Handling</a:t>
            </a:r>
          </a:p>
          <a:p>
            <a:r>
              <a:rPr lang="en-GB" dirty="0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8991" y="958961"/>
            <a:ext cx="5718225" cy="5899039"/>
          </a:xfrm>
        </p:spPr>
        <p:txBody>
          <a:bodyPr/>
          <a:lstStyle/>
          <a:p>
            <a:r>
              <a:rPr lang="en-GB" dirty="0"/>
              <a:t>In order to respond to user interactions like clicking, hovering, and focusing, you’ll need to add </a:t>
            </a:r>
            <a:r>
              <a:rPr lang="en-GB" b="1" dirty="0"/>
              <a:t>event handlers </a:t>
            </a:r>
            <a:r>
              <a:rPr lang="en-GB" dirty="0"/>
              <a:t>to your elements.</a:t>
            </a:r>
          </a:p>
          <a:p>
            <a:endParaRPr lang="en-GB" dirty="0"/>
          </a:p>
          <a:p>
            <a:r>
              <a:rPr lang="en-GB" dirty="0"/>
              <a:t>This is an extension of the learning completed in the JavaScript content and can be used extensively in JSX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4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Handling</a:t>
            </a:r>
          </a:p>
          <a:p>
            <a:r>
              <a:rPr lang="en-GB" dirty="0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8991" y="958961"/>
            <a:ext cx="5718225" cy="5899039"/>
          </a:xfrm>
        </p:spPr>
        <p:txBody>
          <a:bodyPr/>
          <a:lstStyle/>
          <a:p>
            <a:r>
              <a:rPr lang="en-GB" dirty="0"/>
              <a:t>These function identically in JS, but remember, in react any pure JavaScript must be put in curly braces. E.g.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anonymous function stops automatic processing of the script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FF7AA-DEF1-F88E-4EDC-9E1251A8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25" y="2142880"/>
            <a:ext cx="3570053" cy="31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Handling</a:t>
            </a:r>
          </a:p>
          <a:p>
            <a:r>
              <a:rPr lang="en-GB" dirty="0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8991" y="958961"/>
            <a:ext cx="5718225" cy="5899039"/>
          </a:xfrm>
        </p:spPr>
        <p:txBody>
          <a:bodyPr/>
          <a:lstStyle/>
          <a:p>
            <a:r>
              <a:rPr lang="en-GB" dirty="0"/>
              <a:t>We tend to put the outcome of these events inside a component and import when needed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1CDB-2375-03D4-DE95-7133D9A1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28" y="1860319"/>
            <a:ext cx="2981741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7B036-E0A9-B36D-B9B7-CFDCC02EA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315" y="3976668"/>
            <a:ext cx="448690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Event Handling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15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2.xml><?xml version="1.0" encoding="utf-8"?>
<ds:datastoreItem xmlns:ds="http://schemas.openxmlformats.org/officeDocument/2006/customXml" ds:itemID="{2835FACB-3EB0-4BE4-8DD2-D452890158DF}"/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10369</TotalTime>
  <Words>139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Calibri</vt:lpstr>
      <vt:lpstr>Arial</vt:lpstr>
      <vt:lpstr>Montserrat Black</vt:lpstr>
      <vt:lpstr>Master</vt:lpstr>
      <vt:lpstr>HANDS-ON WITH REACT</vt:lpstr>
      <vt:lpstr>PowerPoint Presentation</vt:lpstr>
      <vt:lpstr>PowerPoint Presentation</vt:lpstr>
      <vt:lpstr>PowerPoint Presentation</vt:lpstr>
      <vt:lpstr>QuickLab 7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156</cp:revision>
  <cp:lastPrinted>2019-07-03T09:46:41Z</cp:lastPrinted>
  <dcterms:created xsi:type="dcterms:W3CDTF">2019-09-05T08:17:12Z</dcterms:created>
  <dcterms:modified xsi:type="dcterms:W3CDTF">2023-02-23T09:55:17Z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