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69" d="100"/>
          <a:sy n="69" d="100"/>
        </p:scale>
        <p:origin x="2592" y="28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"https://pedodoctor.com/custom/images/dr-jeffries.jpg“ – Image source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DD9D-A193-0FE0-BE11-E1DDF550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16" y="1626394"/>
            <a:ext cx="7766982" cy="29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C26EB-D919-2E50-5054-B1EB7980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96" y="1857721"/>
            <a:ext cx="7515241" cy="44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480688-5C47-4973-B323-709A11A8D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10085</TotalTime>
  <Words>577</Words>
  <Application>Microsoft Office PowerPoint</Application>
  <PresentationFormat>Widescreen</PresentationFormat>
  <Paragraphs>90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Arial</vt:lpstr>
      <vt:lpstr>Calibri</vt:lpstr>
      <vt:lpstr>Montserrat Black</vt:lpstr>
      <vt:lpstr>Montserrat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155</cp:revision>
  <cp:lastPrinted>2019-07-03T09:46:41Z</cp:lastPrinted>
  <dcterms:created xsi:type="dcterms:W3CDTF">2019-09-05T08:17:12Z</dcterms:created>
  <dcterms:modified xsi:type="dcterms:W3CDTF">2024-11-20T13:47:32Z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