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9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61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7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4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4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7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12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98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80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7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873A-6BEB-48C9-9C00-090F2DE353AB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D6A0-4BAD-427D-836F-1A6C40ECCD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9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14" y="386080"/>
            <a:ext cx="8438998" cy="64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3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andy</cp:lastModifiedBy>
  <cp:revision>4</cp:revision>
  <dcterms:created xsi:type="dcterms:W3CDTF">2018-01-02T13:31:48Z</dcterms:created>
  <dcterms:modified xsi:type="dcterms:W3CDTF">2018-01-02T17:41:37Z</dcterms:modified>
</cp:coreProperties>
</file>