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4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4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91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0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6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37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99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E3E0-F1D1-4AFC-91CB-55EF6A42F819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424F-992E-441F-88C8-082550614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4" t="237" r="399" b="614"/>
          <a:stretch/>
        </p:blipFill>
        <p:spPr>
          <a:xfrm>
            <a:off x="1212715" y="58366"/>
            <a:ext cx="9656322" cy="67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4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andy</cp:lastModifiedBy>
  <cp:revision>2</cp:revision>
  <dcterms:created xsi:type="dcterms:W3CDTF">2018-01-16T17:22:21Z</dcterms:created>
  <dcterms:modified xsi:type="dcterms:W3CDTF">2018-01-16T17:24:43Z</dcterms:modified>
</cp:coreProperties>
</file>