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4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42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9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38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82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9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4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41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5489-B2E9-4A2B-BBC4-EFEAB25041CA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9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8"/>
          <a:stretch/>
        </p:blipFill>
        <p:spPr>
          <a:xfrm>
            <a:off x="2895600" y="2838090"/>
            <a:ext cx="6400800" cy="3791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9555" y="1466490"/>
            <a:ext cx="7456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Evolution of insecticide resistance in mixtures and sequences modelled.</a:t>
            </a:r>
          </a:p>
          <a:p>
            <a:r>
              <a:rPr lang="en-GB" dirty="0" smtClean="0"/>
              <a:t>Solid curves for mixtures, dashed for sequences.</a:t>
            </a:r>
          </a:p>
          <a:p>
            <a:r>
              <a:rPr lang="en-GB" dirty="0" smtClean="0"/>
              <a:t>A. low effectiveness of insecticide 1, resistance evolution slower for sequence</a:t>
            </a:r>
          </a:p>
          <a:p>
            <a:r>
              <a:rPr lang="en-GB" dirty="0" smtClean="0"/>
              <a:t>B. </a:t>
            </a:r>
            <a:r>
              <a:rPr lang="en-GB" dirty="0"/>
              <a:t>h</a:t>
            </a:r>
            <a:r>
              <a:rPr lang="en-GB" dirty="0" smtClean="0"/>
              <a:t>igh effectiveness of insecticide 1, resistance evolution slower for mixture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72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05"/>
          <a:stretch/>
        </p:blipFill>
        <p:spPr>
          <a:xfrm>
            <a:off x="2895600" y="2110893"/>
            <a:ext cx="6400800" cy="3545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9555" y="493715"/>
            <a:ext cx="745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Evolution of insecticide resistance in mixtures and sequences modelled.</a:t>
            </a:r>
          </a:p>
          <a:p>
            <a:r>
              <a:rPr lang="en-GB" sz="1600" dirty="0" smtClean="0"/>
              <a:t>Solid curves for mixtures, dashed for sequences with change at 50% resistance.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9555" y="1179515"/>
            <a:ext cx="34534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L</a:t>
            </a:r>
            <a:r>
              <a:rPr lang="en-GB" sz="1600" dirty="0" smtClean="0"/>
              <a:t>ow effectiveness of insecticide </a:t>
            </a:r>
            <a:r>
              <a:rPr lang="en-GB" sz="1600" dirty="0" smtClean="0"/>
              <a:t>1 : sequence gives slower </a:t>
            </a:r>
            <a:r>
              <a:rPr lang="en-GB" sz="1600" dirty="0" smtClean="0"/>
              <a:t>evolution of </a:t>
            </a:r>
            <a:r>
              <a:rPr lang="en-GB" sz="1600" dirty="0" smtClean="0"/>
              <a:t>resistance to both.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293796" y="1179515"/>
            <a:ext cx="33754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H</a:t>
            </a:r>
            <a:r>
              <a:rPr lang="en-GB" sz="1600" dirty="0" smtClean="0"/>
              <a:t>igh effectiveness of insecticide </a:t>
            </a:r>
            <a:r>
              <a:rPr lang="en-GB" sz="1600" dirty="0" smtClean="0"/>
              <a:t>1 </a:t>
            </a:r>
            <a:r>
              <a:rPr lang="en-GB" sz="1600" dirty="0"/>
              <a:t>: </a:t>
            </a:r>
            <a:r>
              <a:rPr lang="en-GB" sz="1600" dirty="0" smtClean="0"/>
              <a:t>mixture </a:t>
            </a:r>
            <a:r>
              <a:rPr lang="en-GB" sz="1600" dirty="0"/>
              <a:t>gives slower evolution of resistance to both.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548647" y="5341506"/>
            <a:ext cx="712064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Mechanism : </a:t>
            </a:r>
            <a:r>
              <a:rPr lang="en-GB" sz="1600" dirty="0"/>
              <a:t>H</a:t>
            </a:r>
            <a:r>
              <a:rPr lang="en-GB" sz="1600" dirty="0" smtClean="0"/>
              <a:t>igher effectiveness of insecticide 1 </a:t>
            </a:r>
            <a:r>
              <a:rPr lang="en-GB" sz="1600" dirty="0" smtClean="0"/>
              <a:t>in</a:t>
            </a:r>
            <a:r>
              <a:rPr lang="en-GB" sz="1600" dirty="0" smtClean="0"/>
              <a:t> right panel </a:t>
            </a:r>
            <a:r>
              <a:rPr lang="en-GB" sz="1600" dirty="0" smtClean="0"/>
              <a:t>speeds up evolution to itself in the mixture but slows down evolution of resistance to the partner.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8647" y="5981140"/>
            <a:ext cx="71206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South and Hastings (2018) </a:t>
            </a:r>
            <a:r>
              <a:rPr lang="en-GB" sz="1400" dirty="0"/>
              <a:t>Insecticide resistance evolution with mixtures and sequences: a model-based </a:t>
            </a:r>
            <a:r>
              <a:rPr lang="en-GB" sz="1400" dirty="0" smtClean="0"/>
              <a:t>explanation. Malaria Journal. Adapted from Fig. 6.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42043" y="2010512"/>
            <a:ext cx="243191" cy="56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04192" y="2016992"/>
            <a:ext cx="243191" cy="56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4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7256</TotalTime>
  <Words>155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</dc:creator>
  <cp:lastModifiedBy>andy</cp:lastModifiedBy>
  <cp:revision>10</cp:revision>
  <dcterms:created xsi:type="dcterms:W3CDTF">2018-01-18T17:05:06Z</dcterms:created>
  <dcterms:modified xsi:type="dcterms:W3CDTF">2018-01-26T18:05:21Z</dcterms:modified>
</cp:coreProperties>
</file>