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5489-B2E9-4A2B-BBC4-EFEAB25041CA}" type="datetimeFigureOut">
              <a:rPr lang="en-GB" smtClean="0"/>
              <a:t>18/01/2018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6245-63FD-4E94-B4D0-221275AEB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46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5489-B2E9-4A2B-BBC4-EFEAB25041CA}" type="datetimeFigureOut">
              <a:rPr lang="en-GB" smtClean="0"/>
              <a:t>18/01/2018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6245-63FD-4E94-B4D0-221275AEB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42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5489-B2E9-4A2B-BBC4-EFEAB25041CA}" type="datetimeFigureOut">
              <a:rPr lang="en-GB" smtClean="0"/>
              <a:t>18/01/2018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6245-63FD-4E94-B4D0-221275AEB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79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5489-B2E9-4A2B-BBC4-EFEAB25041CA}" type="datetimeFigureOut">
              <a:rPr lang="en-GB" smtClean="0"/>
              <a:t>18/01/2018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6245-63FD-4E94-B4D0-221275AEB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34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5489-B2E9-4A2B-BBC4-EFEAB25041CA}" type="datetimeFigureOut">
              <a:rPr lang="en-GB" smtClean="0"/>
              <a:t>18/01/2018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6245-63FD-4E94-B4D0-221275AEB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9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5489-B2E9-4A2B-BBC4-EFEAB25041CA}" type="datetimeFigureOut">
              <a:rPr lang="en-GB" smtClean="0"/>
              <a:t>18/01/2018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6245-63FD-4E94-B4D0-221275AEB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38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5489-B2E9-4A2B-BBC4-EFEAB25041CA}" type="datetimeFigureOut">
              <a:rPr lang="en-GB" smtClean="0"/>
              <a:t>18/01/2018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6245-63FD-4E94-B4D0-221275AEB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82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5489-B2E9-4A2B-BBC4-EFEAB25041CA}" type="datetimeFigureOut">
              <a:rPr lang="en-GB" smtClean="0"/>
              <a:t>18/01/2018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6245-63FD-4E94-B4D0-221275AEB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94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5489-B2E9-4A2B-BBC4-EFEAB25041CA}" type="datetimeFigureOut">
              <a:rPr lang="en-GB" smtClean="0"/>
              <a:t>18/01/2018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6245-63FD-4E94-B4D0-221275AEB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92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5489-B2E9-4A2B-BBC4-EFEAB25041CA}" type="datetimeFigureOut">
              <a:rPr lang="en-GB" smtClean="0"/>
              <a:t>18/01/2018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6245-63FD-4E94-B4D0-221275AEB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45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5489-B2E9-4A2B-BBC4-EFEAB25041CA}" type="datetimeFigureOut">
              <a:rPr lang="en-GB" smtClean="0"/>
              <a:t>18/01/2018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6245-63FD-4E94-B4D0-221275AEB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41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A5489-B2E9-4A2B-BBC4-EFEAB25041CA}" type="datetimeFigureOut">
              <a:rPr lang="en-GB" smtClean="0"/>
              <a:t>18/01/2018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76245-63FD-4E94-B4D0-221275AEB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79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68"/>
          <a:stretch/>
        </p:blipFill>
        <p:spPr>
          <a:xfrm>
            <a:off x="2895600" y="2838090"/>
            <a:ext cx="6400800" cy="37913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19555" y="1466490"/>
            <a:ext cx="7456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Evolution of insecticide resistance in mixtures and sequences modelled.</a:t>
            </a:r>
          </a:p>
          <a:p>
            <a:r>
              <a:rPr lang="en-GB" dirty="0" smtClean="0"/>
              <a:t>Solid curves for mixtures, dashed for sequences.</a:t>
            </a:r>
          </a:p>
          <a:p>
            <a:r>
              <a:rPr lang="en-GB" dirty="0" smtClean="0"/>
              <a:t>A. low effectiveness of insecticide 1, resistance evolution slower for sequence</a:t>
            </a:r>
          </a:p>
          <a:p>
            <a:r>
              <a:rPr lang="en-GB" dirty="0" smtClean="0"/>
              <a:t>B. </a:t>
            </a:r>
            <a:r>
              <a:rPr lang="en-GB" dirty="0"/>
              <a:t>h</a:t>
            </a:r>
            <a:r>
              <a:rPr lang="en-GB" dirty="0" smtClean="0"/>
              <a:t>igh effectiveness of insecticide 1, </a:t>
            </a:r>
            <a:r>
              <a:rPr lang="en-GB" dirty="0" smtClean="0"/>
              <a:t>resistance evolution slower for mixture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872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05"/>
          <a:stretch/>
        </p:blipFill>
        <p:spPr>
          <a:xfrm>
            <a:off x="2895600" y="2110893"/>
            <a:ext cx="6400800" cy="35457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19555" y="493715"/>
            <a:ext cx="7456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Evolution of insecticide resistance in mixtures and sequences modelled.</a:t>
            </a:r>
          </a:p>
          <a:p>
            <a:r>
              <a:rPr lang="en-GB" sz="1600" dirty="0" smtClean="0"/>
              <a:t>Solid curves for mixtures, dashed for sequences with change at 50% resistance.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19555" y="1179515"/>
            <a:ext cx="345344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L</a:t>
            </a:r>
            <a:r>
              <a:rPr lang="en-GB" sz="1600" dirty="0" smtClean="0"/>
              <a:t>ow effectiveness of insecticide 1, slower evolution of resistance to both insecticides when used in a sequence.</a:t>
            </a:r>
            <a:endParaRPr lang="en-GB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293796" y="1179515"/>
            <a:ext cx="337549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H</a:t>
            </a:r>
            <a:r>
              <a:rPr lang="en-GB" sz="1600" dirty="0" smtClean="0"/>
              <a:t>igh effectiveness of insecticide 1</a:t>
            </a:r>
            <a:r>
              <a:rPr lang="en-GB" sz="1600" dirty="0" smtClean="0"/>
              <a:t>, slower evolution of resistance to both insecticides when used in a mixture.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19555" y="5341506"/>
            <a:ext cx="704974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Mechanism : </a:t>
            </a:r>
            <a:r>
              <a:rPr lang="en-GB" sz="1600" dirty="0"/>
              <a:t>H</a:t>
            </a:r>
            <a:r>
              <a:rPr lang="en-GB" sz="1600" dirty="0" smtClean="0"/>
              <a:t>igher effectiveness of insecticide 1 on the right</a:t>
            </a:r>
            <a:r>
              <a:rPr lang="en-GB" sz="1600" dirty="0" smtClean="0"/>
              <a:t> speeds up evolution to itself in the mixture but slows down evolution of resistance to </a:t>
            </a:r>
            <a:r>
              <a:rPr lang="en-GB" sz="1600" dirty="0" smtClean="0"/>
              <a:t>the partner.</a:t>
            </a:r>
            <a:endParaRPr lang="en-GB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619553" y="5981140"/>
            <a:ext cx="70497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South and Hastings (2018) </a:t>
            </a:r>
            <a:r>
              <a:rPr lang="en-GB" sz="1400" dirty="0"/>
              <a:t>Insecticide resistance evolution with mixtures and sequences: a model-based </a:t>
            </a:r>
            <a:r>
              <a:rPr lang="en-GB" sz="1400" dirty="0" smtClean="0"/>
              <a:t>explanation. Malaria Journal. Adapted from Fig. 6.</a:t>
            </a:r>
            <a:endParaRPr lang="en-GB" sz="1400" dirty="0" smtClean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642043" y="2010512"/>
            <a:ext cx="243191" cy="567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304192" y="2016992"/>
            <a:ext cx="243191" cy="567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843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6974</TotalTime>
  <Words>163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</dc:creator>
  <cp:lastModifiedBy>andy</cp:lastModifiedBy>
  <cp:revision>8</cp:revision>
  <dcterms:created xsi:type="dcterms:W3CDTF">2018-01-18T17:05:06Z</dcterms:created>
  <dcterms:modified xsi:type="dcterms:W3CDTF">2018-01-23T13:19:41Z</dcterms:modified>
</cp:coreProperties>
</file>