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4"/>
  </p:sldMasterIdLst>
  <p:sldIdLst>
    <p:sldId id="886" r:id="rId5"/>
    <p:sldId id="1010" r:id="rId6"/>
    <p:sldId id="2145706541" r:id="rId7"/>
    <p:sldId id="2145706542" r:id="rId8"/>
    <p:sldId id="2145706528" r:id="rId9"/>
    <p:sldId id="1015" r:id="rId10"/>
    <p:sldId id="2145706537" r:id="rId11"/>
    <p:sldId id="2145706538" r:id="rId12"/>
    <p:sldId id="2145706539" r:id="rId13"/>
    <p:sldId id="214570654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nboarding Team Overview" id="{94660B9D-19A9-4BDD-B116-0BBACF30462D}">
          <p14:sldIdLst>
            <p14:sldId id="886"/>
            <p14:sldId id="1010"/>
          </p14:sldIdLst>
        </p14:section>
        <p14:section name="Introduction" id="{CD5B4387-D495-44CA-A982-CA9B8598417B}">
          <p14:sldIdLst>
            <p14:sldId id="2145706541"/>
            <p14:sldId id="2145706542"/>
          </p14:sldIdLst>
        </p14:section>
        <p14:section name="The Trade Test Service" id="{04551C0F-D8BC-4799-8EE0-9B5C62FA43AE}">
          <p14:sldIdLst>
            <p14:sldId id="2145706528"/>
            <p14:sldId id="1015"/>
          </p14:sldIdLst>
        </p14:section>
        <p14:section name="The Trader Dress Rehearsal Service" id="{5ACA9ED0-0332-4D04-B496-5FBAF71897FE}">
          <p14:sldIdLst>
            <p14:sldId id="2145706537"/>
            <p14:sldId id="2145706538"/>
          </p14:sldIdLst>
        </p14:section>
        <p14:section name="The Live Customs Declarations Service" id="{545B56D3-B897-4109-800A-DC66BF7C8BFB}">
          <p14:sldIdLst>
            <p14:sldId id="2145706539"/>
            <p14:sldId id="21457065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fitt, Libby" initials="PL" lastIdx="1" clrIdx="0">
    <p:extLst>
      <p:ext uri="{19B8F6BF-5375-455C-9EA6-DF929625EA0E}">
        <p15:presenceInfo xmlns:p15="http://schemas.microsoft.com/office/powerpoint/2012/main" userId="S::libby.parfitt@capgemini.com::679c4b7a-ed35-4d4c-be35-433708d80dc7" providerId="AD"/>
      </p:ext>
    </p:extLst>
  </p:cmAuthor>
  <p:cmAuthor id="2" name="Crawshaw, Hugh (CDIO CDS Contractor)" initials="CH(CC" lastIdx="3" clrIdx="1">
    <p:extLst>
      <p:ext uri="{19B8F6BF-5375-455C-9EA6-DF929625EA0E}">
        <p15:presenceInfo xmlns:p15="http://schemas.microsoft.com/office/powerpoint/2012/main" userId="S::hugh.crawshaw@hmrc.gov.uk::8c7e4784-af52-453f-9980-e92fba985af7" providerId="AD"/>
      </p:ext>
    </p:extLst>
  </p:cmAuthor>
  <p:cmAuthor id="3" name="Slade, Adrian (CDIO CDS Contractor)" initials="SA(CC" lastIdx="7" clrIdx="2">
    <p:extLst>
      <p:ext uri="{19B8F6BF-5375-455C-9EA6-DF929625EA0E}">
        <p15:presenceInfo xmlns:p15="http://schemas.microsoft.com/office/powerpoint/2012/main" userId="S::adrian.slade@hmrc.gov.uk::c555cb1a-e374-47e9-82e7-47244850f4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A0043"/>
    <a:srgbClr val="FFD9EE"/>
    <a:srgbClr val="D9FFFF"/>
    <a:srgbClr val="155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6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ABBFB-30F7-43AD-93EA-D86072F2574C}" type="doc">
      <dgm:prSet loTypeId="urn:microsoft.com/office/officeart/2005/8/layout/process5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FA7013C9-0E87-4093-9F38-B7417B4F7218}">
      <dgm:prSet phldrT="[Text]"/>
      <dgm:spPr>
        <a:ln>
          <a:solidFill>
            <a:srgbClr val="008D8E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Trade Test</a:t>
          </a:r>
        </a:p>
      </dgm:t>
    </dgm:pt>
    <dgm:pt modelId="{A2D6FE14-00E8-4C7A-BA3E-26F41F8560EA}" type="parTrans" cxnId="{DFE9DF02-76B5-48C5-B9FF-2E8A2E3403EA}">
      <dgm:prSet/>
      <dgm:spPr/>
      <dgm:t>
        <a:bodyPr/>
        <a:lstStyle/>
        <a:p>
          <a:endParaRPr lang="en-GB"/>
        </a:p>
      </dgm:t>
    </dgm:pt>
    <dgm:pt modelId="{A987955A-346D-46EE-A8FE-296F71D444F6}" type="sibTrans" cxnId="{DFE9DF02-76B5-48C5-B9FF-2E8A2E3403EA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25A49875-9E1F-470F-A69C-028C9DFA6902}">
      <dgm:prSet phldrT="[Text]"/>
      <dgm:spPr>
        <a:ln>
          <a:solidFill>
            <a:srgbClr val="008D8E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TDR Discovery</a:t>
          </a:r>
        </a:p>
      </dgm:t>
    </dgm:pt>
    <dgm:pt modelId="{9840EE3F-4734-48DF-A209-B1F5B32D71AA}" type="parTrans" cxnId="{51A9A41D-BE93-41A1-96B8-30721FCA478D}">
      <dgm:prSet/>
      <dgm:spPr/>
      <dgm:t>
        <a:bodyPr/>
        <a:lstStyle/>
        <a:p>
          <a:endParaRPr lang="en-GB"/>
        </a:p>
      </dgm:t>
    </dgm:pt>
    <dgm:pt modelId="{D93D593B-B3AD-444C-945E-7A2144BA5176}" type="sibTrans" cxnId="{51A9A41D-BE93-41A1-96B8-30721FCA478D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5C3F62B5-1D27-4E34-B11D-37FF1559C974}">
      <dgm:prSet phldrT="[Text]"/>
      <dgm:spPr>
        <a:ln>
          <a:solidFill>
            <a:srgbClr val="008D8E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TDR Setup</a:t>
          </a:r>
        </a:p>
      </dgm:t>
    </dgm:pt>
    <dgm:pt modelId="{2714FB6F-0A51-4324-B9FD-933D9479D5CE}" type="parTrans" cxnId="{3939FB57-4983-44F0-A4B7-BA82FCD3D45F}">
      <dgm:prSet/>
      <dgm:spPr/>
      <dgm:t>
        <a:bodyPr/>
        <a:lstStyle/>
        <a:p>
          <a:endParaRPr lang="en-GB"/>
        </a:p>
      </dgm:t>
    </dgm:pt>
    <dgm:pt modelId="{B1504DD7-A34B-4394-BFF7-FEDBB1ACD692}" type="sibTrans" cxnId="{3939FB57-4983-44F0-A4B7-BA82FCD3D45F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53A76CDF-64E2-4D2D-9A7B-D444580C7F2C}">
      <dgm:prSet phldrT="[Text]"/>
      <dgm:spPr>
        <a:ln>
          <a:solidFill>
            <a:srgbClr val="008D8E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TDR Enrolment</a:t>
          </a:r>
        </a:p>
      </dgm:t>
    </dgm:pt>
    <dgm:pt modelId="{9AB459B8-E697-4A6D-A550-6AEA05E8EDC4}" type="parTrans" cxnId="{F4270D19-31BF-4C5D-BCC0-12B1A09C782C}">
      <dgm:prSet/>
      <dgm:spPr/>
      <dgm:t>
        <a:bodyPr/>
        <a:lstStyle/>
        <a:p>
          <a:endParaRPr lang="en-GB"/>
        </a:p>
      </dgm:t>
    </dgm:pt>
    <dgm:pt modelId="{5A25F551-C697-4E17-AF6F-69381E76C097}" type="sibTrans" cxnId="{F4270D19-31BF-4C5D-BCC0-12B1A09C782C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520FF42D-EE97-4D25-BBE4-A6AD3E6DB170}">
      <dgm:prSet phldrT="[Text]"/>
      <dgm:spPr>
        <a:ln>
          <a:solidFill>
            <a:srgbClr val="008D8E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TDR Proving</a:t>
          </a:r>
        </a:p>
      </dgm:t>
    </dgm:pt>
    <dgm:pt modelId="{CD303B65-6C8A-44E1-8917-87424AAAD1A5}" type="parTrans" cxnId="{CB13E7BC-87CF-4841-BF9E-E101BCB0FA00}">
      <dgm:prSet/>
      <dgm:spPr/>
      <dgm:t>
        <a:bodyPr/>
        <a:lstStyle/>
        <a:p>
          <a:endParaRPr lang="en-GB"/>
        </a:p>
      </dgm:t>
    </dgm:pt>
    <dgm:pt modelId="{0B3B8006-0E9B-4D02-A20E-AEF2712A02CA}" type="sibTrans" cxnId="{CB13E7BC-87CF-4841-BF9E-E101BCB0FA00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E0346A4-8C70-4B52-AF33-F46171031B3B}">
      <dgm:prSet phldrT="[Text]"/>
      <dgm:spPr>
        <a:ln>
          <a:solidFill>
            <a:srgbClr val="008D8E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Production Transition</a:t>
          </a:r>
        </a:p>
      </dgm:t>
    </dgm:pt>
    <dgm:pt modelId="{A3D93B7D-6F0F-420E-97B7-F82DEB2BE028}" type="parTrans" cxnId="{EA315717-938A-4252-B0FD-5B41EF013C18}">
      <dgm:prSet/>
      <dgm:spPr/>
      <dgm:t>
        <a:bodyPr/>
        <a:lstStyle/>
        <a:p>
          <a:endParaRPr lang="en-GB"/>
        </a:p>
      </dgm:t>
    </dgm:pt>
    <dgm:pt modelId="{29FD8879-1360-4B5B-B770-F076F7CADF90}" type="sibTrans" cxnId="{EA315717-938A-4252-B0FD-5B41EF013C18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894ECFD1-4AA8-406D-BA0D-E051EEE6F430}">
      <dgm:prSet phldrT="[Text]"/>
      <dgm:spPr>
        <a:ln>
          <a:solidFill>
            <a:srgbClr val="008D8E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Production Setup and Authorisation</a:t>
          </a:r>
        </a:p>
      </dgm:t>
    </dgm:pt>
    <dgm:pt modelId="{503F6FD1-EF95-4DB5-9462-13543DD3EEFE}" type="parTrans" cxnId="{985D0F5D-37D2-41F3-AAF8-F3F02FFC4703}">
      <dgm:prSet/>
      <dgm:spPr/>
      <dgm:t>
        <a:bodyPr/>
        <a:lstStyle/>
        <a:p>
          <a:endParaRPr lang="en-GB"/>
        </a:p>
      </dgm:t>
    </dgm:pt>
    <dgm:pt modelId="{07C3C893-CE63-4D05-A758-9165E23A8309}" type="sibTrans" cxnId="{985D0F5D-37D2-41F3-AAF8-F3F02FFC47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F3D7A39B-B013-45DA-9751-0EDC4A2EB0BE}">
      <dgm:prSet phldrT="[Text]"/>
      <dgm:spPr>
        <a:ln>
          <a:solidFill>
            <a:srgbClr val="008D8E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Go-Live</a:t>
          </a:r>
        </a:p>
      </dgm:t>
    </dgm:pt>
    <dgm:pt modelId="{ACEB61D5-6534-435E-A2AA-8CB322BA75B5}" type="parTrans" cxnId="{1452DCDE-104B-419A-A8F1-29CF1B7ABA51}">
      <dgm:prSet/>
      <dgm:spPr/>
      <dgm:t>
        <a:bodyPr/>
        <a:lstStyle/>
        <a:p>
          <a:endParaRPr lang="en-GB"/>
        </a:p>
      </dgm:t>
    </dgm:pt>
    <dgm:pt modelId="{0DE2F89E-457F-488D-AC27-B7599339FDB1}" type="sibTrans" cxnId="{1452DCDE-104B-419A-A8F1-29CF1B7ABA51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651DBAED-4ADC-406F-BA07-A045E7FF6DAD}">
      <dgm:prSet phldrT="[Text]"/>
      <dgm:spPr>
        <a:ln>
          <a:solidFill>
            <a:srgbClr val="008D8E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Production Live</a:t>
          </a:r>
        </a:p>
      </dgm:t>
    </dgm:pt>
    <dgm:pt modelId="{560BFF9B-B609-48C5-8860-857D31AD9D84}" type="parTrans" cxnId="{DEE5C9D5-28CD-4075-BFDC-EB27AFD3C702}">
      <dgm:prSet/>
      <dgm:spPr/>
      <dgm:t>
        <a:bodyPr/>
        <a:lstStyle/>
        <a:p>
          <a:endParaRPr lang="en-GB"/>
        </a:p>
      </dgm:t>
    </dgm:pt>
    <dgm:pt modelId="{74A1DAEA-D75C-464E-A7C6-63B25FF60777}" type="sibTrans" cxnId="{DEE5C9D5-28CD-4075-BFDC-EB27AFD3C702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CC8616E-5DA3-4BE4-BDBC-C751548A8603}">
      <dgm:prSet phldrT="[Text]"/>
      <dgm:spPr>
        <a:ln>
          <a:solidFill>
            <a:srgbClr val="008D8E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Post Go-live</a:t>
          </a:r>
        </a:p>
      </dgm:t>
    </dgm:pt>
    <dgm:pt modelId="{D4B8BD52-BFAD-47E2-8019-F535C7F7A3FF}" type="parTrans" cxnId="{112F4EBC-A014-4901-A43C-902E9160B62F}">
      <dgm:prSet/>
      <dgm:spPr/>
      <dgm:t>
        <a:bodyPr/>
        <a:lstStyle/>
        <a:p>
          <a:endParaRPr lang="en-GB"/>
        </a:p>
      </dgm:t>
    </dgm:pt>
    <dgm:pt modelId="{8F81EDAD-0B58-4D17-8FF3-AF48BADB001D}" type="sibTrans" cxnId="{112F4EBC-A014-4901-A43C-902E9160B62F}">
      <dgm:prSet/>
      <dgm:spPr/>
      <dgm:t>
        <a:bodyPr/>
        <a:lstStyle/>
        <a:p>
          <a:endParaRPr lang="en-GB"/>
        </a:p>
      </dgm:t>
    </dgm:pt>
    <dgm:pt modelId="{3B5B041B-ABF6-4526-A7E8-B8FB973EE235}" type="pres">
      <dgm:prSet presAssocID="{E50ABBFB-30F7-43AD-93EA-D86072F2574C}" presName="diagram" presStyleCnt="0">
        <dgm:presLayoutVars>
          <dgm:dir/>
          <dgm:resizeHandles val="exact"/>
        </dgm:presLayoutVars>
      </dgm:prSet>
      <dgm:spPr/>
    </dgm:pt>
    <dgm:pt modelId="{82D0DB48-D055-414F-AE40-5334369AC61C}" type="pres">
      <dgm:prSet presAssocID="{FA7013C9-0E87-4093-9F38-B7417B4F7218}" presName="node" presStyleLbl="node1" presStyleIdx="0" presStyleCnt="10">
        <dgm:presLayoutVars>
          <dgm:bulletEnabled val="1"/>
        </dgm:presLayoutVars>
      </dgm:prSet>
      <dgm:spPr/>
    </dgm:pt>
    <dgm:pt modelId="{23832FCD-61BA-43FE-AF99-3C332251A280}" type="pres">
      <dgm:prSet presAssocID="{A987955A-346D-46EE-A8FE-296F71D444F6}" presName="sibTrans" presStyleLbl="sibTrans2D1" presStyleIdx="0" presStyleCnt="9"/>
      <dgm:spPr/>
    </dgm:pt>
    <dgm:pt modelId="{8E6D9249-938E-4CBE-BB31-34EA092D147C}" type="pres">
      <dgm:prSet presAssocID="{A987955A-346D-46EE-A8FE-296F71D444F6}" presName="connectorText" presStyleLbl="sibTrans2D1" presStyleIdx="0" presStyleCnt="9"/>
      <dgm:spPr/>
    </dgm:pt>
    <dgm:pt modelId="{4A03F362-FD7B-4A1D-BF46-AC5A9F4E1182}" type="pres">
      <dgm:prSet presAssocID="{25A49875-9E1F-470F-A69C-028C9DFA6902}" presName="node" presStyleLbl="node1" presStyleIdx="1" presStyleCnt="10">
        <dgm:presLayoutVars>
          <dgm:bulletEnabled val="1"/>
        </dgm:presLayoutVars>
      </dgm:prSet>
      <dgm:spPr/>
    </dgm:pt>
    <dgm:pt modelId="{73824061-EE3A-4624-8966-2DCE7012B4E9}" type="pres">
      <dgm:prSet presAssocID="{D93D593B-B3AD-444C-945E-7A2144BA5176}" presName="sibTrans" presStyleLbl="sibTrans2D1" presStyleIdx="1" presStyleCnt="9"/>
      <dgm:spPr/>
    </dgm:pt>
    <dgm:pt modelId="{DE966AF8-5048-4570-99B7-942A8DBBDA5F}" type="pres">
      <dgm:prSet presAssocID="{D93D593B-B3AD-444C-945E-7A2144BA5176}" presName="connectorText" presStyleLbl="sibTrans2D1" presStyleIdx="1" presStyleCnt="9"/>
      <dgm:spPr/>
    </dgm:pt>
    <dgm:pt modelId="{9E08E280-CDA7-4B0F-96F3-4DBB710030AC}" type="pres">
      <dgm:prSet presAssocID="{5C3F62B5-1D27-4E34-B11D-37FF1559C974}" presName="node" presStyleLbl="node1" presStyleIdx="2" presStyleCnt="10">
        <dgm:presLayoutVars>
          <dgm:bulletEnabled val="1"/>
        </dgm:presLayoutVars>
      </dgm:prSet>
      <dgm:spPr/>
    </dgm:pt>
    <dgm:pt modelId="{A6ED9330-CF3C-42B9-ADB8-2A88B13C47C9}" type="pres">
      <dgm:prSet presAssocID="{B1504DD7-A34B-4394-BFF7-FEDBB1ACD692}" presName="sibTrans" presStyleLbl="sibTrans2D1" presStyleIdx="2" presStyleCnt="9"/>
      <dgm:spPr/>
    </dgm:pt>
    <dgm:pt modelId="{E31DC605-FD9F-44BF-A011-F302365A5E01}" type="pres">
      <dgm:prSet presAssocID="{B1504DD7-A34B-4394-BFF7-FEDBB1ACD692}" presName="connectorText" presStyleLbl="sibTrans2D1" presStyleIdx="2" presStyleCnt="9"/>
      <dgm:spPr/>
    </dgm:pt>
    <dgm:pt modelId="{95E5EF70-6EB2-4D74-A3D6-65B0AAE63BD0}" type="pres">
      <dgm:prSet presAssocID="{53A76CDF-64E2-4D2D-9A7B-D444580C7F2C}" presName="node" presStyleLbl="node1" presStyleIdx="3" presStyleCnt="10">
        <dgm:presLayoutVars>
          <dgm:bulletEnabled val="1"/>
        </dgm:presLayoutVars>
      </dgm:prSet>
      <dgm:spPr/>
    </dgm:pt>
    <dgm:pt modelId="{5060AA38-FE27-410B-BD6E-75C1A14D442D}" type="pres">
      <dgm:prSet presAssocID="{5A25F551-C697-4E17-AF6F-69381E76C097}" presName="sibTrans" presStyleLbl="sibTrans2D1" presStyleIdx="3" presStyleCnt="9"/>
      <dgm:spPr/>
    </dgm:pt>
    <dgm:pt modelId="{D849A05D-AAAE-46D6-B95B-E6F769985118}" type="pres">
      <dgm:prSet presAssocID="{5A25F551-C697-4E17-AF6F-69381E76C097}" presName="connectorText" presStyleLbl="sibTrans2D1" presStyleIdx="3" presStyleCnt="9"/>
      <dgm:spPr/>
    </dgm:pt>
    <dgm:pt modelId="{81B139B1-976C-4746-8B9D-EE5F880DDB85}" type="pres">
      <dgm:prSet presAssocID="{520FF42D-EE97-4D25-BBE4-A6AD3E6DB170}" presName="node" presStyleLbl="node1" presStyleIdx="4" presStyleCnt="10">
        <dgm:presLayoutVars>
          <dgm:bulletEnabled val="1"/>
        </dgm:presLayoutVars>
      </dgm:prSet>
      <dgm:spPr/>
    </dgm:pt>
    <dgm:pt modelId="{7D96BAB1-514F-4F1E-896F-422BFB5C6112}" type="pres">
      <dgm:prSet presAssocID="{0B3B8006-0E9B-4D02-A20E-AEF2712A02CA}" presName="sibTrans" presStyleLbl="sibTrans2D1" presStyleIdx="4" presStyleCnt="9"/>
      <dgm:spPr/>
    </dgm:pt>
    <dgm:pt modelId="{D814C5D4-D89B-4D47-9F64-F61016260D8B}" type="pres">
      <dgm:prSet presAssocID="{0B3B8006-0E9B-4D02-A20E-AEF2712A02CA}" presName="connectorText" presStyleLbl="sibTrans2D1" presStyleIdx="4" presStyleCnt="9"/>
      <dgm:spPr/>
    </dgm:pt>
    <dgm:pt modelId="{D6A71DFB-1BBC-49E0-9A60-19D4EBC6DBE6}" type="pres">
      <dgm:prSet presAssocID="{EE0346A4-8C70-4B52-AF33-F46171031B3B}" presName="node" presStyleLbl="node1" presStyleIdx="5" presStyleCnt="10">
        <dgm:presLayoutVars>
          <dgm:bulletEnabled val="1"/>
        </dgm:presLayoutVars>
      </dgm:prSet>
      <dgm:spPr/>
    </dgm:pt>
    <dgm:pt modelId="{D69B1FD7-4861-4AF1-939A-78E3E849D90F}" type="pres">
      <dgm:prSet presAssocID="{29FD8879-1360-4B5B-B770-F076F7CADF90}" presName="sibTrans" presStyleLbl="sibTrans2D1" presStyleIdx="5" presStyleCnt="9"/>
      <dgm:spPr/>
    </dgm:pt>
    <dgm:pt modelId="{91483C5A-0504-4B3E-8A2F-4C14D6593379}" type="pres">
      <dgm:prSet presAssocID="{29FD8879-1360-4B5B-B770-F076F7CADF90}" presName="connectorText" presStyleLbl="sibTrans2D1" presStyleIdx="5" presStyleCnt="9"/>
      <dgm:spPr/>
    </dgm:pt>
    <dgm:pt modelId="{176EB312-2682-4AFB-A971-00A809B130E8}" type="pres">
      <dgm:prSet presAssocID="{894ECFD1-4AA8-406D-BA0D-E051EEE6F430}" presName="node" presStyleLbl="node1" presStyleIdx="6" presStyleCnt="10">
        <dgm:presLayoutVars>
          <dgm:bulletEnabled val="1"/>
        </dgm:presLayoutVars>
      </dgm:prSet>
      <dgm:spPr/>
    </dgm:pt>
    <dgm:pt modelId="{D4C6819C-A3FA-4F30-B6CA-74C0BE4C7EA8}" type="pres">
      <dgm:prSet presAssocID="{07C3C893-CE63-4D05-A758-9165E23A8309}" presName="sibTrans" presStyleLbl="sibTrans2D1" presStyleIdx="6" presStyleCnt="9"/>
      <dgm:spPr/>
    </dgm:pt>
    <dgm:pt modelId="{F1534D41-DD82-48E7-B3C5-067F3DFAD48F}" type="pres">
      <dgm:prSet presAssocID="{07C3C893-CE63-4D05-A758-9165E23A8309}" presName="connectorText" presStyleLbl="sibTrans2D1" presStyleIdx="6" presStyleCnt="9"/>
      <dgm:spPr/>
    </dgm:pt>
    <dgm:pt modelId="{88312ED7-6710-468A-8BDB-2528C7625C0B}" type="pres">
      <dgm:prSet presAssocID="{F3D7A39B-B013-45DA-9751-0EDC4A2EB0BE}" presName="node" presStyleLbl="node1" presStyleIdx="7" presStyleCnt="10">
        <dgm:presLayoutVars>
          <dgm:bulletEnabled val="1"/>
        </dgm:presLayoutVars>
      </dgm:prSet>
      <dgm:spPr/>
    </dgm:pt>
    <dgm:pt modelId="{97A1CA37-0304-460A-9AEC-09D29832636D}" type="pres">
      <dgm:prSet presAssocID="{0DE2F89E-457F-488D-AC27-B7599339FDB1}" presName="sibTrans" presStyleLbl="sibTrans2D1" presStyleIdx="7" presStyleCnt="9"/>
      <dgm:spPr/>
    </dgm:pt>
    <dgm:pt modelId="{F7451E3F-C8EE-4E07-B525-26A9BF085409}" type="pres">
      <dgm:prSet presAssocID="{0DE2F89E-457F-488D-AC27-B7599339FDB1}" presName="connectorText" presStyleLbl="sibTrans2D1" presStyleIdx="7" presStyleCnt="9"/>
      <dgm:spPr/>
    </dgm:pt>
    <dgm:pt modelId="{ECFD536F-3C34-43B6-B88D-04F4CCC21DB2}" type="pres">
      <dgm:prSet presAssocID="{651DBAED-4ADC-406F-BA07-A045E7FF6DAD}" presName="node" presStyleLbl="node1" presStyleIdx="8" presStyleCnt="10">
        <dgm:presLayoutVars>
          <dgm:bulletEnabled val="1"/>
        </dgm:presLayoutVars>
      </dgm:prSet>
      <dgm:spPr/>
    </dgm:pt>
    <dgm:pt modelId="{4F0ED288-EBAE-4D33-9E59-C5D2BC717A88}" type="pres">
      <dgm:prSet presAssocID="{74A1DAEA-D75C-464E-A7C6-63B25FF60777}" presName="sibTrans" presStyleLbl="sibTrans2D1" presStyleIdx="8" presStyleCnt="9"/>
      <dgm:spPr/>
    </dgm:pt>
    <dgm:pt modelId="{96565657-2BA8-464E-A49C-BCF1821211DB}" type="pres">
      <dgm:prSet presAssocID="{74A1DAEA-D75C-464E-A7C6-63B25FF60777}" presName="connectorText" presStyleLbl="sibTrans2D1" presStyleIdx="8" presStyleCnt="9"/>
      <dgm:spPr/>
    </dgm:pt>
    <dgm:pt modelId="{1392091D-51EC-467E-8FF7-3750A256FEC5}" type="pres">
      <dgm:prSet presAssocID="{ECC8616E-5DA3-4BE4-BDBC-C751548A8603}" presName="node" presStyleLbl="node1" presStyleIdx="9" presStyleCnt="10">
        <dgm:presLayoutVars>
          <dgm:bulletEnabled val="1"/>
        </dgm:presLayoutVars>
      </dgm:prSet>
      <dgm:spPr/>
    </dgm:pt>
  </dgm:ptLst>
  <dgm:cxnLst>
    <dgm:cxn modelId="{4BB40C00-66E8-4820-8CE9-D67F07F26EAB}" type="presOf" srcId="{5C3F62B5-1D27-4E34-B11D-37FF1559C974}" destId="{9E08E280-CDA7-4B0F-96F3-4DBB710030AC}" srcOrd="0" destOrd="0" presId="urn:microsoft.com/office/officeart/2005/8/layout/process5"/>
    <dgm:cxn modelId="{DFE9DF02-76B5-48C5-B9FF-2E8A2E3403EA}" srcId="{E50ABBFB-30F7-43AD-93EA-D86072F2574C}" destId="{FA7013C9-0E87-4093-9F38-B7417B4F7218}" srcOrd="0" destOrd="0" parTransId="{A2D6FE14-00E8-4C7A-BA3E-26F41F8560EA}" sibTransId="{A987955A-346D-46EE-A8FE-296F71D444F6}"/>
    <dgm:cxn modelId="{EA315717-938A-4252-B0FD-5B41EF013C18}" srcId="{E50ABBFB-30F7-43AD-93EA-D86072F2574C}" destId="{EE0346A4-8C70-4B52-AF33-F46171031B3B}" srcOrd="5" destOrd="0" parTransId="{A3D93B7D-6F0F-420E-97B7-F82DEB2BE028}" sibTransId="{29FD8879-1360-4B5B-B770-F076F7CADF90}"/>
    <dgm:cxn modelId="{F4270D19-31BF-4C5D-BCC0-12B1A09C782C}" srcId="{E50ABBFB-30F7-43AD-93EA-D86072F2574C}" destId="{53A76CDF-64E2-4D2D-9A7B-D444580C7F2C}" srcOrd="3" destOrd="0" parTransId="{9AB459B8-E697-4A6D-A550-6AEA05E8EDC4}" sibTransId="{5A25F551-C697-4E17-AF6F-69381E76C097}"/>
    <dgm:cxn modelId="{51A9A41D-BE93-41A1-96B8-30721FCA478D}" srcId="{E50ABBFB-30F7-43AD-93EA-D86072F2574C}" destId="{25A49875-9E1F-470F-A69C-028C9DFA6902}" srcOrd="1" destOrd="0" parTransId="{9840EE3F-4734-48DF-A209-B1F5B32D71AA}" sibTransId="{D93D593B-B3AD-444C-945E-7A2144BA5176}"/>
    <dgm:cxn modelId="{46E88E31-3C25-46A1-8DDB-4DF3CA9FBA72}" type="presOf" srcId="{0DE2F89E-457F-488D-AC27-B7599339FDB1}" destId="{97A1CA37-0304-460A-9AEC-09D29832636D}" srcOrd="0" destOrd="0" presId="urn:microsoft.com/office/officeart/2005/8/layout/process5"/>
    <dgm:cxn modelId="{045E343C-8C4C-48AD-85B0-3A420DD3D91A}" type="presOf" srcId="{5A25F551-C697-4E17-AF6F-69381E76C097}" destId="{D849A05D-AAAE-46D6-B95B-E6F769985118}" srcOrd="1" destOrd="0" presId="urn:microsoft.com/office/officeart/2005/8/layout/process5"/>
    <dgm:cxn modelId="{985D0F5D-37D2-41F3-AAF8-F3F02FFC4703}" srcId="{E50ABBFB-30F7-43AD-93EA-D86072F2574C}" destId="{894ECFD1-4AA8-406D-BA0D-E051EEE6F430}" srcOrd="6" destOrd="0" parTransId="{503F6FD1-EF95-4DB5-9462-13543DD3EEFE}" sibTransId="{07C3C893-CE63-4D05-A758-9165E23A8309}"/>
    <dgm:cxn modelId="{3C3F2467-5083-4931-827E-61D640702763}" type="presOf" srcId="{894ECFD1-4AA8-406D-BA0D-E051EEE6F430}" destId="{176EB312-2682-4AFB-A971-00A809B130E8}" srcOrd="0" destOrd="0" presId="urn:microsoft.com/office/officeart/2005/8/layout/process5"/>
    <dgm:cxn modelId="{34D69948-0C42-45D8-89E6-9FD43414D5A8}" type="presOf" srcId="{0B3B8006-0E9B-4D02-A20E-AEF2712A02CA}" destId="{D814C5D4-D89B-4D47-9F64-F61016260D8B}" srcOrd="1" destOrd="0" presId="urn:microsoft.com/office/officeart/2005/8/layout/process5"/>
    <dgm:cxn modelId="{EAFBF268-A4D1-4787-93A5-9EBA0DBD1C3F}" type="presOf" srcId="{29FD8879-1360-4B5B-B770-F076F7CADF90}" destId="{91483C5A-0504-4B3E-8A2F-4C14D6593379}" srcOrd="1" destOrd="0" presId="urn:microsoft.com/office/officeart/2005/8/layout/process5"/>
    <dgm:cxn modelId="{4D157149-02F5-4E29-8194-7182F6DE8A3D}" type="presOf" srcId="{B1504DD7-A34B-4394-BFF7-FEDBB1ACD692}" destId="{A6ED9330-CF3C-42B9-ADB8-2A88B13C47C9}" srcOrd="0" destOrd="0" presId="urn:microsoft.com/office/officeart/2005/8/layout/process5"/>
    <dgm:cxn modelId="{7DC9916F-5740-42BD-BEC8-85C4AD5D0050}" type="presOf" srcId="{07C3C893-CE63-4D05-A758-9165E23A8309}" destId="{D4C6819C-A3FA-4F30-B6CA-74C0BE4C7EA8}" srcOrd="0" destOrd="0" presId="urn:microsoft.com/office/officeart/2005/8/layout/process5"/>
    <dgm:cxn modelId="{C2730C77-4330-475A-B104-D16AA027D584}" type="presOf" srcId="{D93D593B-B3AD-444C-945E-7A2144BA5176}" destId="{73824061-EE3A-4624-8966-2DCE7012B4E9}" srcOrd="0" destOrd="0" presId="urn:microsoft.com/office/officeart/2005/8/layout/process5"/>
    <dgm:cxn modelId="{3939FB57-4983-44F0-A4B7-BA82FCD3D45F}" srcId="{E50ABBFB-30F7-43AD-93EA-D86072F2574C}" destId="{5C3F62B5-1D27-4E34-B11D-37FF1559C974}" srcOrd="2" destOrd="0" parTransId="{2714FB6F-0A51-4324-B9FD-933D9479D5CE}" sibTransId="{B1504DD7-A34B-4394-BFF7-FEDBB1ACD692}"/>
    <dgm:cxn modelId="{0BCB337A-5C10-4B4E-899B-867670303D93}" type="presOf" srcId="{53A76CDF-64E2-4D2D-9A7B-D444580C7F2C}" destId="{95E5EF70-6EB2-4D74-A3D6-65B0AAE63BD0}" srcOrd="0" destOrd="0" presId="urn:microsoft.com/office/officeart/2005/8/layout/process5"/>
    <dgm:cxn modelId="{4396A783-DCD7-4607-BFF6-204AE335A828}" type="presOf" srcId="{E50ABBFB-30F7-43AD-93EA-D86072F2574C}" destId="{3B5B041B-ABF6-4526-A7E8-B8FB973EE235}" srcOrd="0" destOrd="0" presId="urn:microsoft.com/office/officeart/2005/8/layout/process5"/>
    <dgm:cxn modelId="{B7592F8C-FC8B-4349-8EAD-6DB5EE95765D}" type="presOf" srcId="{0B3B8006-0E9B-4D02-A20E-AEF2712A02CA}" destId="{7D96BAB1-514F-4F1E-896F-422BFB5C6112}" srcOrd="0" destOrd="0" presId="urn:microsoft.com/office/officeart/2005/8/layout/process5"/>
    <dgm:cxn modelId="{FE5B678C-8D49-4309-B090-1BC51308D775}" type="presOf" srcId="{29FD8879-1360-4B5B-B770-F076F7CADF90}" destId="{D69B1FD7-4861-4AF1-939A-78E3E849D90F}" srcOrd="0" destOrd="0" presId="urn:microsoft.com/office/officeart/2005/8/layout/process5"/>
    <dgm:cxn modelId="{B61E0091-0AB0-451E-8E5E-DD6290F8B93A}" type="presOf" srcId="{D93D593B-B3AD-444C-945E-7A2144BA5176}" destId="{DE966AF8-5048-4570-99B7-942A8DBBDA5F}" srcOrd="1" destOrd="0" presId="urn:microsoft.com/office/officeart/2005/8/layout/process5"/>
    <dgm:cxn modelId="{A973939D-0865-4D83-995F-FE5DBC5138B2}" type="presOf" srcId="{520FF42D-EE97-4D25-BBE4-A6AD3E6DB170}" destId="{81B139B1-976C-4746-8B9D-EE5F880DDB85}" srcOrd="0" destOrd="0" presId="urn:microsoft.com/office/officeart/2005/8/layout/process5"/>
    <dgm:cxn modelId="{C854A09E-CB04-4F6F-97A5-F544592DE2D9}" type="presOf" srcId="{07C3C893-CE63-4D05-A758-9165E23A8309}" destId="{F1534D41-DD82-48E7-B3C5-067F3DFAD48F}" srcOrd="1" destOrd="0" presId="urn:microsoft.com/office/officeart/2005/8/layout/process5"/>
    <dgm:cxn modelId="{7AD739AF-5275-48DA-BC38-C4428EC516ED}" type="presOf" srcId="{74A1DAEA-D75C-464E-A7C6-63B25FF60777}" destId="{4F0ED288-EBAE-4D33-9E59-C5D2BC717A88}" srcOrd="0" destOrd="0" presId="urn:microsoft.com/office/officeart/2005/8/layout/process5"/>
    <dgm:cxn modelId="{0C8CE0B2-D437-450A-9E7D-2CCF319876B4}" type="presOf" srcId="{A987955A-346D-46EE-A8FE-296F71D444F6}" destId="{23832FCD-61BA-43FE-AF99-3C332251A280}" srcOrd="0" destOrd="0" presId="urn:microsoft.com/office/officeart/2005/8/layout/process5"/>
    <dgm:cxn modelId="{32BB8FB9-8D6D-4877-998D-3979FDB70A8D}" type="presOf" srcId="{25A49875-9E1F-470F-A69C-028C9DFA6902}" destId="{4A03F362-FD7B-4A1D-BF46-AC5A9F4E1182}" srcOrd="0" destOrd="0" presId="urn:microsoft.com/office/officeart/2005/8/layout/process5"/>
    <dgm:cxn modelId="{112F4EBC-A014-4901-A43C-902E9160B62F}" srcId="{E50ABBFB-30F7-43AD-93EA-D86072F2574C}" destId="{ECC8616E-5DA3-4BE4-BDBC-C751548A8603}" srcOrd="9" destOrd="0" parTransId="{D4B8BD52-BFAD-47E2-8019-F535C7F7A3FF}" sibTransId="{8F81EDAD-0B58-4D17-8FF3-AF48BADB001D}"/>
    <dgm:cxn modelId="{CB13E7BC-87CF-4841-BF9E-E101BCB0FA00}" srcId="{E50ABBFB-30F7-43AD-93EA-D86072F2574C}" destId="{520FF42D-EE97-4D25-BBE4-A6AD3E6DB170}" srcOrd="4" destOrd="0" parTransId="{CD303B65-6C8A-44E1-8917-87424AAAD1A5}" sibTransId="{0B3B8006-0E9B-4D02-A20E-AEF2712A02CA}"/>
    <dgm:cxn modelId="{EAE137BF-9E67-458F-A388-291965B83EE4}" type="presOf" srcId="{FA7013C9-0E87-4093-9F38-B7417B4F7218}" destId="{82D0DB48-D055-414F-AE40-5334369AC61C}" srcOrd="0" destOrd="0" presId="urn:microsoft.com/office/officeart/2005/8/layout/process5"/>
    <dgm:cxn modelId="{EED7CED0-7963-4B05-9F1A-B7EF65CCABE7}" type="presOf" srcId="{A987955A-346D-46EE-A8FE-296F71D444F6}" destId="{8E6D9249-938E-4CBE-BB31-34EA092D147C}" srcOrd="1" destOrd="0" presId="urn:microsoft.com/office/officeart/2005/8/layout/process5"/>
    <dgm:cxn modelId="{859BB9D4-D1CD-4548-8384-789B63E0F57D}" type="presOf" srcId="{651DBAED-4ADC-406F-BA07-A045E7FF6DAD}" destId="{ECFD536F-3C34-43B6-B88D-04F4CCC21DB2}" srcOrd="0" destOrd="0" presId="urn:microsoft.com/office/officeart/2005/8/layout/process5"/>
    <dgm:cxn modelId="{DEE5C9D5-28CD-4075-BFDC-EB27AFD3C702}" srcId="{E50ABBFB-30F7-43AD-93EA-D86072F2574C}" destId="{651DBAED-4ADC-406F-BA07-A045E7FF6DAD}" srcOrd="8" destOrd="0" parTransId="{560BFF9B-B609-48C5-8860-857D31AD9D84}" sibTransId="{74A1DAEA-D75C-464E-A7C6-63B25FF60777}"/>
    <dgm:cxn modelId="{1452DCDE-104B-419A-A8F1-29CF1B7ABA51}" srcId="{E50ABBFB-30F7-43AD-93EA-D86072F2574C}" destId="{F3D7A39B-B013-45DA-9751-0EDC4A2EB0BE}" srcOrd="7" destOrd="0" parTransId="{ACEB61D5-6534-435E-A2AA-8CB322BA75B5}" sibTransId="{0DE2F89E-457F-488D-AC27-B7599339FDB1}"/>
    <dgm:cxn modelId="{F80F8ADF-19D3-4011-81B1-7EF2FC1A2C3B}" type="presOf" srcId="{74A1DAEA-D75C-464E-A7C6-63B25FF60777}" destId="{96565657-2BA8-464E-A49C-BCF1821211DB}" srcOrd="1" destOrd="0" presId="urn:microsoft.com/office/officeart/2005/8/layout/process5"/>
    <dgm:cxn modelId="{9BF737F0-F6E8-4853-9EA7-1E8384D8D3A9}" type="presOf" srcId="{5A25F551-C697-4E17-AF6F-69381E76C097}" destId="{5060AA38-FE27-410B-BD6E-75C1A14D442D}" srcOrd="0" destOrd="0" presId="urn:microsoft.com/office/officeart/2005/8/layout/process5"/>
    <dgm:cxn modelId="{08D3DBF2-6AC6-4385-9509-486229C3E693}" type="presOf" srcId="{B1504DD7-A34B-4394-BFF7-FEDBB1ACD692}" destId="{E31DC605-FD9F-44BF-A011-F302365A5E01}" srcOrd="1" destOrd="0" presId="urn:microsoft.com/office/officeart/2005/8/layout/process5"/>
    <dgm:cxn modelId="{930575F9-8280-413F-8C5D-063AA7030FE3}" type="presOf" srcId="{EE0346A4-8C70-4B52-AF33-F46171031B3B}" destId="{D6A71DFB-1BBC-49E0-9A60-19D4EBC6DBE6}" srcOrd="0" destOrd="0" presId="urn:microsoft.com/office/officeart/2005/8/layout/process5"/>
    <dgm:cxn modelId="{2403DFFA-65C2-4C2B-A037-93FABF073171}" type="presOf" srcId="{0DE2F89E-457F-488D-AC27-B7599339FDB1}" destId="{F7451E3F-C8EE-4E07-B525-26A9BF085409}" srcOrd="1" destOrd="0" presId="urn:microsoft.com/office/officeart/2005/8/layout/process5"/>
    <dgm:cxn modelId="{3EEAEBFA-33EA-49F0-835F-DBA3F32E5721}" type="presOf" srcId="{ECC8616E-5DA3-4BE4-BDBC-C751548A8603}" destId="{1392091D-51EC-467E-8FF7-3750A256FEC5}" srcOrd="0" destOrd="0" presId="urn:microsoft.com/office/officeart/2005/8/layout/process5"/>
    <dgm:cxn modelId="{F0F9DAFE-E782-4437-B985-07D51488D1C5}" type="presOf" srcId="{F3D7A39B-B013-45DA-9751-0EDC4A2EB0BE}" destId="{88312ED7-6710-468A-8BDB-2528C7625C0B}" srcOrd="0" destOrd="0" presId="urn:microsoft.com/office/officeart/2005/8/layout/process5"/>
    <dgm:cxn modelId="{1B9E80B0-9B49-415D-90E2-CA5C42D9ED86}" type="presParOf" srcId="{3B5B041B-ABF6-4526-A7E8-B8FB973EE235}" destId="{82D0DB48-D055-414F-AE40-5334369AC61C}" srcOrd="0" destOrd="0" presId="urn:microsoft.com/office/officeart/2005/8/layout/process5"/>
    <dgm:cxn modelId="{86822C0C-2093-4230-BCAC-25ECAC4567D0}" type="presParOf" srcId="{3B5B041B-ABF6-4526-A7E8-B8FB973EE235}" destId="{23832FCD-61BA-43FE-AF99-3C332251A280}" srcOrd="1" destOrd="0" presId="urn:microsoft.com/office/officeart/2005/8/layout/process5"/>
    <dgm:cxn modelId="{CFD81154-D15D-48E4-B9E0-85DE0CE601F6}" type="presParOf" srcId="{23832FCD-61BA-43FE-AF99-3C332251A280}" destId="{8E6D9249-938E-4CBE-BB31-34EA092D147C}" srcOrd="0" destOrd="0" presId="urn:microsoft.com/office/officeart/2005/8/layout/process5"/>
    <dgm:cxn modelId="{D5E5CAAA-CDCE-4FD7-A931-440A3D18CDE8}" type="presParOf" srcId="{3B5B041B-ABF6-4526-A7E8-B8FB973EE235}" destId="{4A03F362-FD7B-4A1D-BF46-AC5A9F4E1182}" srcOrd="2" destOrd="0" presId="urn:microsoft.com/office/officeart/2005/8/layout/process5"/>
    <dgm:cxn modelId="{69A5E042-F834-4CDA-B19F-DEE2A8D0729E}" type="presParOf" srcId="{3B5B041B-ABF6-4526-A7E8-B8FB973EE235}" destId="{73824061-EE3A-4624-8966-2DCE7012B4E9}" srcOrd="3" destOrd="0" presId="urn:microsoft.com/office/officeart/2005/8/layout/process5"/>
    <dgm:cxn modelId="{1DE840D4-9B26-4047-AB8B-37E64FC03958}" type="presParOf" srcId="{73824061-EE3A-4624-8966-2DCE7012B4E9}" destId="{DE966AF8-5048-4570-99B7-942A8DBBDA5F}" srcOrd="0" destOrd="0" presId="urn:microsoft.com/office/officeart/2005/8/layout/process5"/>
    <dgm:cxn modelId="{E67F9BD3-C24D-447E-8AB4-7181B778FF36}" type="presParOf" srcId="{3B5B041B-ABF6-4526-A7E8-B8FB973EE235}" destId="{9E08E280-CDA7-4B0F-96F3-4DBB710030AC}" srcOrd="4" destOrd="0" presId="urn:microsoft.com/office/officeart/2005/8/layout/process5"/>
    <dgm:cxn modelId="{FE18AA6E-00D1-4E95-BE03-68254B6AD28E}" type="presParOf" srcId="{3B5B041B-ABF6-4526-A7E8-B8FB973EE235}" destId="{A6ED9330-CF3C-42B9-ADB8-2A88B13C47C9}" srcOrd="5" destOrd="0" presId="urn:microsoft.com/office/officeart/2005/8/layout/process5"/>
    <dgm:cxn modelId="{24FDF071-86BB-4B43-A6EB-13B5D3719FE4}" type="presParOf" srcId="{A6ED9330-CF3C-42B9-ADB8-2A88B13C47C9}" destId="{E31DC605-FD9F-44BF-A011-F302365A5E01}" srcOrd="0" destOrd="0" presId="urn:microsoft.com/office/officeart/2005/8/layout/process5"/>
    <dgm:cxn modelId="{6EAA1F15-D93B-4E3B-8880-B7C8ADF20591}" type="presParOf" srcId="{3B5B041B-ABF6-4526-A7E8-B8FB973EE235}" destId="{95E5EF70-6EB2-4D74-A3D6-65B0AAE63BD0}" srcOrd="6" destOrd="0" presId="urn:microsoft.com/office/officeart/2005/8/layout/process5"/>
    <dgm:cxn modelId="{150544AC-7FB1-4511-B650-B288869550F9}" type="presParOf" srcId="{3B5B041B-ABF6-4526-A7E8-B8FB973EE235}" destId="{5060AA38-FE27-410B-BD6E-75C1A14D442D}" srcOrd="7" destOrd="0" presId="urn:microsoft.com/office/officeart/2005/8/layout/process5"/>
    <dgm:cxn modelId="{2BD2A4CE-63AD-421B-B7BB-EB39F4CB3721}" type="presParOf" srcId="{5060AA38-FE27-410B-BD6E-75C1A14D442D}" destId="{D849A05D-AAAE-46D6-B95B-E6F769985118}" srcOrd="0" destOrd="0" presId="urn:microsoft.com/office/officeart/2005/8/layout/process5"/>
    <dgm:cxn modelId="{46AD7964-2B9F-48D2-B681-399419AE3437}" type="presParOf" srcId="{3B5B041B-ABF6-4526-A7E8-B8FB973EE235}" destId="{81B139B1-976C-4746-8B9D-EE5F880DDB85}" srcOrd="8" destOrd="0" presId="urn:microsoft.com/office/officeart/2005/8/layout/process5"/>
    <dgm:cxn modelId="{D82FDF17-4FD6-4E9B-8DB1-A2BA4380D3F9}" type="presParOf" srcId="{3B5B041B-ABF6-4526-A7E8-B8FB973EE235}" destId="{7D96BAB1-514F-4F1E-896F-422BFB5C6112}" srcOrd="9" destOrd="0" presId="urn:microsoft.com/office/officeart/2005/8/layout/process5"/>
    <dgm:cxn modelId="{07259CF8-7426-4F4D-85DC-5BEACB6E2D71}" type="presParOf" srcId="{7D96BAB1-514F-4F1E-896F-422BFB5C6112}" destId="{D814C5D4-D89B-4D47-9F64-F61016260D8B}" srcOrd="0" destOrd="0" presId="urn:microsoft.com/office/officeart/2005/8/layout/process5"/>
    <dgm:cxn modelId="{C24B90C3-F7D0-4914-917E-7DAD31F78BEF}" type="presParOf" srcId="{3B5B041B-ABF6-4526-A7E8-B8FB973EE235}" destId="{D6A71DFB-1BBC-49E0-9A60-19D4EBC6DBE6}" srcOrd="10" destOrd="0" presId="urn:microsoft.com/office/officeart/2005/8/layout/process5"/>
    <dgm:cxn modelId="{78DCE251-8D40-41C5-AD61-C46ACE849091}" type="presParOf" srcId="{3B5B041B-ABF6-4526-A7E8-B8FB973EE235}" destId="{D69B1FD7-4861-4AF1-939A-78E3E849D90F}" srcOrd="11" destOrd="0" presId="urn:microsoft.com/office/officeart/2005/8/layout/process5"/>
    <dgm:cxn modelId="{450C379C-00FB-4952-B1D8-617219A22698}" type="presParOf" srcId="{D69B1FD7-4861-4AF1-939A-78E3E849D90F}" destId="{91483C5A-0504-4B3E-8A2F-4C14D6593379}" srcOrd="0" destOrd="0" presId="urn:microsoft.com/office/officeart/2005/8/layout/process5"/>
    <dgm:cxn modelId="{8D1F54D7-3722-409F-9851-2BAAD94D7510}" type="presParOf" srcId="{3B5B041B-ABF6-4526-A7E8-B8FB973EE235}" destId="{176EB312-2682-4AFB-A971-00A809B130E8}" srcOrd="12" destOrd="0" presId="urn:microsoft.com/office/officeart/2005/8/layout/process5"/>
    <dgm:cxn modelId="{C005569A-2943-449D-B1B5-D264C1ABFDCF}" type="presParOf" srcId="{3B5B041B-ABF6-4526-A7E8-B8FB973EE235}" destId="{D4C6819C-A3FA-4F30-B6CA-74C0BE4C7EA8}" srcOrd="13" destOrd="0" presId="urn:microsoft.com/office/officeart/2005/8/layout/process5"/>
    <dgm:cxn modelId="{40F5E9FB-DED9-4381-B0BE-7332782B2EE6}" type="presParOf" srcId="{D4C6819C-A3FA-4F30-B6CA-74C0BE4C7EA8}" destId="{F1534D41-DD82-48E7-B3C5-067F3DFAD48F}" srcOrd="0" destOrd="0" presId="urn:microsoft.com/office/officeart/2005/8/layout/process5"/>
    <dgm:cxn modelId="{82142EAC-48C2-418D-B005-EB4FF62ABB17}" type="presParOf" srcId="{3B5B041B-ABF6-4526-A7E8-B8FB973EE235}" destId="{88312ED7-6710-468A-8BDB-2528C7625C0B}" srcOrd="14" destOrd="0" presId="urn:microsoft.com/office/officeart/2005/8/layout/process5"/>
    <dgm:cxn modelId="{A1DEAD3B-7F73-4068-A778-23A5B61B82E6}" type="presParOf" srcId="{3B5B041B-ABF6-4526-A7E8-B8FB973EE235}" destId="{97A1CA37-0304-460A-9AEC-09D29832636D}" srcOrd="15" destOrd="0" presId="urn:microsoft.com/office/officeart/2005/8/layout/process5"/>
    <dgm:cxn modelId="{518E4D79-34B3-429A-9810-2FC4490ACF4F}" type="presParOf" srcId="{97A1CA37-0304-460A-9AEC-09D29832636D}" destId="{F7451E3F-C8EE-4E07-B525-26A9BF085409}" srcOrd="0" destOrd="0" presId="urn:microsoft.com/office/officeart/2005/8/layout/process5"/>
    <dgm:cxn modelId="{EB01093B-EAE1-4639-8265-7B7812C9AF2B}" type="presParOf" srcId="{3B5B041B-ABF6-4526-A7E8-B8FB973EE235}" destId="{ECFD536F-3C34-43B6-B88D-04F4CCC21DB2}" srcOrd="16" destOrd="0" presId="urn:microsoft.com/office/officeart/2005/8/layout/process5"/>
    <dgm:cxn modelId="{0A55F576-E8BC-4556-9085-5EE24EEA8852}" type="presParOf" srcId="{3B5B041B-ABF6-4526-A7E8-B8FB973EE235}" destId="{4F0ED288-EBAE-4D33-9E59-C5D2BC717A88}" srcOrd="17" destOrd="0" presId="urn:microsoft.com/office/officeart/2005/8/layout/process5"/>
    <dgm:cxn modelId="{F620D062-4A15-4369-AA58-78F1D1A568DD}" type="presParOf" srcId="{4F0ED288-EBAE-4D33-9E59-C5D2BC717A88}" destId="{96565657-2BA8-464E-A49C-BCF1821211DB}" srcOrd="0" destOrd="0" presId="urn:microsoft.com/office/officeart/2005/8/layout/process5"/>
    <dgm:cxn modelId="{F1745C70-53D0-4FE9-8668-96010ECF75C3}" type="presParOf" srcId="{3B5B041B-ABF6-4526-A7E8-B8FB973EE235}" destId="{1392091D-51EC-467E-8FF7-3750A256FEC5}" srcOrd="18" destOrd="0" presId="urn:microsoft.com/office/officeart/2005/8/layout/process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0ABBFB-30F7-43AD-93EA-D86072F2574C}" type="doc">
      <dgm:prSet loTypeId="urn:microsoft.com/office/officeart/2005/8/layout/bProcess3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FA7013C9-0E87-4093-9F38-B7417B4F7218}">
      <dgm:prSet phldrT="[Text]" custT="1"/>
      <dgm:spPr/>
      <dgm:t>
        <a:bodyPr/>
        <a:lstStyle/>
        <a:p>
          <a:r>
            <a:rPr lang="en-GB" sz="1400" b="1" dirty="0"/>
            <a:t>Trade Test</a:t>
          </a:r>
        </a:p>
      </dgm:t>
    </dgm:pt>
    <dgm:pt modelId="{A2D6FE14-00E8-4C7A-BA3E-26F41F8560EA}" type="parTrans" cxnId="{DFE9DF02-76B5-48C5-B9FF-2E8A2E3403EA}">
      <dgm:prSet/>
      <dgm:spPr/>
      <dgm:t>
        <a:bodyPr/>
        <a:lstStyle/>
        <a:p>
          <a:endParaRPr lang="en-GB" sz="2000"/>
        </a:p>
      </dgm:t>
    </dgm:pt>
    <dgm:pt modelId="{A987955A-346D-46EE-A8FE-296F71D444F6}" type="sibTrans" cxnId="{DFE9DF02-76B5-48C5-B9FF-2E8A2E3403EA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GB" sz="600"/>
        </a:p>
      </dgm:t>
    </dgm:pt>
    <dgm:pt modelId="{25A49875-9E1F-470F-A69C-028C9DFA6902}">
      <dgm:prSet phldrT="[Text]" custT="1"/>
      <dgm:spPr/>
      <dgm:t>
        <a:bodyPr/>
        <a:lstStyle/>
        <a:p>
          <a:r>
            <a:rPr lang="en-GB" sz="1400" b="1" dirty="0"/>
            <a:t>TDR Discovery</a:t>
          </a:r>
        </a:p>
      </dgm:t>
    </dgm:pt>
    <dgm:pt modelId="{9840EE3F-4734-48DF-A209-B1F5B32D71AA}" type="parTrans" cxnId="{51A9A41D-BE93-41A1-96B8-30721FCA478D}">
      <dgm:prSet/>
      <dgm:spPr/>
      <dgm:t>
        <a:bodyPr/>
        <a:lstStyle/>
        <a:p>
          <a:endParaRPr lang="en-GB" sz="2000"/>
        </a:p>
      </dgm:t>
    </dgm:pt>
    <dgm:pt modelId="{D93D593B-B3AD-444C-945E-7A2144BA5176}" type="sibTrans" cxnId="{51A9A41D-BE93-41A1-96B8-30721FCA478D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GB" sz="600"/>
        </a:p>
      </dgm:t>
    </dgm:pt>
    <dgm:pt modelId="{5C3F62B5-1D27-4E34-B11D-37FF1559C974}">
      <dgm:prSet phldrT="[Text]" custT="1"/>
      <dgm:spPr/>
      <dgm:t>
        <a:bodyPr/>
        <a:lstStyle/>
        <a:p>
          <a:r>
            <a:rPr lang="en-GB" sz="1400" b="1" dirty="0"/>
            <a:t>TDR Setup</a:t>
          </a:r>
        </a:p>
      </dgm:t>
    </dgm:pt>
    <dgm:pt modelId="{2714FB6F-0A51-4324-B9FD-933D9479D5CE}" type="parTrans" cxnId="{3939FB57-4983-44F0-A4B7-BA82FCD3D45F}">
      <dgm:prSet/>
      <dgm:spPr/>
      <dgm:t>
        <a:bodyPr/>
        <a:lstStyle/>
        <a:p>
          <a:endParaRPr lang="en-GB" sz="2000"/>
        </a:p>
      </dgm:t>
    </dgm:pt>
    <dgm:pt modelId="{B1504DD7-A34B-4394-BFF7-FEDBB1ACD692}" type="sibTrans" cxnId="{3939FB57-4983-44F0-A4B7-BA82FCD3D45F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GB" sz="600"/>
        </a:p>
      </dgm:t>
    </dgm:pt>
    <dgm:pt modelId="{53A76CDF-64E2-4D2D-9A7B-D444580C7F2C}">
      <dgm:prSet phldrT="[Text]" custT="1"/>
      <dgm:spPr/>
      <dgm:t>
        <a:bodyPr/>
        <a:lstStyle/>
        <a:p>
          <a:r>
            <a:rPr lang="en-GB" sz="1400" b="1" dirty="0"/>
            <a:t>TDR Enrolment</a:t>
          </a:r>
        </a:p>
      </dgm:t>
    </dgm:pt>
    <dgm:pt modelId="{9AB459B8-E697-4A6D-A550-6AEA05E8EDC4}" type="parTrans" cxnId="{F4270D19-31BF-4C5D-BCC0-12B1A09C782C}">
      <dgm:prSet/>
      <dgm:spPr/>
      <dgm:t>
        <a:bodyPr/>
        <a:lstStyle/>
        <a:p>
          <a:endParaRPr lang="en-GB" sz="2000"/>
        </a:p>
      </dgm:t>
    </dgm:pt>
    <dgm:pt modelId="{5A25F551-C697-4E17-AF6F-69381E76C097}" type="sibTrans" cxnId="{F4270D19-31BF-4C5D-BCC0-12B1A09C782C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GB" sz="600"/>
        </a:p>
      </dgm:t>
    </dgm:pt>
    <dgm:pt modelId="{520FF42D-EE97-4D25-BBE4-A6AD3E6DB170}">
      <dgm:prSet phldrT="[Text]" custT="1"/>
      <dgm:spPr/>
      <dgm:t>
        <a:bodyPr/>
        <a:lstStyle/>
        <a:p>
          <a:r>
            <a:rPr lang="en-GB" sz="1400" b="1" dirty="0"/>
            <a:t>TDR Proving</a:t>
          </a:r>
        </a:p>
      </dgm:t>
    </dgm:pt>
    <dgm:pt modelId="{CD303B65-6C8A-44E1-8917-87424AAAD1A5}" type="parTrans" cxnId="{CB13E7BC-87CF-4841-BF9E-E101BCB0FA00}">
      <dgm:prSet/>
      <dgm:spPr/>
      <dgm:t>
        <a:bodyPr/>
        <a:lstStyle/>
        <a:p>
          <a:endParaRPr lang="en-GB" sz="2000"/>
        </a:p>
      </dgm:t>
    </dgm:pt>
    <dgm:pt modelId="{0B3B8006-0E9B-4D02-A20E-AEF2712A02CA}" type="sibTrans" cxnId="{CB13E7BC-87CF-4841-BF9E-E101BCB0FA00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GB" sz="600"/>
        </a:p>
      </dgm:t>
    </dgm:pt>
    <dgm:pt modelId="{EE0346A4-8C70-4B52-AF33-F46171031B3B}">
      <dgm:prSet phldrT="[Text]" custT="1"/>
      <dgm:spPr/>
      <dgm:t>
        <a:bodyPr/>
        <a:lstStyle/>
        <a:p>
          <a:r>
            <a:rPr lang="en-GB" sz="1400" b="1" dirty="0"/>
            <a:t>Production Transition</a:t>
          </a:r>
        </a:p>
      </dgm:t>
    </dgm:pt>
    <dgm:pt modelId="{A3D93B7D-6F0F-420E-97B7-F82DEB2BE028}" type="parTrans" cxnId="{EA315717-938A-4252-B0FD-5B41EF013C18}">
      <dgm:prSet/>
      <dgm:spPr/>
      <dgm:t>
        <a:bodyPr/>
        <a:lstStyle/>
        <a:p>
          <a:endParaRPr lang="en-GB" sz="2000"/>
        </a:p>
      </dgm:t>
    </dgm:pt>
    <dgm:pt modelId="{29FD8879-1360-4B5B-B770-F076F7CADF90}" type="sibTrans" cxnId="{EA315717-938A-4252-B0FD-5B41EF013C18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GB" sz="600"/>
        </a:p>
      </dgm:t>
    </dgm:pt>
    <dgm:pt modelId="{894ECFD1-4AA8-406D-BA0D-E051EEE6F430}">
      <dgm:prSet phldrT="[Text]" custT="1"/>
      <dgm:spPr/>
      <dgm:t>
        <a:bodyPr/>
        <a:lstStyle/>
        <a:p>
          <a:r>
            <a:rPr lang="en-GB" sz="1400" b="1" dirty="0"/>
            <a:t>Production Setup and Authorisation</a:t>
          </a:r>
        </a:p>
      </dgm:t>
    </dgm:pt>
    <dgm:pt modelId="{503F6FD1-EF95-4DB5-9462-13543DD3EEFE}" type="parTrans" cxnId="{985D0F5D-37D2-41F3-AAF8-F3F02FFC4703}">
      <dgm:prSet/>
      <dgm:spPr/>
      <dgm:t>
        <a:bodyPr/>
        <a:lstStyle/>
        <a:p>
          <a:endParaRPr lang="en-GB" sz="2000"/>
        </a:p>
      </dgm:t>
    </dgm:pt>
    <dgm:pt modelId="{07C3C893-CE63-4D05-A758-9165E23A8309}" type="sibTrans" cxnId="{985D0F5D-37D2-41F3-AAF8-F3F02FFC4703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GB" sz="600"/>
        </a:p>
      </dgm:t>
    </dgm:pt>
    <dgm:pt modelId="{F3D7A39B-B013-45DA-9751-0EDC4A2EB0BE}">
      <dgm:prSet phldrT="[Text]" custT="1"/>
      <dgm:spPr/>
      <dgm:t>
        <a:bodyPr/>
        <a:lstStyle/>
        <a:p>
          <a:r>
            <a:rPr lang="en-GB" sz="1400" b="1" dirty="0"/>
            <a:t>Go-Live</a:t>
          </a:r>
        </a:p>
      </dgm:t>
    </dgm:pt>
    <dgm:pt modelId="{ACEB61D5-6534-435E-A2AA-8CB322BA75B5}" type="parTrans" cxnId="{1452DCDE-104B-419A-A8F1-29CF1B7ABA51}">
      <dgm:prSet/>
      <dgm:spPr/>
      <dgm:t>
        <a:bodyPr/>
        <a:lstStyle/>
        <a:p>
          <a:endParaRPr lang="en-GB" sz="2000"/>
        </a:p>
      </dgm:t>
    </dgm:pt>
    <dgm:pt modelId="{0DE2F89E-457F-488D-AC27-B7599339FDB1}" type="sibTrans" cxnId="{1452DCDE-104B-419A-A8F1-29CF1B7ABA51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GB" sz="600"/>
        </a:p>
      </dgm:t>
    </dgm:pt>
    <dgm:pt modelId="{651DBAED-4ADC-406F-BA07-A045E7FF6DAD}">
      <dgm:prSet phldrT="[Text]" custT="1"/>
      <dgm:spPr/>
      <dgm:t>
        <a:bodyPr/>
        <a:lstStyle/>
        <a:p>
          <a:r>
            <a:rPr lang="en-GB" sz="1400" b="1" dirty="0"/>
            <a:t>Production Live</a:t>
          </a:r>
        </a:p>
      </dgm:t>
    </dgm:pt>
    <dgm:pt modelId="{560BFF9B-B609-48C5-8860-857D31AD9D84}" type="parTrans" cxnId="{DEE5C9D5-28CD-4075-BFDC-EB27AFD3C702}">
      <dgm:prSet/>
      <dgm:spPr/>
      <dgm:t>
        <a:bodyPr/>
        <a:lstStyle/>
        <a:p>
          <a:endParaRPr lang="en-GB" sz="2000"/>
        </a:p>
      </dgm:t>
    </dgm:pt>
    <dgm:pt modelId="{74A1DAEA-D75C-464E-A7C6-63B25FF60777}" type="sibTrans" cxnId="{DEE5C9D5-28CD-4075-BFDC-EB27AFD3C702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GB" sz="600"/>
        </a:p>
      </dgm:t>
    </dgm:pt>
    <dgm:pt modelId="{ECC8616E-5DA3-4BE4-BDBC-C751548A8603}">
      <dgm:prSet phldrT="[Text]" custT="1"/>
      <dgm:spPr/>
      <dgm:t>
        <a:bodyPr/>
        <a:lstStyle/>
        <a:p>
          <a:r>
            <a:rPr lang="en-GB" sz="1400" b="1" dirty="0"/>
            <a:t>Post Go-live</a:t>
          </a:r>
        </a:p>
      </dgm:t>
    </dgm:pt>
    <dgm:pt modelId="{D4B8BD52-BFAD-47E2-8019-F535C7F7A3FF}" type="parTrans" cxnId="{112F4EBC-A014-4901-A43C-902E9160B62F}">
      <dgm:prSet/>
      <dgm:spPr/>
      <dgm:t>
        <a:bodyPr/>
        <a:lstStyle/>
        <a:p>
          <a:endParaRPr lang="en-GB" sz="2000"/>
        </a:p>
      </dgm:t>
    </dgm:pt>
    <dgm:pt modelId="{8F81EDAD-0B58-4D17-8FF3-AF48BADB001D}" type="sibTrans" cxnId="{112F4EBC-A014-4901-A43C-902E9160B62F}">
      <dgm:prSet/>
      <dgm:spPr/>
      <dgm:t>
        <a:bodyPr/>
        <a:lstStyle/>
        <a:p>
          <a:endParaRPr lang="en-GB" sz="2000"/>
        </a:p>
      </dgm:t>
    </dgm:pt>
    <dgm:pt modelId="{C2C164A2-0865-4786-B959-845FDDA03DEB}">
      <dgm:prSet phldrT="[Text]" custT="1"/>
      <dgm:spPr/>
      <dgm:t>
        <a:bodyPr/>
        <a:lstStyle/>
        <a:p>
          <a:r>
            <a:rPr lang="en-GB" sz="1050" dirty="0"/>
            <a:t>The functional and integration testing of your customs software against our APIs.</a:t>
          </a:r>
        </a:p>
      </dgm:t>
    </dgm:pt>
    <dgm:pt modelId="{FCEF7230-02F8-4AB5-820F-63294DD708B4}" type="parTrans" cxnId="{3ACE4B19-144D-435F-8CB7-4182ACB2CCE8}">
      <dgm:prSet/>
      <dgm:spPr/>
      <dgm:t>
        <a:bodyPr/>
        <a:lstStyle/>
        <a:p>
          <a:endParaRPr lang="en-GB" sz="2000"/>
        </a:p>
      </dgm:t>
    </dgm:pt>
    <dgm:pt modelId="{8BCF9895-1B2B-441D-8DB9-979E09A76466}" type="sibTrans" cxnId="{3ACE4B19-144D-435F-8CB7-4182ACB2CCE8}">
      <dgm:prSet/>
      <dgm:spPr/>
      <dgm:t>
        <a:bodyPr/>
        <a:lstStyle/>
        <a:p>
          <a:endParaRPr lang="en-GB" sz="2000"/>
        </a:p>
      </dgm:t>
    </dgm:pt>
    <dgm:pt modelId="{691C5386-8B64-402D-A794-9922F0232A57}">
      <dgm:prSet phldrT="[Text]" custT="1"/>
      <dgm:spPr/>
      <dgm:t>
        <a:bodyPr/>
        <a:lstStyle/>
        <a:p>
          <a:r>
            <a:rPr lang="en-GB" sz="1050" dirty="0"/>
            <a:t>We provide our TDR Runbook enabling the software developer to get their application setup for TDR</a:t>
          </a:r>
        </a:p>
      </dgm:t>
    </dgm:pt>
    <dgm:pt modelId="{9E941B95-BB9C-42AF-B071-C4A1EF0AE727}" type="parTrans" cxnId="{2AFF74FC-0EAA-480C-8269-62D55331702A}">
      <dgm:prSet/>
      <dgm:spPr/>
      <dgm:t>
        <a:bodyPr/>
        <a:lstStyle/>
        <a:p>
          <a:endParaRPr lang="en-GB" sz="2000"/>
        </a:p>
      </dgm:t>
    </dgm:pt>
    <dgm:pt modelId="{19B9D7F9-7E05-4DDD-A740-AA14CF2F2084}" type="sibTrans" cxnId="{2AFF74FC-0EAA-480C-8269-62D55331702A}">
      <dgm:prSet/>
      <dgm:spPr/>
      <dgm:t>
        <a:bodyPr/>
        <a:lstStyle/>
        <a:p>
          <a:endParaRPr lang="en-GB" sz="2000"/>
        </a:p>
      </dgm:t>
    </dgm:pt>
    <dgm:pt modelId="{09759499-7E34-4A74-B68C-A8075A5322C8}">
      <dgm:prSet phldrT="[Text]" custT="1"/>
      <dgm:spPr/>
      <dgm:t>
        <a:bodyPr/>
        <a:lstStyle/>
        <a:p>
          <a:r>
            <a:rPr lang="en-GB" sz="1050" dirty="0"/>
            <a:t>The request for TDR access is received from the software developer and we provide the TDR API subscriptions.</a:t>
          </a:r>
        </a:p>
      </dgm:t>
    </dgm:pt>
    <dgm:pt modelId="{748E3F2A-1450-4256-8D1B-F2D9AE869289}" type="parTrans" cxnId="{B1D7521C-D58B-4A76-A047-4AF0CD70D4E6}">
      <dgm:prSet/>
      <dgm:spPr/>
      <dgm:t>
        <a:bodyPr/>
        <a:lstStyle/>
        <a:p>
          <a:endParaRPr lang="en-GB" sz="2000"/>
        </a:p>
      </dgm:t>
    </dgm:pt>
    <dgm:pt modelId="{488216A4-A465-4B79-8594-71A670173760}" type="sibTrans" cxnId="{B1D7521C-D58B-4A76-A047-4AF0CD70D4E6}">
      <dgm:prSet/>
      <dgm:spPr/>
      <dgm:t>
        <a:bodyPr/>
        <a:lstStyle/>
        <a:p>
          <a:endParaRPr lang="en-GB" sz="2000"/>
        </a:p>
      </dgm:t>
    </dgm:pt>
    <dgm:pt modelId="{FE4E0737-4D96-4522-8768-8BBE769FE287}">
      <dgm:prSet phldrT="[Text]" custT="1"/>
      <dgm:spPr/>
      <dgm:t>
        <a:bodyPr/>
        <a:lstStyle/>
        <a:p>
          <a:r>
            <a:rPr lang="en-GB" sz="1050" dirty="0"/>
            <a:t>The submission of declaration scenarios into TDR with real account data.</a:t>
          </a:r>
        </a:p>
      </dgm:t>
    </dgm:pt>
    <dgm:pt modelId="{7D25BDD8-66EA-49F1-AAAA-DF5090C14EB3}" type="parTrans" cxnId="{16FFF606-A6E0-48B7-BB45-8FA71E9A539E}">
      <dgm:prSet/>
      <dgm:spPr/>
      <dgm:t>
        <a:bodyPr/>
        <a:lstStyle/>
        <a:p>
          <a:endParaRPr lang="en-GB" sz="2000"/>
        </a:p>
      </dgm:t>
    </dgm:pt>
    <dgm:pt modelId="{ABBBB8CB-77B0-4A45-9B01-10506B34442D}" type="sibTrans" cxnId="{16FFF606-A6E0-48B7-BB45-8FA71E9A539E}">
      <dgm:prSet/>
      <dgm:spPr/>
      <dgm:t>
        <a:bodyPr/>
        <a:lstStyle/>
        <a:p>
          <a:endParaRPr lang="en-GB" sz="2000"/>
        </a:p>
      </dgm:t>
    </dgm:pt>
    <dgm:pt modelId="{0CE52223-D035-4CB0-8E0D-F62E9A63682C}">
      <dgm:prSet phldrT="[Text]" custT="1"/>
      <dgm:spPr/>
      <dgm:t>
        <a:bodyPr/>
        <a:lstStyle/>
        <a:p>
          <a:r>
            <a:rPr lang="en-GB" sz="1050" dirty="0"/>
            <a:t>The finalisation of the TDR phase prior to migrating to CDS.</a:t>
          </a:r>
        </a:p>
      </dgm:t>
    </dgm:pt>
    <dgm:pt modelId="{29A88034-CFAC-422D-A1CB-8C8A2A2AA867}" type="parTrans" cxnId="{3A1F49A3-8A18-4446-8E32-C3F763BAF5EE}">
      <dgm:prSet/>
      <dgm:spPr/>
      <dgm:t>
        <a:bodyPr/>
        <a:lstStyle/>
        <a:p>
          <a:endParaRPr lang="en-GB" sz="2000"/>
        </a:p>
      </dgm:t>
    </dgm:pt>
    <dgm:pt modelId="{BB700D5F-F511-4891-B8AE-24B22998B91E}" type="sibTrans" cxnId="{3A1F49A3-8A18-4446-8E32-C3F763BAF5EE}">
      <dgm:prSet/>
      <dgm:spPr/>
      <dgm:t>
        <a:bodyPr/>
        <a:lstStyle/>
        <a:p>
          <a:endParaRPr lang="en-GB" sz="2000"/>
        </a:p>
      </dgm:t>
    </dgm:pt>
    <dgm:pt modelId="{45412DDC-7446-4EF6-82C1-0AD81D88ADE5}">
      <dgm:prSet phldrT="[Text]" custT="1"/>
      <dgm:spPr/>
      <dgm:t>
        <a:bodyPr/>
        <a:lstStyle/>
        <a:p>
          <a:r>
            <a:rPr lang="en-GB" sz="1050" dirty="0"/>
            <a:t>The setup and authorisation of the customs software application for CDS live.</a:t>
          </a:r>
        </a:p>
      </dgm:t>
    </dgm:pt>
    <dgm:pt modelId="{B19EB5F9-4A29-4EFE-8A77-A568341DC86F}" type="parTrans" cxnId="{6842405E-BDC7-4F93-A81F-7D8D781D5EEA}">
      <dgm:prSet/>
      <dgm:spPr/>
      <dgm:t>
        <a:bodyPr/>
        <a:lstStyle/>
        <a:p>
          <a:endParaRPr lang="en-GB" sz="2000"/>
        </a:p>
      </dgm:t>
    </dgm:pt>
    <dgm:pt modelId="{75CE348A-6B7F-4273-AE1A-FEF9FA598A62}" type="sibTrans" cxnId="{6842405E-BDC7-4F93-A81F-7D8D781D5EEA}">
      <dgm:prSet/>
      <dgm:spPr/>
      <dgm:t>
        <a:bodyPr/>
        <a:lstStyle/>
        <a:p>
          <a:endParaRPr lang="en-GB" sz="2000"/>
        </a:p>
      </dgm:t>
    </dgm:pt>
    <dgm:pt modelId="{F07CF4BE-D08A-4731-B0E8-A9FF9AA1F11D}">
      <dgm:prSet phldrT="[Text]" custT="1"/>
      <dgm:spPr/>
      <dgm:t>
        <a:bodyPr/>
        <a:lstStyle/>
        <a:p>
          <a:r>
            <a:rPr lang="en-GB" sz="1050" dirty="0"/>
            <a:t>The first live submission into CDS.</a:t>
          </a:r>
        </a:p>
      </dgm:t>
    </dgm:pt>
    <dgm:pt modelId="{1B209026-8DD7-449B-906D-A9D294EB6A2A}" type="parTrans" cxnId="{D196C1EA-2473-4B1C-805B-806A86CD822D}">
      <dgm:prSet/>
      <dgm:spPr/>
      <dgm:t>
        <a:bodyPr/>
        <a:lstStyle/>
        <a:p>
          <a:endParaRPr lang="en-GB" sz="2000"/>
        </a:p>
      </dgm:t>
    </dgm:pt>
    <dgm:pt modelId="{4EBFA3D9-E708-49D5-8411-38B55318BAA4}" type="sibTrans" cxnId="{D196C1EA-2473-4B1C-805B-806A86CD822D}">
      <dgm:prSet/>
      <dgm:spPr/>
      <dgm:t>
        <a:bodyPr/>
        <a:lstStyle/>
        <a:p>
          <a:endParaRPr lang="en-GB" sz="2000"/>
        </a:p>
      </dgm:t>
    </dgm:pt>
    <dgm:pt modelId="{3D99DB8F-1BAE-42B9-B5EB-4EE3EB79C62C}">
      <dgm:prSet phldrT="[Text]" custT="1"/>
      <dgm:spPr/>
      <dgm:t>
        <a:bodyPr/>
        <a:lstStyle/>
        <a:p>
          <a:r>
            <a:rPr lang="en-GB" sz="1050" dirty="0"/>
            <a:t>The declarant is now live on CDS and can make real declaration submissions.</a:t>
          </a:r>
        </a:p>
      </dgm:t>
    </dgm:pt>
    <dgm:pt modelId="{58FD5CE5-833C-4E13-9EA0-AEFFE65B4B8F}" type="parTrans" cxnId="{B287BBDB-F58E-423A-A712-D98992BB496A}">
      <dgm:prSet/>
      <dgm:spPr/>
      <dgm:t>
        <a:bodyPr/>
        <a:lstStyle/>
        <a:p>
          <a:endParaRPr lang="en-GB" sz="2000"/>
        </a:p>
      </dgm:t>
    </dgm:pt>
    <dgm:pt modelId="{A8329E71-BBE5-4BE6-9F69-C3D3FBAB00AB}" type="sibTrans" cxnId="{B287BBDB-F58E-423A-A712-D98992BB496A}">
      <dgm:prSet/>
      <dgm:spPr/>
      <dgm:t>
        <a:bodyPr/>
        <a:lstStyle/>
        <a:p>
          <a:endParaRPr lang="en-GB" sz="2000"/>
        </a:p>
      </dgm:t>
    </dgm:pt>
    <dgm:pt modelId="{2113B9A5-71BE-47AB-B8FF-F67EE1BC4425}">
      <dgm:prSet phldrT="[Text]" custT="1"/>
      <dgm:spPr/>
      <dgm:t>
        <a:bodyPr/>
        <a:lstStyle/>
        <a:p>
          <a:r>
            <a:rPr lang="en-GB" sz="1050" dirty="0"/>
            <a:t>We capture some feedback from the software developer and declarant on their migration journey.</a:t>
          </a:r>
        </a:p>
      </dgm:t>
    </dgm:pt>
    <dgm:pt modelId="{5521515E-EE4C-4829-8BF5-1EA6DC20EA18}" type="parTrans" cxnId="{E4EC70BD-6423-45E8-B6B4-EBA116AEFD7B}">
      <dgm:prSet/>
      <dgm:spPr/>
      <dgm:t>
        <a:bodyPr/>
        <a:lstStyle/>
        <a:p>
          <a:endParaRPr lang="en-GB" sz="2000"/>
        </a:p>
      </dgm:t>
    </dgm:pt>
    <dgm:pt modelId="{C7F46378-53A1-4509-A5B3-D5C05D8CEF4B}" type="sibTrans" cxnId="{E4EC70BD-6423-45E8-B6B4-EBA116AEFD7B}">
      <dgm:prSet/>
      <dgm:spPr/>
      <dgm:t>
        <a:bodyPr/>
        <a:lstStyle/>
        <a:p>
          <a:endParaRPr lang="en-GB" sz="2000"/>
        </a:p>
      </dgm:t>
    </dgm:pt>
    <dgm:pt modelId="{C203E0C5-7785-4699-A048-A511DC4121B9}">
      <dgm:prSet phldrT="[Text]" custT="1"/>
      <dgm:spPr/>
      <dgm:t>
        <a:bodyPr/>
        <a:lstStyle/>
        <a:p>
          <a:r>
            <a:rPr lang="en-GB" sz="1050" dirty="0"/>
            <a:t>Understanding the declarant and software developer’s plans for TDR and CDS.</a:t>
          </a:r>
        </a:p>
      </dgm:t>
    </dgm:pt>
    <dgm:pt modelId="{CAEEA476-DDA8-4EF8-9808-916957AAE599}" type="sibTrans" cxnId="{F61447BF-436A-438E-80BF-0F591082A6FE}">
      <dgm:prSet/>
      <dgm:spPr/>
      <dgm:t>
        <a:bodyPr/>
        <a:lstStyle/>
        <a:p>
          <a:endParaRPr lang="en-GB" sz="2000"/>
        </a:p>
      </dgm:t>
    </dgm:pt>
    <dgm:pt modelId="{775ECEA9-1C8E-4DCB-9488-5EF9C8E4BD08}" type="parTrans" cxnId="{F61447BF-436A-438E-80BF-0F591082A6FE}">
      <dgm:prSet/>
      <dgm:spPr/>
      <dgm:t>
        <a:bodyPr/>
        <a:lstStyle/>
        <a:p>
          <a:endParaRPr lang="en-GB" sz="2000"/>
        </a:p>
      </dgm:t>
    </dgm:pt>
    <dgm:pt modelId="{E79DE055-1CC8-4DA9-BA13-9BD1894A1096}" type="pres">
      <dgm:prSet presAssocID="{E50ABBFB-30F7-43AD-93EA-D86072F2574C}" presName="Name0" presStyleCnt="0">
        <dgm:presLayoutVars>
          <dgm:dir/>
          <dgm:resizeHandles val="exact"/>
        </dgm:presLayoutVars>
      </dgm:prSet>
      <dgm:spPr/>
    </dgm:pt>
    <dgm:pt modelId="{C7DA4FB3-B924-4D69-8A3C-55E1103304BE}" type="pres">
      <dgm:prSet presAssocID="{FA7013C9-0E87-4093-9F38-B7417B4F7218}" presName="node" presStyleLbl="node1" presStyleIdx="0" presStyleCnt="10">
        <dgm:presLayoutVars>
          <dgm:bulletEnabled val="1"/>
        </dgm:presLayoutVars>
      </dgm:prSet>
      <dgm:spPr/>
    </dgm:pt>
    <dgm:pt modelId="{5BF716F5-56CB-440F-89AB-87C00CB44F18}" type="pres">
      <dgm:prSet presAssocID="{A987955A-346D-46EE-A8FE-296F71D444F6}" presName="sibTrans" presStyleLbl="sibTrans1D1" presStyleIdx="0" presStyleCnt="9"/>
      <dgm:spPr/>
    </dgm:pt>
    <dgm:pt modelId="{0EDA8D24-BC19-4AA5-9E73-48430C65C1F7}" type="pres">
      <dgm:prSet presAssocID="{A987955A-346D-46EE-A8FE-296F71D444F6}" presName="connectorText" presStyleLbl="sibTrans1D1" presStyleIdx="0" presStyleCnt="9"/>
      <dgm:spPr/>
    </dgm:pt>
    <dgm:pt modelId="{CBD0DDC9-0375-450C-8E73-D0197EF23E5E}" type="pres">
      <dgm:prSet presAssocID="{25A49875-9E1F-470F-A69C-028C9DFA6902}" presName="node" presStyleLbl="node1" presStyleIdx="1" presStyleCnt="10">
        <dgm:presLayoutVars>
          <dgm:bulletEnabled val="1"/>
        </dgm:presLayoutVars>
      </dgm:prSet>
      <dgm:spPr/>
    </dgm:pt>
    <dgm:pt modelId="{5A5B9F8A-0AE7-4BBE-888A-07952EC7E069}" type="pres">
      <dgm:prSet presAssocID="{D93D593B-B3AD-444C-945E-7A2144BA5176}" presName="sibTrans" presStyleLbl="sibTrans1D1" presStyleIdx="1" presStyleCnt="9"/>
      <dgm:spPr/>
    </dgm:pt>
    <dgm:pt modelId="{D813E083-E9A8-49F1-ABA7-74C0E8F72604}" type="pres">
      <dgm:prSet presAssocID="{D93D593B-B3AD-444C-945E-7A2144BA5176}" presName="connectorText" presStyleLbl="sibTrans1D1" presStyleIdx="1" presStyleCnt="9"/>
      <dgm:spPr/>
    </dgm:pt>
    <dgm:pt modelId="{4C9EA888-0A8C-436C-B5EA-149097CC38DE}" type="pres">
      <dgm:prSet presAssocID="{5C3F62B5-1D27-4E34-B11D-37FF1559C974}" presName="node" presStyleLbl="node1" presStyleIdx="2" presStyleCnt="10">
        <dgm:presLayoutVars>
          <dgm:bulletEnabled val="1"/>
        </dgm:presLayoutVars>
      </dgm:prSet>
      <dgm:spPr/>
    </dgm:pt>
    <dgm:pt modelId="{1AAFE954-0B9E-4F81-A1E5-F26BEDC66329}" type="pres">
      <dgm:prSet presAssocID="{B1504DD7-A34B-4394-BFF7-FEDBB1ACD692}" presName="sibTrans" presStyleLbl="sibTrans1D1" presStyleIdx="2" presStyleCnt="9"/>
      <dgm:spPr/>
    </dgm:pt>
    <dgm:pt modelId="{1CA5C5DC-8FF9-44C6-85EB-F8BF648D0826}" type="pres">
      <dgm:prSet presAssocID="{B1504DD7-A34B-4394-BFF7-FEDBB1ACD692}" presName="connectorText" presStyleLbl="sibTrans1D1" presStyleIdx="2" presStyleCnt="9"/>
      <dgm:spPr/>
    </dgm:pt>
    <dgm:pt modelId="{49B1BD60-66A4-444C-A625-D69305E6F433}" type="pres">
      <dgm:prSet presAssocID="{53A76CDF-64E2-4D2D-9A7B-D444580C7F2C}" presName="node" presStyleLbl="node1" presStyleIdx="3" presStyleCnt="10">
        <dgm:presLayoutVars>
          <dgm:bulletEnabled val="1"/>
        </dgm:presLayoutVars>
      </dgm:prSet>
      <dgm:spPr/>
    </dgm:pt>
    <dgm:pt modelId="{2F7B9C3C-6044-467B-83ED-01F403058C7A}" type="pres">
      <dgm:prSet presAssocID="{5A25F551-C697-4E17-AF6F-69381E76C097}" presName="sibTrans" presStyleLbl="sibTrans1D1" presStyleIdx="3" presStyleCnt="9"/>
      <dgm:spPr/>
    </dgm:pt>
    <dgm:pt modelId="{BB51BF99-5C2A-4DCA-B775-AAECBE11AED4}" type="pres">
      <dgm:prSet presAssocID="{5A25F551-C697-4E17-AF6F-69381E76C097}" presName="connectorText" presStyleLbl="sibTrans1D1" presStyleIdx="3" presStyleCnt="9"/>
      <dgm:spPr/>
    </dgm:pt>
    <dgm:pt modelId="{F3CE5C75-8AB8-4C2E-941C-0DAA9ACB2FC1}" type="pres">
      <dgm:prSet presAssocID="{520FF42D-EE97-4D25-BBE4-A6AD3E6DB170}" presName="node" presStyleLbl="node1" presStyleIdx="4" presStyleCnt="10">
        <dgm:presLayoutVars>
          <dgm:bulletEnabled val="1"/>
        </dgm:presLayoutVars>
      </dgm:prSet>
      <dgm:spPr/>
    </dgm:pt>
    <dgm:pt modelId="{5305F94B-A642-46AA-9451-18DE565986DF}" type="pres">
      <dgm:prSet presAssocID="{0B3B8006-0E9B-4D02-A20E-AEF2712A02CA}" presName="sibTrans" presStyleLbl="sibTrans1D1" presStyleIdx="4" presStyleCnt="9"/>
      <dgm:spPr/>
    </dgm:pt>
    <dgm:pt modelId="{ECCC0BFA-9554-4657-B8EC-D0C3E1CEC3A2}" type="pres">
      <dgm:prSet presAssocID="{0B3B8006-0E9B-4D02-A20E-AEF2712A02CA}" presName="connectorText" presStyleLbl="sibTrans1D1" presStyleIdx="4" presStyleCnt="9"/>
      <dgm:spPr/>
    </dgm:pt>
    <dgm:pt modelId="{4E5BA6C6-31FE-467C-B7AF-6E776867217B}" type="pres">
      <dgm:prSet presAssocID="{EE0346A4-8C70-4B52-AF33-F46171031B3B}" presName="node" presStyleLbl="node1" presStyleIdx="5" presStyleCnt="10">
        <dgm:presLayoutVars>
          <dgm:bulletEnabled val="1"/>
        </dgm:presLayoutVars>
      </dgm:prSet>
      <dgm:spPr/>
    </dgm:pt>
    <dgm:pt modelId="{9E95B65F-C75A-4DF2-956A-C3E11544A80A}" type="pres">
      <dgm:prSet presAssocID="{29FD8879-1360-4B5B-B770-F076F7CADF90}" presName="sibTrans" presStyleLbl="sibTrans1D1" presStyleIdx="5" presStyleCnt="9"/>
      <dgm:spPr/>
    </dgm:pt>
    <dgm:pt modelId="{B2A6269A-EECC-4BEA-8CE3-F3735E2E36EC}" type="pres">
      <dgm:prSet presAssocID="{29FD8879-1360-4B5B-B770-F076F7CADF90}" presName="connectorText" presStyleLbl="sibTrans1D1" presStyleIdx="5" presStyleCnt="9"/>
      <dgm:spPr/>
    </dgm:pt>
    <dgm:pt modelId="{74FC7DC6-B732-4401-B767-52AD5ACC3110}" type="pres">
      <dgm:prSet presAssocID="{894ECFD1-4AA8-406D-BA0D-E051EEE6F430}" presName="node" presStyleLbl="node1" presStyleIdx="6" presStyleCnt="10">
        <dgm:presLayoutVars>
          <dgm:bulletEnabled val="1"/>
        </dgm:presLayoutVars>
      </dgm:prSet>
      <dgm:spPr/>
    </dgm:pt>
    <dgm:pt modelId="{E80B6BFA-8705-4AA5-AA9E-7DE979E11A81}" type="pres">
      <dgm:prSet presAssocID="{07C3C893-CE63-4D05-A758-9165E23A8309}" presName="sibTrans" presStyleLbl="sibTrans1D1" presStyleIdx="6" presStyleCnt="9"/>
      <dgm:spPr/>
    </dgm:pt>
    <dgm:pt modelId="{1744763F-DB30-4DAB-AB69-4B6ED16C87E1}" type="pres">
      <dgm:prSet presAssocID="{07C3C893-CE63-4D05-A758-9165E23A8309}" presName="connectorText" presStyleLbl="sibTrans1D1" presStyleIdx="6" presStyleCnt="9"/>
      <dgm:spPr/>
    </dgm:pt>
    <dgm:pt modelId="{1F899BC6-516D-4541-8460-97B21F992056}" type="pres">
      <dgm:prSet presAssocID="{F3D7A39B-B013-45DA-9751-0EDC4A2EB0BE}" presName="node" presStyleLbl="node1" presStyleIdx="7" presStyleCnt="10">
        <dgm:presLayoutVars>
          <dgm:bulletEnabled val="1"/>
        </dgm:presLayoutVars>
      </dgm:prSet>
      <dgm:spPr/>
    </dgm:pt>
    <dgm:pt modelId="{5106CAD4-48D4-4A3D-AF98-60616679731C}" type="pres">
      <dgm:prSet presAssocID="{0DE2F89E-457F-488D-AC27-B7599339FDB1}" presName="sibTrans" presStyleLbl="sibTrans1D1" presStyleIdx="7" presStyleCnt="9"/>
      <dgm:spPr/>
    </dgm:pt>
    <dgm:pt modelId="{6C421E10-A9D0-453D-B121-2CD2B8C202D0}" type="pres">
      <dgm:prSet presAssocID="{0DE2F89E-457F-488D-AC27-B7599339FDB1}" presName="connectorText" presStyleLbl="sibTrans1D1" presStyleIdx="7" presStyleCnt="9"/>
      <dgm:spPr/>
    </dgm:pt>
    <dgm:pt modelId="{10029A0C-2C74-49FF-BE50-E68AF02FA8A5}" type="pres">
      <dgm:prSet presAssocID="{651DBAED-4ADC-406F-BA07-A045E7FF6DAD}" presName="node" presStyleLbl="node1" presStyleIdx="8" presStyleCnt="10">
        <dgm:presLayoutVars>
          <dgm:bulletEnabled val="1"/>
        </dgm:presLayoutVars>
      </dgm:prSet>
      <dgm:spPr/>
    </dgm:pt>
    <dgm:pt modelId="{551F65E7-8AE3-415F-BF20-0E9B1810D866}" type="pres">
      <dgm:prSet presAssocID="{74A1DAEA-D75C-464E-A7C6-63B25FF60777}" presName="sibTrans" presStyleLbl="sibTrans1D1" presStyleIdx="8" presStyleCnt="9"/>
      <dgm:spPr/>
    </dgm:pt>
    <dgm:pt modelId="{8E0C9DBC-31E3-4952-BB2D-2861AB7467D3}" type="pres">
      <dgm:prSet presAssocID="{74A1DAEA-D75C-464E-A7C6-63B25FF60777}" presName="connectorText" presStyleLbl="sibTrans1D1" presStyleIdx="8" presStyleCnt="9"/>
      <dgm:spPr/>
    </dgm:pt>
    <dgm:pt modelId="{718DE544-E9AA-4A76-A1B8-320F221FA919}" type="pres">
      <dgm:prSet presAssocID="{ECC8616E-5DA3-4BE4-BDBC-C751548A8603}" presName="node" presStyleLbl="node1" presStyleIdx="9" presStyleCnt="10">
        <dgm:presLayoutVars>
          <dgm:bulletEnabled val="1"/>
        </dgm:presLayoutVars>
      </dgm:prSet>
      <dgm:spPr/>
    </dgm:pt>
  </dgm:ptLst>
  <dgm:cxnLst>
    <dgm:cxn modelId="{DFE9DF02-76B5-48C5-B9FF-2E8A2E3403EA}" srcId="{E50ABBFB-30F7-43AD-93EA-D86072F2574C}" destId="{FA7013C9-0E87-4093-9F38-B7417B4F7218}" srcOrd="0" destOrd="0" parTransId="{A2D6FE14-00E8-4C7A-BA3E-26F41F8560EA}" sibTransId="{A987955A-346D-46EE-A8FE-296F71D444F6}"/>
    <dgm:cxn modelId="{16FFF606-A6E0-48B7-BB45-8FA71E9A539E}" srcId="{520FF42D-EE97-4D25-BBE4-A6AD3E6DB170}" destId="{FE4E0737-4D96-4522-8768-8BBE769FE287}" srcOrd="0" destOrd="0" parTransId="{7D25BDD8-66EA-49F1-AAAA-DF5090C14EB3}" sibTransId="{ABBBB8CB-77B0-4A45-9B01-10506B34442D}"/>
    <dgm:cxn modelId="{4843AB0B-9B52-4083-95F9-AD61A19E9138}" type="presOf" srcId="{74A1DAEA-D75C-464E-A7C6-63B25FF60777}" destId="{551F65E7-8AE3-415F-BF20-0E9B1810D866}" srcOrd="0" destOrd="0" presId="urn:microsoft.com/office/officeart/2005/8/layout/bProcess3"/>
    <dgm:cxn modelId="{4B44F215-3BD7-4142-B7F1-008CFDF9B4D0}" type="presOf" srcId="{07C3C893-CE63-4D05-A758-9165E23A8309}" destId="{1744763F-DB30-4DAB-AB69-4B6ED16C87E1}" srcOrd="1" destOrd="0" presId="urn:microsoft.com/office/officeart/2005/8/layout/bProcess3"/>
    <dgm:cxn modelId="{EA315717-938A-4252-B0FD-5B41EF013C18}" srcId="{E50ABBFB-30F7-43AD-93EA-D86072F2574C}" destId="{EE0346A4-8C70-4B52-AF33-F46171031B3B}" srcOrd="5" destOrd="0" parTransId="{A3D93B7D-6F0F-420E-97B7-F82DEB2BE028}" sibTransId="{29FD8879-1360-4B5B-B770-F076F7CADF90}"/>
    <dgm:cxn modelId="{F4270D19-31BF-4C5D-BCC0-12B1A09C782C}" srcId="{E50ABBFB-30F7-43AD-93EA-D86072F2574C}" destId="{53A76CDF-64E2-4D2D-9A7B-D444580C7F2C}" srcOrd="3" destOrd="0" parTransId="{9AB459B8-E697-4A6D-A550-6AEA05E8EDC4}" sibTransId="{5A25F551-C697-4E17-AF6F-69381E76C097}"/>
    <dgm:cxn modelId="{3ACE4B19-144D-435F-8CB7-4182ACB2CCE8}" srcId="{FA7013C9-0E87-4093-9F38-B7417B4F7218}" destId="{C2C164A2-0865-4786-B959-845FDDA03DEB}" srcOrd="0" destOrd="0" parTransId="{FCEF7230-02F8-4AB5-820F-63294DD708B4}" sibTransId="{8BCF9895-1B2B-441D-8DB9-979E09A76466}"/>
    <dgm:cxn modelId="{B1D7521C-D58B-4A76-A047-4AF0CD70D4E6}" srcId="{53A76CDF-64E2-4D2D-9A7B-D444580C7F2C}" destId="{09759499-7E34-4A74-B68C-A8075A5322C8}" srcOrd="0" destOrd="0" parTransId="{748E3F2A-1450-4256-8D1B-F2D9AE869289}" sibTransId="{488216A4-A465-4B79-8594-71A670173760}"/>
    <dgm:cxn modelId="{51A9A41D-BE93-41A1-96B8-30721FCA478D}" srcId="{E50ABBFB-30F7-43AD-93EA-D86072F2574C}" destId="{25A49875-9E1F-470F-A69C-028C9DFA6902}" srcOrd="1" destOrd="0" parTransId="{9840EE3F-4734-48DF-A209-B1F5B32D71AA}" sibTransId="{D93D593B-B3AD-444C-945E-7A2144BA5176}"/>
    <dgm:cxn modelId="{F596A221-BD6D-4103-8DAB-9A5B3C2C00F3}" type="presOf" srcId="{2113B9A5-71BE-47AB-B8FF-F67EE1BC4425}" destId="{718DE544-E9AA-4A76-A1B8-320F221FA919}" srcOrd="0" destOrd="1" presId="urn:microsoft.com/office/officeart/2005/8/layout/bProcess3"/>
    <dgm:cxn modelId="{F634CE21-D71B-4BD5-9BAF-A72E04F28546}" type="presOf" srcId="{ECC8616E-5DA3-4BE4-BDBC-C751548A8603}" destId="{718DE544-E9AA-4A76-A1B8-320F221FA919}" srcOrd="0" destOrd="0" presId="urn:microsoft.com/office/officeart/2005/8/layout/bProcess3"/>
    <dgm:cxn modelId="{9D274B28-03C4-4B9E-A485-C78305808A8E}" type="presOf" srcId="{A987955A-346D-46EE-A8FE-296F71D444F6}" destId="{0EDA8D24-BC19-4AA5-9E73-48430C65C1F7}" srcOrd="1" destOrd="0" presId="urn:microsoft.com/office/officeart/2005/8/layout/bProcess3"/>
    <dgm:cxn modelId="{EE60B829-DB5D-43C5-B248-64FB55A6648A}" type="presOf" srcId="{F3D7A39B-B013-45DA-9751-0EDC4A2EB0BE}" destId="{1F899BC6-516D-4541-8460-97B21F992056}" srcOrd="0" destOrd="0" presId="urn:microsoft.com/office/officeart/2005/8/layout/bProcess3"/>
    <dgm:cxn modelId="{25E7912F-2B3E-4AFF-9B54-84EFBD22BDD8}" type="presOf" srcId="{EE0346A4-8C70-4B52-AF33-F46171031B3B}" destId="{4E5BA6C6-31FE-467C-B7AF-6E776867217B}" srcOrd="0" destOrd="0" presId="urn:microsoft.com/office/officeart/2005/8/layout/bProcess3"/>
    <dgm:cxn modelId="{E42F3D37-1045-4F4B-A7B9-9F4BB45DAE8B}" type="presOf" srcId="{5A25F551-C697-4E17-AF6F-69381E76C097}" destId="{2F7B9C3C-6044-467B-83ED-01F403058C7A}" srcOrd="0" destOrd="0" presId="urn:microsoft.com/office/officeart/2005/8/layout/bProcess3"/>
    <dgm:cxn modelId="{AB75B937-6F7A-4AFF-93D2-2CEBC7E570E4}" type="presOf" srcId="{C203E0C5-7785-4699-A048-A511DC4121B9}" destId="{CBD0DDC9-0375-450C-8E73-D0197EF23E5E}" srcOrd="0" destOrd="1" presId="urn:microsoft.com/office/officeart/2005/8/layout/bProcess3"/>
    <dgm:cxn modelId="{A0AA7840-388D-42C5-BEDC-A4FD79B612A5}" type="presOf" srcId="{74A1DAEA-D75C-464E-A7C6-63B25FF60777}" destId="{8E0C9DBC-31E3-4952-BB2D-2861AB7467D3}" srcOrd="1" destOrd="0" presId="urn:microsoft.com/office/officeart/2005/8/layout/bProcess3"/>
    <dgm:cxn modelId="{985D0F5D-37D2-41F3-AAF8-F3F02FFC4703}" srcId="{E50ABBFB-30F7-43AD-93EA-D86072F2574C}" destId="{894ECFD1-4AA8-406D-BA0D-E051EEE6F430}" srcOrd="6" destOrd="0" parTransId="{503F6FD1-EF95-4DB5-9462-13543DD3EEFE}" sibTransId="{07C3C893-CE63-4D05-A758-9165E23A8309}"/>
    <dgm:cxn modelId="{6842405E-BDC7-4F93-A81F-7D8D781D5EEA}" srcId="{894ECFD1-4AA8-406D-BA0D-E051EEE6F430}" destId="{45412DDC-7446-4EF6-82C1-0AD81D88ADE5}" srcOrd="0" destOrd="0" parTransId="{B19EB5F9-4A29-4EFE-8A77-A568341DC86F}" sibTransId="{75CE348A-6B7F-4273-AE1A-FEF9FA598A62}"/>
    <dgm:cxn modelId="{1ADD9865-64B7-4A5D-813E-7C0B8D04FBAC}" type="presOf" srcId="{45412DDC-7446-4EF6-82C1-0AD81D88ADE5}" destId="{74FC7DC6-B732-4401-B767-52AD5ACC3110}" srcOrd="0" destOrd="1" presId="urn:microsoft.com/office/officeart/2005/8/layout/bProcess3"/>
    <dgm:cxn modelId="{737D374C-2F29-4726-A530-4620890A4B15}" type="presOf" srcId="{53A76CDF-64E2-4D2D-9A7B-D444580C7F2C}" destId="{49B1BD60-66A4-444C-A625-D69305E6F433}" srcOrd="0" destOrd="0" presId="urn:microsoft.com/office/officeart/2005/8/layout/bProcess3"/>
    <dgm:cxn modelId="{D6A34B70-71F0-49F4-8C95-9555A26E47E2}" type="presOf" srcId="{5A25F551-C697-4E17-AF6F-69381E76C097}" destId="{BB51BF99-5C2A-4DCA-B775-AAECBE11AED4}" srcOrd="1" destOrd="0" presId="urn:microsoft.com/office/officeart/2005/8/layout/bProcess3"/>
    <dgm:cxn modelId="{A50E0A51-A2E4-4BC5-BE46-0AAEC48AFB8F}" type="presOf" srcId="{F07CF4BE-D08A-4731-B0E8-A9FF9AA1F11D}" destId="{1F899BC6-516D-4541-8460-97B21F992056}" srcOrd="0" destOrd="1" presId="urn:microsoft.com/office/officeart/2005/8/layout/bProcess3"/>
    <dgm:cxn modelId="{EC7B4273-3243-4903-A41F-DE1C4A7ECD7E}" type="presOf" srcId="{07C3C893-CE63-4D05-A758-9165E23A8309}" destId="{E80B6BFA-8705-4AA5-AA9E-7DE979E11A81}" srcOrd="0" destOrd="0" presId="urn:microsoft.com/office/officeart/2005/8/layout/bProcess3"/>
    <dgm:cxn modelId="{FB3AB453-1868-4614-A0DF-8BC719D56BD7}" type="presOf" srcId="{D93D593B-B3AD-444C-945E-7A2144BA5176}" destId="{D813E083-E9A8-49F1-ABA7-74C0E8F72604}" srcOrd="1" destOrd="0" presId="urn:microsoft.com/office/officeart/2005/8/layout/bProcess3"/>
    <dgm:cxn modelId="{15B10A74-3628-4D7D-A9A3-1D4B2BF8E7E1}" type="presOf" srcId="{09759499-7E34-4A74-B68C-A8075A5322C8}" destId="{49B1BD60-66A4-444C-A625-D69305E6F433}" srcOrd="0" destOrd="1" presId="urn:microsoft.com/office/officeart/2005/8/layout/bProcess3"/>
    <dgm:cxn modelId="{6A72DC55-9D8E-4A71-8F65-B01673FA626E}" type="presOf" srcId="{0B3B8006-0E9B-4D02-A20E-AEF2712A02CA}" destId="{5305F94B-A642-46AA-9451-18DE565986DF}" srcOrd="0" destOrd="0" presId="urn:microsoft.com/office/officeart/2005/8/layout/bProcess3"/>
    <dgm:cxn modelId="{3939FB57-4983-44F0-A4B7-BA82FCD3D45F}" srcId="{E50ABBFB-30F7-43AD-93EA-D86072F2574C}" destId="{5C3F62B5-1D27-4E34-B11D-37FF1559C974}" srcOrd="2" destOrd="0" parTransId="{2714FB6F-0A51-4324-B9FD-933D9479D5CE}" sibTransId="{B1504DD7-A34B-4394-BFF7-FEDBB1ACD692}"/>
    <dgm:cxn modelId="{4172197A-8AFB-46AB-915D-92C9600A5A66}" type="presOf" srcId="{FE4E0737-4D96-4522-8768-8BBE769FE287}" destId="{F3CE5C75-8AB8-4C2E-941C-0DAA9ACB2FC1}" srcOrd="0" destOrd="1" presId="urn:microsoft.com/office/officeart/2005/8/layout/bProcess3"/>
    <dgm:cxn modelId="{EBF7965A-ABFC-4A0F-B08A-9A34A0C11BF6}" type="presOf" srcId="{0DE2F89E-457F-488D-AC27-B7599339FDB1}" destId="{5106CAD4-48D4-4A3D-AF98-60616679731C}" srcOrd="0" destOrd="0" presId="urn:microsoft.com/office/officeart/2005/8/layout/bProcess3"/>
    <dgm:cxn modelId="{5637C180-F5FB-4CA2-BC54-3BC490590A9F}" type="presOf" srcId="{3D99DB8F-1BAE-42B9-B5EB-4EE3EB79C62C}" destId="{10029A0C-2C74-49FF-BE50-E68AF02FA8A5}" srcOrd="0" destOrd="1" presId="urn:microsoft.com/office/officeart/2005/8/layout/bProcess3"/>
    <dgm:cxn modelId="{5016E58E-2840-4358-9DDE-9515E742C0CA}" type="presOf" srcId="{520FF42D-EE97-4D25-BBE4-A6AD3E6DB170}" destId="{F3CE5C75-8AB8-4C2E-941C-0DAA9ACB2FC1}" srcOrd="0" destOrd="0" presId="urn:microsoft.com/office/officeart/2005/8/layout/bProcess3"/>
    <dgm:cxn modelId="{0882E694-C75A-4393-B8FA-FA13280934B4}" type="presOf" srcId="{25A49875-9E1F-470F-A69C-028C9DFA6902}" destId="{CBD0DDC9-0375-450C-8E73-D0197EF23E5E}" srcOrd="0" destOrd="0" presId="urn:microsoft.com/office/officeart/2005/8/layout/bProcess3"/>
    <dgm:cxn modelId="{FFCCBFA0-EEF5-454C-A497-914A4636C85E}" type="presOf" srcId="{29FD8879-1360-4B5B-B770-F076F7CADF90}" destId="{9E95B65F-C75A-4DF2-956A-C3E11544A80A}" srcOrd="0" destOrd="0" presId="urn:microsoft.com/office/officeart/2005/8/layout/bProcess3"/>
    <dgm:cxn modelId="{3A1F49A3-8A18-4446-8E32-C3F763BAF5EE}" srcId="{EE0346A4-8C70-4B52-AF33-F46171031B3B}" destId="{0CE52223-D035-4CB0-8E0D-F62E9A63682C}" srcOrd="0" destOrd="0" parTransId="{29A88034-CFAC-422D-A1CB-8C8A2A2AA867}" sibTransId="{BB700D5F-F511-4891-B8AE-24B22998B91E}"/>
    <dgm:cxn modelId="{6D7622AB-242B-4A6D-934A-B9A1503ACDAD}" type="presOf" srcId="{A987955A-346D-46EE-A8FE-296F71D444F6}" destId="{5BF716F5-56CB-440F-89AB-87C00CB44F18}" srcOrd="0" destOrd="0" presId="urn:microsoft.com/office/officeart/2005/8/layout/bProcess3"/>
    <dgm:cxn modelId="{40A154AC-3A28-4DC9-BD7B-B6F8DC6D5012}" type="presOf" srcId="{5C3F62B5-1D27-4E34-B11D-37FF1559C974}" destId="{4C9EA888-0A8C-436C-B5EA-149097CC38DE}" srcOrd="0" destOrd="0" presId="urn:microsoft.com/office/officeart/2005/8/layout/bProcess3"/>
    <dgm:cxn modelId="{C2D592B3-4EE3-4B6F-89A0-E4213D47F997}" type="presOf" srcId="{C2C164A2-0865-4786-B959-845FDDA03DEB}" destId="{C7DA4FB3-B924-4D69-8A3C-55E1103304BE}" srcOrd="0" destOrd="1" presId="urn:microsoft.com/office/officeart/2005/8/layout/bProcess3"/>
    <dgm:cxn modelId="{112F4EBC-A014-4901-A43C-902E9160B62F}" srcId="{E50ABBFB-30F7-43AD-93EA-D86072F2574C}" destId="{ECC8616E-5DA3-4BE4-BDBC-C751548A8603}" srcOrd="9" destOrd="0" parTransId="{D4B8BD52-BFAD-47E2-8019-F535C7F7A3FF}" sibTransId="{8F81EDAD-0B58-4D17-8FF3-AF48BADB001D}"/>
    <dgm:cxn modelId="{CB13E7BC-87CF-4841-BF9E-E101BCB0FA00}" srcId="{E50ABBFB-30F7-43AD-93EA-D86072F2574C}" destId="{520FF42D-EE97-4D25-BBE4-A6AD3E6DB170}" srcOrd="4" destOrd="0" parTransId="{CD303B65-6C8A-44E1-8917-87424AAAD1A5}" sibTransId="{0B3B8006-0E9B-4D02-A20E-AEF2712A02CA}"/>
    <dgm:cxn modelId="{E4EC70BD-6423-45E8-B6B4-EBA116AEFD7B}" srcId="{ECC8616E-5DA3-4BE4-BDBC-C751548A8603}" destId="{2113B9A5-71BE-47AB-B8FF-F67EE1BC4425}" srcOrd="0" destOrd="0" parTransId="{5521515E-EE4C-4829-8BF5-1EA6DC20EA18}" sibTransId="{C7F46378-53A1-4509-A5B3-D5C05D8CEF4B}"/>
    <dgm:cxn modelId="{F61447BF-436A-438E-80BF-0F591082A6FE}" srcId="{25A49875-9E1F-470F-A69C-028C9DFA6902}" destId="{C203E0C5-7785-4699-A048-A511DC4121B9}" srcOrd="0" destOrd="0" parTransId="{775ECEA9-1C8E-4DCB-9488-5EF9C8E4BD08}" sibTransId="{CAEEA476-DDA8-4EF8-9808-916957AAE599}"/>
    <dgm:cxn modelId="{47E01DCE-5D86-456B-9D14-E17884599890}" type="presOf" srcId="{691C5386-8B64-402D-A794-9922F0232A57}" destId="{4C9EA888-0A8C-436C-B5EA-149097CC38DE}" srcOrd="0" destOrd="1" presId="urn:microsoft.com/office/officeart/2005/8/layout/bProcess3"/>
    <dgm:cxn modelId="{902484D0-6C41-40C8-866A-D02589B73316}" type="presOf" srcId="{0DE2F89E-457F-488D-AC27-B7599339FDB1}" destId="{6C421E10-A9D0-453D-B121-2CD2B8C202D0}" srcOrd="1" destOrd="0" presId="urn:microsoft.com/office/officeart/2005/8/layout/bProcess3"/>
    <dgm:cxn modelId="{DEE5C9D5-28CD-4075-BFDC-EB27AFD3C702}" srcId="{E50ABBFB-30F7-43AD-93EA-D86072F2574C}" destId="{651DBAED-4ADC-406F-BA07-A045E7FF6DAD}" srcOrd="8" destOrd="0" parTransId="{560BFF9B-B609-48C5-8860-857D31AD9D84}" sibTransId="{74A1DAEA-D75C-464E-A7C6-63B25FF60777}"/>
    <dgm:cxn modelId="{064EF9D5-88AD-4D70-8271-FCBFCEB47526}" type="presOf" srcId="{E50ABBFB-30F7-43AD-93EA-D86072F2574C}" destId="{E79DE055-1CC8-4DA9-BA13-9BD1894A1096}" srcOrd="0" destOrd="0" presId="urn:microsoft.com/office/officeart/2005/8/layout/bProcess3"/>
    <dgm:cxn modelId="{951D3AD8-495D-4279-AE6D-87901CEF61DC}" type="presOf" srcId="{651DBAED-4ADC-406F-BA07-A045E7FF6DAD}" destId="{10029A0C-2C74-49FF-BE50-E68AF02FA8A5}" srcOrd="0" destOrd="0" presId="urn:microsoft.com/office/officeart/2005/8/layout/bProcess3"/>
    <dgm:cxn modelId="{B287BBDB-F58E-423A-A712-D98992BB496A}" srcId="{651DBAED-4ADC-406F-BA07-A045E7FF6DAD}" destId="{3D99DB8F-1BAE-42B9-B5EB-4EE3EB79C62C}" srcOrd="0" destOrd="0" parTransId="{58FD5CE5-833C-4E13-9EA0-AEFFE65B4B8F}" sibTransId="{A8329E71-BBE5-4BE6-9F69-C3D3FBAB00AB}"/>
    <dgm:cxn modelId="{1452DCDE-104B-419A-A8F1-29CF1B7ABA51}" srcId="{E50ABBFB-30F7-43AD-93EA-D86072F2574C}" destId="{F3D7A39B-B013-45DA-9751-0EDC4A2EB0BE}" srcOrd="7" destOrd="0" parTransId="{ACEB61D5-6534-435E-A2AA-8CB322BA75B5}" sibTransId="{0DE2F89E-457F-488D-AC27-B7599339FDB1}"/>
    <dgm:cxn modelId="{03CB69E0-87F2-4C81-B12B-A50CA67D913D}" type="presOf" srcId="{29FD8879-1360-4B5B-B770-F076F7CADF90}" destId="{B2A6269A-EECC-4BEA-8CE3-F3735E2E36EC}" srcOrd="1" destOrd="0" presId="urn:microsoft.com/office/officeart/2005/8/layout/bProcess3"/>
    <dgm:cxn modelId="{BCB4C5E2-C72F-46A8-944D-52FC8E7B7E16}" type="presOf" srcId="{0CE52223-D035-4CB0-8E0D-F62E9A63682C}" destId="{4E5BA6C6-31FE-467C-B7AF-6E776867217B}" srcOrd="0" destOrd="1" presId="urn:microsoft.com/office/officeart/2005/8/layout/bProcess3"/>
    <dgm:cxn modelId="{974A42E6-CE03-4697-9F7C-07BB499D5735}" type="presOf" srcId="{FA7013C9-0E87-4093-9F38-B7417B4F7218}" destId="{C7DA4FB3-B924-4D69-8A3C-55E1103304BE}" srcOrd="0" destOrd="0" presId="urn:microsoft.com/office/officeart/2005/8/layout/bProcess3"/>
    <dgm:cxn modelId="{D196C1EA-2473-4B1C-805B-806A86CD822D}" srcId="{F3D7A39B-B013-45DA-9751-0EDC4A2EB0BE}" destId="{F07CF4BE-D08A-4731-B0E8-A9FF9AA1F11D}" srcOrd="0" destOrd="0" parTransId="{1B209026-8DD7-449B-906D-A9D294EB6A2A}" sibTransId="{4EBFA3D9-E708-49D5-8411-38B55318BAA4}"/>
    <dgm:cxn modelId="{677218EC-800A-4A19-884C-0665CA3C28C0}" type="presOf" srcId="{B1504DD7-A34B-4394-BFF7-FEDBB1ACD692}" destId="{1CA5C5DC-8FF9-44C6-85EB-F8BF648D0826}" srcOrd="1" destOrd="0" presId="urn:microsoft.com/office/officeart/2005/8/layout/bProcess3"/>
    <dgm:cxn modelId="{6891ADF0-CD92-4A2C-A5BE-7D32F89CB8C9}" type="presOf" srcId="{D93D593B-B3AD-444C-945E-7A2144BA5176}" destId="{5A5B9F8A-0AE7-4BBE-888A-07952EC7E069}" srcOrd="0" destOrd="0" presId="urn:microsoft.com/office/officeart/2005/8/layout/bProcess3"/>
    <dgm:cxn modelId="{00314AF4-5BFC-41DB-BDF6-2A487DADEF63}" type="presOf" srcId="{B1504DD7-A34B-4394-BFF7-FEDBB1ACD692}" destId="{1AAFE954-0B9E-4F81-A1E5-F26BEDC66329}" srcOrd="0" destOrd="0" presId="urn:microsoft.com/office/officeart/2005/8/layout/bProcess3"/>
    <dgm:cxn modelId="{E5B1AFF9-F638-4DB2-BFC1-490836535A95}" type="presOf" srcId="{894ECFD1-4AA8-406D-BA0D-E051EEE6F430}" destId="{74FC7DC6-B732-4401-B767-52AD5ACC3110}" srcOrd="0" destOrd="0" presId="urn:microsoft.com/office/officeart/2005/8/layout/bProcess3"/>
    <dgm:cxn modelId="{EA9055FB-5BDF-4223-9CC9-0663383671D4}" type="presOf" srcId="{0B3B8006-0E9B-4D02-A20E-AEF2712A02CA}" destId="{ECCC0BFA-9554-4657-B8EC-D0C3E1CEC3A2}" srcOrd="1" destOrd="0" presId="urn:microsoft.com/office/officeart/2005/8/layout/bProcess3"/>
    <dgm:cxn modelId="{2AFF74FC-0EAA-480C-8269-62D55331702A}" srcId="{5C3F62B5-1D27-4E34-B11D-37FF1559C974}" destId="{691C5386-8B64-402D-A794-9922F0232A57}" srcOrd="0" destOrd="0" parTransId="{9E941B95-BB9C-42AF-B071-C4A1EF0AE727}" sibTransId="{19B9D7F9-7E05-4DDD-A740-AA14CF2F2084}"/>
    <dgm:cxn modelId="{F19DAB90-52C6-4DED-BF5D-49D230864A81}" type="presParOf" srcId="{E79DE055-1CC8-4DA9-BA13-9BD1894A1096}" destId="{C7DA4FB3-B924-4D69-8A3C-55E1103304BE}" srcOrd="0" destOrd="0" presId="urn:microsoft.com/office/officeart/2005/8/layout/bProcess3"/>
    <dgm:cxn modelId="{1AEC4E37-A316-4096-91DE-284B3646868E}" type="presParOf" srcId="{E79DE055-1CC8-4DA9-BA13-9BD1894A1096}" destId="{5BF716F5-56CB-440F-89AB-87C00CB44F18}" srcOrd="1" destOrd="0" presId="urn:microsoft.com/office/officeart/2005/8/layout/bProcess3"/>
    <dgm:cxn modelId="{84474D8C-6D7B-4AB3-BF36-A7C18051456C}" type="presParOf" srcId="{5BF716F5-56CB-440F-89AB-87C00CB44F18}" destId="{0EDA8D24-BC19-4AA5-9E73-48430C65C1F7}" srcOrd="0" destOrd="0" presId="urn:microsoft.com/office/officeart/2005/8/layout/bProcess3"/>
    <dgm:cxn modelId="{D90CC21B-0797-4080-B6BD-711885FB1A91}" type="presParOf" srcId="{E79DE055-1CC8-4DA9-BA13-9BD1894A1096}" destId="{CBD0DDC9-0375-450C-8E73-D0197EF23E5E}" srcOrd="2" destOrd="0" presId="urn:microsoft.com/office/officeart/2005/8/layout/bProcess3"/>
    <dgm:cxn modelId="{65719095-6128-4154-A1DC-AE75768DD383}" type="presParOf" srcId="{E79DE055-1CC8-4DA9-BA13-9BD1894A1096}" destId="{5A5B9F8A-0AE7-4BBE-888A-07952EC7E069}" srcOrd="3" destOrd="0" presId="urn:microsoft.com/office/officeart/2005/8/layout/bProcess3"/>
    <dgm:cxn modelId="{CB544642-C71E-4E8E-B5B3-D7BA152F8B31}" type="presParOf" srcId="{5A5B9F8A-0AE7-4BBE-888A-07952EC7E069}" destId="{D813E083-E9A8-49F1-ABA7-74C0E8F72604}" srcOrd="0" destOrd="0" presId="urn:microsoft.com/office/officeart/2005/8/layout/bProcess3"/>
    <dgm:cxn modelId="{9C5C1EE6-7A68-4AA7-93DE-AB0AC0C5604D}" type="presParOf" srcId="{E79DE055-1CC8-4DA9-BA13-9BD1894A1096}" destId="{4C9EA888-0A8C-436C-B5EA-149097CC38DE}" srcOrd="4" destOrd="0" presId="urn:microsoft.com/office/officeart/2005/8/layout/bProcess3"/>
    <dgm:cxn modelId="{60CD1C25-0D5C-43E4-B68C-2CDC64F052CF}" type="presParOf" srcId="{E79DE055-1CC8-4DA9-BA13-9BD1894A1096}" destId="{1AAFE954-0B9E-4F81-A1E5-F26BEDC66329}" srcOrd="5" destOrd="0" presId="urn:microsoft.com/office/officeart/2005/8/layout/bProcess3"/>
    <dgm:cxn modelId="{B21AC1CA-989F-4629-8CDF-59EA978BFCE4}" type="presParOf" srcId="{1AAFE954-0B9E-4F81-A1E5-F26BEDC66329}" destId="{1CA5C5DC-8FF9-44C6-85EB-F8BF648D0826}" srcOrd="0" destOrd="0" presId="urn:microsoft.com/office/officeart/2005/8/layout/bProcess3"/>
    <dgm:cxn modelId="{5DE26149-E3D3-45D7-BB83-FF5791E42238}" type="presParOf" srcId="{E79DE055-1CC8-4DA9-BA13-9BD1894A1096}" destId="{49B1BD60-66A4-444C-A625-D69305E6F433}" srcOrd="6" destOrd="0" presId="urn:microsoft.com/office/officeart/2005/8/layout/bProcess3"/>
    <dgm:cxn modelId="{3DC08C44-60A0-401A-BB17-767BCAE0BD56}" type="presParOf" srcId="{E79DE055-1CC8-4DA9-BA13-9BD1894A1096}" destId="{2F7B9C3C-6044-467B-83ED-01F403058C7A}" srcOrd="7" destOrd="0" presId="urn:microsoft.com/office/officeart/2005/8/layout/bProcess3"/>
    <dgm:cxn modelId="{CE019683-680B-4EE5-B071-6384F20AA954}" type="presParOf" srcId="{2F7B9C3C-6044-467B-83ED-01F403058C7A}" destId="{BB51BF99-5C2A-4DCA-B775-AAECBE11AED4}" srcOrd="0" destOrd="0" presId="urn:microsoft.com/office/officeart/2005/8/layout/bProcess3"/>
    <dgm:cxn modelId="{D90495B2-7150-4A11-87B4-DFF804373327}" type="presParOf" srcId="{E79DE055-1CC8-4DA9-BA13-9BD1894A1096}" destId="{F3CE5C75-8AB8-4C2E-941C-0DAA9ACB2FC1}" srcOrd="8" destOrd="0" presId="urn:microsoft.com/office/officeart/2005/8/layout/bProcess3"/>
    <dgm:cxn modelId="{85B95166-F359-4FA7-ADC7-AC0122AD23C7}" type="presParOf" srcId="{E79DE055-1CC8-4DA9-BA13-9BD1894A1096}" destId="{5305F94B-A642-46AA-9451-18DE565986DF}" srcOrd="9" destOrd="0" presId="urn:microsoft.com/office/officeart/2005/8/layout/bProcess3"/>
    <dgm:cxn modelId="{8B9846CD-D5C4-42A2-99A1-4994208F3EAD}" type="presParOf" srcId="{5305F94B-A642-46AA-9451-18DE565986DF}" destId="{ECCC0BFA-9554-4657-B8EC-D0C3E1CEC3A2}" srcOrd="0" destOrd="0" presId="urn:microsoft.com/office/officeart/2005/8/layout/bProcess3"/>
    <dgm:cxn modelId="{A13E212E-528F-467D-90C3-75771BA12DC9}" type="presParOf" srcId="{E79DE055-1CC8-4DA9-BA13-9BD1894A1096}" destId="{4E5BA6C6-31FE-467C-B7AF-6E776867217B}" srcOrd="10" destOrd="0" presId="urn:microsoft.com/office/officeart/2005/8/layout/bProcess3"/>
    <dgm:cxn modelId="{CB64710C-BED4-46A0-AC17-7D047D0E69A6}" type="presParOf" srcId="{E79DE055-1CC8-4DA9-BA13-9BD1894A1096}" destId="{9E95B65F-C75A-4DF2-956A-C3E11544A80A}" srcOrd="11" destOrd="0" presId="urn:microsoft.com/office/officeart/2005/8/layout/bProcess3"/>
    <dgm:cxn modelId="{B61E842E-E63B-4C63-95B4-31DC8BA2E0EA}" type="presParOf" srcId="{9E95B65F-C75A-4DF2-956A-C3E11544A80A}" destId="{B2A6269A-EECC-4BEA-8CE3-F3735E2E36EC}" srcOrd="0" destOrd="0" presId="urn:microsoft.com/office/officeart/2005/8/layout/bProcess3"/>
    <dgm:cxn modelId="{072ACC58-47C7-4B5C-9A00-134730E6CCF9}" type="presParOf" srcId="{E79DE055-1CC8-4DA9-BA13-9BD1894A1096}" destId="{74FC7DC6-B732-4401-B767-52AD5ACC3110}" srcOrd="12" destOrd="0" presId="urn:microsoft.com/office/officeart/2005/8/layout/bProcess3"/>
    <dgm:cxn modelId="{4A3D1597-DA68-4263-96B9-5334B5AEE1E3}" type="presParOf" srcId="{E79DE055-1CC8-4DA9-BA13-9BD1894A1096}" destId="{E80B6BFA-8705-4AA5-AA9E-7DE979E11A81}" srcOrd="13" destOrd="0" presId="urn:microsoft.com/office/officeart/2005/8/layout/bProcess3"/>
    <dgm:cxn modelId="{A512B174-9D4A-47FF-A8CE-9EC9D00325F8}" type="presParOf" srcId="{E80B6BFA-8705-4AA5-AA9E-7DE979E11A81}" destId="{1744763F-DB30-4DAB-AB69-4B6ED16C87E1}" srcOrd="0" destOrd="0" presId="urn:microsoft.com/office/officeart/2005/8/layout/bProcess3"/>
    <dgm:cxn modelId="{57CD0C85-C055-4868-AE62-653DC8CD92BD}" type="presParOf" srcId="{E79DE055-1CC8-4DA9-BA13-9BD1894A1096}" destId="{1F899BC6-516D-4541-8460-97B21F992056}" srcOrd="14" destOrd="0" presId="urn:microsoft.com/office/officeart/2005/8/layout/bProcess3"/>
    <dgm:cxn modelId="{CA7115E9-5468-4540-B314-686737469E50}" type="presParOf" srcId="{E79DE055-1CC8-4DA9-BA13-9BD1894A1096}" destId="{5106CAD4-48D4-4A3D-AF98-60616679731C}" srcOrd="15" destOrd="0" presId="urn:microsoft.com/office/officeart/2005/8/layout/bProcess3"/>
    <dgm:cxn modelId="{B1C9B904-0019-4339-81D3-404CF7D6BCD8}" type="presParOf" srcId="{5106CAD4-48D4-4A3D-AF98-60616679731C}" destId="{6C421E10-A9D0-453D-B121-2CD2B8C202D0}" srcOrd="0" destOrd="0" presId="urn:microsoft.com/office/officeart/2005/8/layout/bProcess3"/>
    <dgm:cxn modelId="{899CA845-B4BC-4122-9FEB-A77E92CA0238}" type="presParOf" srcId="{E79DE055-1CC8-4DA9-BA13-9BD1894A1096}" destId="{10029A0C-2C74-49FF-BE50-E68AF02FA8A5}" srcOrd="16" destOrd="0" presId="urn:microsoft.com/office/officeart/2005/8/layout/bProcess3"/>
    <dgm:cxn modelId="{0F82E7FE-B6FD-46A0-BC81-AD61BD1679FD}" type="presParOf" srcId="{E79DE055-1CC8-4DA9-BA13-9BD1894A1096}" destId="{551F65E7-8AE3-415F-BF20-0E9B1810D866}" srcOrd="17" destOrd="0" presId="urn:microsoft.com/office/officeart/2005/8/layout/bProcess3"/>
    <dgm:cxn modelId="{6BCC19DF-0DA7-4989-9F4C-C43AC25D80BF}" type="presParOf" srcId="{551F65E7-8AE3-415F-BF20-0E9B1810D866}" destId="{8E0C9DBC-31E3-4952-BB2D-2861AB7467D3}" srcOrd="0" destOrd="0" presId="urn:microsoft.com/office/officeart/2005/8/layout/bProcess3"/>
    <dgm:cxn modelId="{A7017F23-7C27-45B4-B719-C2F9040016E5}" type="presParOf" srcId="{E79DE055-1CC8-4DA9-BA13-9BD1894A1096}" destId="{718DE544-E9AA-4A76-A1B8-320F221FA91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0ABBFB-30F7-43AD-93EA-D86072F2574C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FA7013C9-0E87-4093-9F38-B7417B4F7218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GB" dirty="0"/>
            <a:t>Trade Test</a:t>
          </a:r>
        </a:p>
      </dgm:t>
    </dgm:pt>
    <dgm:pt modelId="{A2D6FE14-00E8-4C7A-BA3E-26F41F8560EA}" type="parTrans" cxnId="{DFE9DF02-76B5-48C5-B9FF-2E8A2E3403EA}">
      <dgm:prSet/>
      <dgm:spPr/>
      <dgm:t>
        <a:bodyPr/>
        <a:lstStyle/>
        <a:p>
          <a:endParaRPr lang="en-GB"/>
        </a:p>
      </dgm:t>
    </dgm:pt>
    <dgm:pt modelId="{A987955A-346D-46EE-A8FE-296F71D444F6}" type="sibTrans" cxnId="{DFE9DF02-76B5-48C5-B9FF-2E8A2E3403EA}">
      <dgm:prSet/>
      <dgm:spPr/>
      <dgm:t>
        <a:bodyPr/>
        <a:lstStyle/>
        <a:p>
          <a:endParaRPr lang="en-GB"/>
        </a:p>
      </dgm:t>
    </dgm:pt>
    <dgm:pt modelId="{25A49875-9E1F-470F-A69C-028C9DFA6902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TDR Discovery</a:t>
          </a:r>
        </a:p>
      </dgm:t>
    </dgm:pt>
    <dgm:pt modelId="{9840EE3F-4734-48DF-A209-B1F5B32D71AA}" type="parTrans" cxnId="{51A9A41D-BE93-41A1-96B8-30721FCA478D}">
      <dgm:prSet/>
      <dgm:spPr/>
      <dgm:t>
        <a:bodyPr/>
        <a:lstStyle/>
        <a:p>
          <a:endParaRPr lang="en-GB"/>
        </a:p>
      </dgm:t>
    </dgm:pt>
    <dgm:pt modelId="{D93D593B-B3AD-444C-945E-7A2144BA5176}" type="sibTrans" cxnId="{51A9A41D-BE93-41A1-96B8-30721FCA478D}">
      <dgm:prSet/>
      <dgm:spPr/>
      <dgm:t>
        <a:bodyPr/>
        <a:lstStyle/>
        <a:p>
          <a:endParaRPr lang="en-GB"/>
        </a:p>
      </dgm:t>
    </dgm:pt>
    <dgm:pt modelId="{5C3F62B5-1D27-4E34-B11D-37FF1559C974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TDR Setup</a:t>
          </a:r>
        </a:p>
      </dgm:t>
    </dgm:pt>
    <dgm:pt modelId="{2714FB6F-0A51-4324-B9FD-933D9479D5CE}" type="parTrans" cxnId="{3939FB57-4983-44F0-A4B7-BA82FCD3D45F}">
      <dgm:prSet/>
      <dgm:spPr/>
      <dgm:t>
        <a:bodyPr/>
        <a:lstStyle/>
        <a:p>
          <a:endParaRPr lang="en-GB"/>
        </a:p>
      </dgm:t>
    </dgm:pt>
    <dgm:pt modelId="{B1504DD7-A34B-4394-BFF7-FEDBB1ACD692}" type="sibTrans" cxnId="{3939FB57-4983-44F0-A4B7-BA82FCD3D45F}">
      <dgm:prSet/>
      <dgm:spPr/>
      <dgm:t>
        <a:bodyPr/>
        <a:lstStyle/>
        <a:p>
          <a:endParaRPr lang="en-GB"/>
        </a:p>
      </dgm:t>
    </dgm:pt>
    <dgm:pt modelId="{53A76CDF-64E2-4D2D-9A7B-D444580C7F2C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TDR Enrolment</a:t>
          </a:r>
        </a:p>
      </dgm:t>
    </dgm:pt>
    <dgm:pt modelId="{9AB459B8-E697-4A6D-A550-6AEA05E8EDC4}" type="parTrans" cxnId="{F4270D19-31BF-4C5D-BCC0-12B1A09C782C}">
      <dgm:prSet/>
      <dgm:spPr/>
      <dgm:t>
        <a:bodyPr/>
        <a:lstStyle/>
        <a:p>
          <a:endParaRPr lang="en-GB"/>
        </a:p>
      </dgm:t>
    </dgm:pt>
    <dgm:pt modelId="{5A25F551-C697-4E17-AF6F-69381E76C097}" type="sibTrans" cxnId="{F4270D19-31BF-4C5D-BCC0-12B1A09C782C}">
      <dgm:prSet/>
      <dgm:spPr/>
      <dgm:t>
        <a:bodyPr/>
        <a:lstStyle/>
        <a:p>
          <a:endParaRPr lang="en-GB"/>
        </a:p>
      </dgm:t>
    </dgm:pt>
    <dgm:pt modelId="{520FF42D-EE97-4D25-BBE4-A6AD3E6DB170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TDR Proving</a:t>
          </a:r>
        </a:p>
      </dgm:t>
    </dgm:pt>
    <dgm:pt modelId="{CD303B65-6C8A-44E1-8917-87424AAAD1A5}" type="parTrans" cxnId="{CB13E7BC-87CF-4841-BF9E-E101BCB0FA00}">
      <dgm:prSet/>
      <dgm:spPr/>
      <dgm:t>
        <a:bodyPr/>
        <a:lstStyle/>
        <a:p>
          <a:endParaRPr lang="en-GB"/>
        </a:p>
      </dgm:t>
    </dgm:pt>
    <dgm:pt modelId="{0B3B8006-0E9B-4D02-A20E-AEF2712A02CA}" type="sibTrans" cxnId="{CB13E7BC-87CF-4841-BF9E-E101BCB0FA00}">
      <dgm:prSet/>
      <dgm:spPr/>
      <dgm:t>
        <a:bodyPr/>
        <a:lstStyle/>
        <a:p>
          <a:endParaRPr lang="en-GB"/>
        </a:p>
      </dgm:t>
    </dgm:pt>
    <dgm:pt modelId="{EE0346A4-8C70-4B52-AF33-F46171031B3B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Production Transition</a:t>
          </a:r>
        </a:p>
      </dgm:t>
    </dgm:pt>
    <dgm:pt modelId="{A3D93B7D-6F0F-420E-97B7-F82DEB2BE028}" type="parTrans" cxnId="{EA315717-938A-4252-B0FD-5B41EF013C18}">
      <dgm:prSet/>
      <dgm:spPr/>
      <dgm:t>
        <a:bodyPr/>
        <a:lstStyle/>
        <a:p>
          <a:endParaRPr lang="en-GB"/>
        </a:p>
      </dgm:t>
    </dgm:pt>
    <dgm:pt modelId="{29FD8879-1360-4B5B-B770-F076F7CADF90}" type="sibTrans" cxnId="{EA315717-938A-4252-B0FD-5B41EF013C18}">
      <dgm:prSet/>
      <dgm:spPr/>
      <dgm:t>
        <a:bodyPr/>
        <a:lstStyle/>
        <a:p>
          <a:endParaRPr lang="en-GB"/>
        </a:p>
      </dgm:t>
    </dgm:pt>
    <dgm:pt modelId="{894ECFD1-4AA8-406D-BA0D-E051EEE6F430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Production Setup and Authorisation</a:t>
          </a:r>
        </a:p>
      </dgm:t>
    </dgm:pt>
    <dgm:pt modelId="{503F6FD1-EF95-4DB5-9462-13543DD3EEFE}" type="parTrans" cxnId="{985D0F5D-37D2-41F3-AAF8-F3F02FFC4703}">
      <dgm:prSet/>
      <dgm:spPr/>
      <dgm:t>
        <a:bodyPr/>
        <a:lstStyle/>
        <a:p>
          <a:endParaRPr lang="en-GB"/>
        </a:p>
      </dgm:t>
    </dgm:pt>
    <dgm:pt modelId="{07C3C893-CE63-4D05-A758-9165E23A8309}" type="sibTrans" cxnId="{985D0F5D-37D2-41F3-AAF8-F3F02FFC4703}">
      <dgm:prSet/>
      <dgm:spPr/>
      <dgm:t>
        <a:bodyPr/>
        <a:lstStyle/>
        <a:p>
          <a:endParaRPr lang="en-GB"/>
        </a:p>
      </dgm:t>
    </dgm:pt>
    <dgm:pt modelId="{F3D7A39B-B013-45DA-9751-0EDC4A2EB0BE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Go-Live</a:t>
          </a:r>
        </a:p>
      </dgm:t>
    </dgm:pt>
    <dgm:pt modelId="{ACEB61D5-6534-435E-A2AA-8CB322BA75B5}" type="parTrans" cxnId="{1452DCDE-104B-419A-A8F1-29CF1B7ABA51}">
      <dgm:prSet/>
      <dgm:spPr/>
      <dgm:t>
        <a:bodyPr/>
        <a:lstStyle/>
        <a:p>
          <a:endParaRPr lang="en-GB"/>
        </a:p>
      </dgm:t>
    </dgm:pt>
    <dgm:pt modelId="{0DE2F89E-457F-488D-AC27-B7599339FDB1}" type="sibTrans" cxnId="{1452DCDE-104B-419A-A8F1-29CF1B7ABA51}">
      <dgm:prSet/>
      <dgm:spPr/>
      <dgm:t>
        <a:bodyPr/>
        <a:lstStyle/>
        <a:p>
          <a:endParaRPr lang="en-GB"/>
        </a:p>
      </dgm:t>
    </dgm:pt>
    <dgm:pt modelId="{651DBAED-4ADC-406F-BA07-A045E7FF6DAD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Production Live</a:t>
          </a:r>
        </a:p>
      </dgm:t>
    </dgm:pt>
    <dgm:pt modelId="{560BFF9B-B609-48C5-8860-857D31AD9D84}" type="parTrans" cxnId="{DEE5C9D5-28CD-4075-BFDC-EB27AFD3C702}">
      <dgm:prSet/>
      <dgm:spPr/>
      <dgm:t>
        <a:bodyPr/>
        <a:lstStyle/>
        <a:p>
          <a:endParaRPr lang="en-GB"/>
        </a:p>
      </dgm:t>
    </dgm:pt>
    <dgm:pt modelId="{74A1DAEA-D75C-464E-A7C6-63B25FF60777}" type="sibTrans" cxnId="{DEE5C9D5-28CD-4075-BFDC-EB27AFD3C702}">
      <dgm:prSet/>
      <dgm:spPr/>
      <dgm:t>
        <a:bodyPr/>
        <a:lstStyle/>
        <a:p>
          <a:endParaRPr lang="en-GB"/>
        </a:p>
      </dgm:t>
    </dgm:pt>
    <dgm:pt modelId="{ECC8616E-5DA3-4BE4-BDBC-C751548A8603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Post Go-live</a:t>
          </a:r>
        </a:p>
      </dgm:t>
    </dgm:pt>
    <dgm:pt modelId="{D4B8BD52-BFAD-47E2-8019-F535C7F7A3FF}" type="parTrans" cxnId="{112F4EBC-A014-4901-A43C-902E9160B62F}">
      <dgm:prSet/>
      <dgm:spPr/>
      <dgm:t>
        <a:bodyPr/>
        <a:lstStyle/>
        <a:p>
          <a:endParaRPr lang="en-GB"/>
        </a:p>
      </dgm:t>
    </dgm:pt>
    <dgm:pt modelId="{8F81EDAD-0B58-4D17-8FF3-AF48BADB001D}" type="sibTrans" cxnId="{112F4EBC-A014-4901-A43C-902E9160B62F}">
      <dgm:prSet/>
      <dgm:spPr/>
      <dgm:t>
        <a:bodyPr/>
        <a:lstStyle/>
        <a:p>
          <a:endParaRPr lang="en-GB"/>
        </a:p>
      </dgm:t>
    </dgm:pt>
    <dgm:pt modelId="{1A7C71B6-ED8E-4015-A744-EF837F2AE36A}" type="pres">
      <dgm:prSet presAssocID="{E50ABBFB-30F7-43AD-93EA-D86072F2574C}" presName="Name0" presStyleCnt="0">
        <dgm:presLayoutVars>
          <dgm:dir/>
          <dgm:animLvl val="lvl"/>
          <dgm:resizeHandles val="exact"/>
        </dgm:presLayoutVars>
      </dgm:prSet>
      <dgm:spPr/>
    </dgm:pt>
    <dgm:pt modelId="{8D878CEE-4880-48A8-81C8-E618CBFC10F0}" type="pres">
      <dgm:prSet presAssocID="{FA7013C9-0E87-4093-9F38-B7417B4F7218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9BEFCF-58AD-409C-AF9A-EC00BF2B80E8}" type="pres">
      <dgm:prSet presAssocID="{A987955A-346D-46EE-A8FE-296F71D444F6}" presName="parTxOnlySpace" presStyleCnt="0"/>
      <dgm:spPr/>
    </dgm:pt>
    <dgm:pt modelId="{E9FC4E1D-F32E-44ED-8907-E63B15415E97}" type="pres">
      <dgm:prSet presAssocID="{25A49875-9E1F-470F-A69C-028C9DFA6902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AB2C526D-851C-4FA4-A7F2-92E87002313C}" type="pres">
      <dgm:prSet presAssocID="{D93D593B-B3AD-444C-945E-7A2144BA5176}" presName="parTxOnlySpace" presStyleCnt="0"/>
      <dgm:spPr/>
    </dgm:pt>
    <dgm:pt modelId="{671157FB-28F5-44EF-A338-8EE9345856FD}" type="pres">
      <dgm:prSet presAssocID="{5C3F62B5-1D27-4E34-B11D-37FF1559C97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0949A748-D7B2-4679-912C-ADF81F04A08C}" type="pres">
      <dgm:prSet presAssocID="{B1504DD7-A34B-4394-BFF7-FEDBB1ACD692}" presName="parTxOnlySpace" presStyleCnt="0"/>
      <dgm:spPr/>
    </dgm:pt>
    <dgm:pt modelId="{7E475FFC-0462-4E0D-A595-44A3443BFE56}" type="pres">
      <dgm:prSet presAssocID="{53A76CDF-64E2-4D2D-9A7B-D444580C7F2C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03CEEB0A-9777-44A6-A654-2509017B3388}" type="pres">
      <dgm:prSet presAssocID="{5A25F551-C697-4E17-AF6F-69381E76C097}" presName="parTxOnlySpace" presStyleCnt="0"/>
      <dgm:spPr/>
    </dgm:pt>
    <dgm:pt modelId="{23C0ABC9-2CBE-4CF7-A27A-F0FFBCAC1578}" type="pres">
      <dgm:prSet presAssocID="{520FF42D-EE97-4D25-BBE4-A6AD3E6DB17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88DDC59-F50A-4F98-91E3-B879911A930D}" type="pres">
      <dgm:prSet presAssocID="{0B3B8006-0E9B-4D02-A20E-AEF2712A02CA}" presName="parTxOnlySpace" presStyleCnt="0"/>
      <dgm:spPr/>
    </dgm:pt>
    <dgm:pt modelId="{6333D98B-9745-4281-9A35-0D979E1F7AD6}" type="pres">
      <dgm:prSet presAssocID="{EE0346A4-8C70-4B52-AF33-F46171031B3B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7D0BCF99-1937-4889-AB30-4FB81F6BDC0C}" type="pres">
      <dgm:prSet presAssocID="{29FD8879-1360-4B5B-B770-F076F7CADF90}" presName="parTxOnlySpace" presStyleCnt="0"/>
      <dgm:spPr/>
    </dgm:pt>
    <dgm:pt modelId="{65DE0C39-82E2-4629-8E66-5FE93B4E93C1}" type="pres">
      <dgm:prSet presAssocID="{894ECFD1-4AA8-406D-BA0D-E051EEE6F430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0ED28F77-815C-4E9E-BDD7-C1E69B2BF572}" type="pres">
      <dgm:prSet presAssocID="{07C3C893-CE63-4D05-A758-9165E23A8309}" presName="parTxOnlySpace" presStyleCnt="0"/>
      <dgm:spPr/>
    </dgm:pt>
    <dgm:pt modelId="{CB0F9D73-8097-4967-9F1E-9937C0779903}" type="pres">
      <dgm:prSet presAssocID="{F3D7A39B-B013-45DA-9751-0EDC4A2EB0BE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26410734-8FF5-4F07-90C2-49F75A4873B6}" type="pres">
      <dgm:prSet presAssocID="{0DE2F89E-457F-488D-AC27-B7599339FDB1}" presName="parTxOnlySpace" presStyleCnt="0"/>
      <dgm:spPr/>
    </dgm:pt>
    <dgm:pt modelId="{80629BB4-7DD7-41B7-8D10-A21650D85D70}" type="pres">
      <dgm:prSet presAssocID="{651DBAED-4ADC-406F-BA07-A045E7FF6DAD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EAFE5F4E-A141-47AD-A8B9-0A7C3B2CF121}" type="pres">
      <dgm:prSet presAssocID="{74A1DAEA-D75C-464E-A7C6-63B25FF60777}" presName="parTxOnlySpace" presStyleCnt="0"/>
      <dgm:spPr/>
    </dgm:pt>
    <dgm:pt modelId="{12344223-EC8B-4832-914F-A4FD64BD5528}" type="pres">
      <dgm:prSet presAssocID="{ECC8616E-5DA3-4BE4-BDBC-C751548A860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80C78301-08AA-48DE-A548-EA64302BC490}" type="presOf" srcId="{E50ABBFB-30F7-43AD-93EA-D86072F2574C}" destId="{1A7C71B6-ED8E-4015-A744-EF837F2AE36A}" srcOrd="0" destOrd="0" presId="urn:microsoft.com/office/officeart/2005/8/layout/chevron1"/>
    <dgm:cxn modelId="{02F6CA01-4CD4-46F5-B3AE-51BCC7A502F3}" type="presOf" srcId="{651DBAED-4ADC-406F-BA07-A045E7FF6DAD}" destId="{80629BB4-7DD7-41B7-8D10-A21650D85D70}" srcOrd="0" destOrd="0" presId="urn:microsoft.com/office/officeart/2005/8/layout/chevron1"/>
    <dgm:cxn modelId="{DFE9DF02-76B5-48C5-B9FF-2E8A2E3403EA}" srcId="{E50ABBFB-30F7-43AD-93EA-D86072F2574C}" destId="{FA7013C9-0E87-4093-9F38-B7417B4F7218}" srcOrd="0" destOrd="0" parTransId="{A2D6FE14-00E8-4C7A-BA3E-26F41F8560EA}" sibTransId="{A987955A-346D-46EE-A8FE-296F71D444F6}"/>
    <dgm:cxn modelId="{EA315717-938A-4252-B0FD-5B41EF013C18}" srcId="{E50ABBFB-30F7-43AD-93EA-D86072F2574C}" destId="{EE0346A4-8C70-4B52-AF33-F46171031B3B}" srcOrd="5" destOrd="0" parTransId="{A3D93B7D-6F0F-420E-97B7-F82DEB2BE028}" sibTransId="{29FD8879-1360-4B5B-B770-F076F7CADF90}"/>
    <dgm:cxn modelId="{C01FDB18-2E17-454A-8E2E-C75E3CAEB910}" type="presOf" srcId="{53A76CDF-64E2-4D2D-9A7B-D444580C7F2C}" destId="{7E475FFC-0462-4E0D-A595-44A3443BFE56}" srcOrd="0" destOrd="0" presId="urn:microsoft.com/office/officeart/2005/8/layout/chevron1"/>
    <dgm:cxn modelId="{F4270D19-31BF-4C5D-BCC0-12B1A09C782C}" srcId="{E50ABBFB-30F7-43AD-93EA-D86072F2574C}" destId="{53A76CDF-64E2-4D2D-9A7B-D444580C7F2C}" srcOrd="3" destOrd="0" parTransId="{9AB459B8-E697-4A6D-A550-6AEA05E8EDC4}" sibTransId="{5A25F551-C697-4E17-AF6F-69381E76C097}"/>
    <dgm:cxn modelId="{51A9A41D-BE93-41A1-96B8-30721FCA478D}" srcId="{E50ABBFB-30F7-43AD-93EA-D86072F2574C}" destId="{25A49875-9E1F-470F-A69C-028C9DFA6902}" srcOrd="1" destOrd="0" parTransId="{9840EE3F-4734-48DF-A209-B1F5B32D71AA}" sibTransId="{D93D593B-B3AD-444C-945E-7A2144BA5176}"/>
    <dgm:cxn modelId="{985D0F5D-37D2-41F3-AAF8-F3F02FFC4703}" srcId="{E50ABBFB-30F7-43AD-93EA-D86072F2574C}" destId="{894ECFD1-4AA8-406D-BA0D-E051EEE6F430}" srcOrd="6" destOrd="0" parTransId="{503F6FD1-EF95-4DB5-9462-13543DD3EEFE}" sibTransId="{07C3C893-CE63-4D05-A758-9165E23A8309}"/>
    <dgm:cxn modelId="{D0293546-AF36-46A7-A5D0-FA1D3AFDAF72}" type="presOf" srcId="{894ECFD1-4AA8-406D-BA0D-E051EEE6F430}" destId="{65DE0C39-82E2-4629-8E66-5FE93B4E93C1}" srcOrd="0" destOrd="0" presId="urn:microsoft.com/office/officeart/2005/8/layout/chevron1"/>
    <dgm:cxn modelId="{EDF7F74C-CC72-41E6-82F1-2260B61EBD58}" type="presOf" srcId="{EE0346A4-8C70-4B52-AF33-F46171031B3B}" destId="{6333D98B-9745-4281-9A35-0D979E1F7AD6}" srcOrd="0" destOrd="0" presId="urn:microsoft.com/office/officeart/2005/8/layout/chevron1"/>
    <dgm:cxn modelId="{4E357C6E-743F-45A3-9FAE-9E2B5B781013}" type="presOf" srcId="{520FF42D-EE97-4D25-BBE4-A6AD3E6DB170}" destId="{23C0ABC9-2CBE-4CF7-A27A-F0FFBCAC1578}" srcOrd="0" destOrd="0" presId="urn:microsoft.com/office/officeart/2005/8/layout/chevron1"/>
    <dgm:cxn modelId="{3939FB57-4983-44F0-A4B7-BA82FCD3D45F}" srcId="{E50ABBFB-30F7-43AD-93EA-D86072F2574C}" destId="{5C3F62B5-1D27-4E34-B11D-37FF1559C974}" srcOrd="2" destOrd="0" parTransId="{2714FB6F-0A51-4324-B9FD-933D9479D5CE}" sibTransId="{B1504DD7-A34B-4394-BFF7-FEDBB1ACD692}"/>
    <dgm:cxn modelId="{8891B57E-2C8B-4523-81A1-813FF13F4610}" type="presOf" srcId="{ECC8616E-5DA3-4BE4-BDBC-C751548A8603}" destId="{12344223-EC8B-4832-914F-A4FD64BD5528}" srcOrd="0" destOrd="0" presId="urn:microsoft.com/office/officeart/2005/8/layout/chevron1"/>
    <dgm:cxn modelId="{E2CFA9AE-2C5D-48B8-B6C1-4BE50092AE19}" type="presOf" srcId="{FA7013C9-0E87-4093-9F38-B7417B4F7218}" destId="{8D878CEE-4880-48A8-81C8-E618CBFC10F0}" srcOrd="0" destOrd="0" presId="urn:microsoft.com/office/officeart/2005/8/layout/chevron1"/>
    <dgm:cxn modelId="{D77562BB-7F1C-4BF9-B828-58A959F8D898}" type="presOf" srcId="{F3D7A39B-B013-45DA-9751-0EDC4A2EB0BE}" destId="{CB0F9D73-8097-4967-9F1E-9937C0779903}" srcOrd="0" destOrd="0" presId="urn:microsoft.com/office/officeart/2005/8/layout/chevron1"/>
    <dgm:cxn modelId="{112F4EBC-A014-4901-A43C-902E9160B62F}" srcId="{E50ABBFB-30F7-43AD-93EA-D86072F2574C}" destId="{ECC8616E-5DA3-4BE4-BDBC-C751548A8603}" srcOrd="9" destOrd="0" parTransId="{D4B8BD52-BFAD-47E2-8019-F535C7F7A3FF}" sibTransId="{8F81EDAD-0B58-4D17-8FF3-AF48BADB001D}"/>
    <dgm:cxn modelId="{CB13E7BC-87CF-4841-BF9E-E101BCB0FA00}" srcId="{E50ABBFB-30F7-43AD-93EA-D86072F2574C}" destId="{520FF42D-EE97-4D25-BBE4-A6AD3E6DB170}" srcOrd="4" destOrd="0" parTransId="{CD303B65-6C8A-44E1-8917-87424AAAD1A5}" sibTransId="{0B3B8006-0E9B-4D02-A20E-AEF2712A02CA}"/>
    <dgm:cxn modelId="{CC7F8FC8-6C45-4EE4-B89A-6EB29B176134}" type="presOf" srcId="{5C3F62B5-1D27-4E34-B11D-37FF1559C974}" destId="{671157FB-28F5-44EF-A338-8EE9345856FD}" srcOrd="0" destOrd="0" presId="urn:microsoft.com/office/officeart/2005/8/layout/chevron1"/>
    <dgm:cxn modelId="{B1EAD5D1-3782-4DDD-9BFD-35A081DD6A81}" type="presOf" srcId="{25A49875-9E1F-470F-A69C-028C9DFA6902}" destId="{E9FC4E1D-F32E-44ED-8907-E63B15415E97}" srcOrd="0" destOrd="0" presId="urn:microsoft.com/office/officeart/2005/8/layout/chevron1"/>
    <dgm:cxn modelId="{DEE5C9D5-28CD-4075-BFDC-EB27AFD3C702}" srcId="{E50ABBFB-30F7-43AD-93EA-D86072F2574C}" destId="{651DBAED-4ADC-406F-BA07-A045E7FF6DAD}" srcOrd="8" destOrd="0" parTransId="{560BFF9B-B609-48C5-8860-857D31AD9D84}" sibTransId="{74A1DAEA-D75C-464E-A7C6-63B25FF60777}"/>
    <dgm:cxn modelId="{1452DCDE-104B-419A-A8F1-29CF1B7ABA51}" srcId="{E50ABBFB-30F7-43AD-93EA-D86072F2574C}" destId="{F3D7A39B-B013-45DA-9751-0EDC4A2EB0BE}" srcOrd="7" destOrd="0" parTransId="{ACEB61D5-6534-435E-A2AA-8CB322BA75B5}" sibTransId="{0DE2F89E-457F-488D-AC27-B7599339FDB1}"/>
    <dgm:cxn modelId="{2CA0FA9D-CB6E-4B48-8AAF-19E4ED09C715}" type="presParOf" srcId="{1A7C71B6-ED8E-4015-A744-EF837F2AE36A}" destId="{8D878CEE-4880-48A8-81C8-E618CBFC10F0}" srcOrd="0" destOrd="0" presId="urn:microsoft.com/office/officeart/2005/8/layout/chevron1"/>
    <dgm:cxn modelId="{869D9978-B407-4290-A2C0-B87E8AC45262}" type="presParOf" srcId="{1A7C71B6-ED8E-4015-A744-EF837F2AE36A}" destId="{739BEFCF-58AD-409C-AF9A-EC00BF2B80E8}" srcOrd="1" destOrd="0" presId="urn:microsoft.com/office/officeart/2005/8/layout/chevron1"/>
    <dgm:cxn modelId="{3672E8DC-4117-427C-BC5B-0F37DF3A1E46}" type="presParOf" srcId="{1A7C71B6-ED8E-4015-A744-EF837F2AE36A}" destId="{E9FC4E1D-F32E-44ED-8907-E63B15415E97}" srcOrd="2" destOrd="0" presId="urn:microsoft.com/office/officeart/2005/8/layout/chevron1"/>
    <dgm:cxn modelId="{AA05D7CD-D2B8-4B4A-8BE8-4282B23E1191}" type="presParOf" srcId="{1A7C71B6-ED8E-4015-A744-EF837F2AE36A}" destId="{AB2C526D-851C-4FA4-A7F2-92E87002313C}" srcOrd="3" destOrd="0" presId="urn:microsoft.com/office/officeart/2005/8/layout/chevron1"/>
    <dgm:cxn modelId="{C8EC1A8B-400E-4D51-8D85-898172547470}" type="presParOf" srcId="{1A7C71B6-ED8E-4015-A744-EF837F2AE36A}" destId="{671157FB-28F5-44EF-A338-8EE9345856FD}" srcOrd="4" destOrd="0" presId="urn:microsoft.com/office/officeart/2005/8/layout/chevron1"/>
    <dgm:cxn modelId="{CAF29A07-8031-4DA9-BFEE-DB67F07E1625}" type="presParOf" srcId="{1A7C71B6-ED8E-4015-A744-EF837F2AE36A}" destId="{0949A748-D7B2-4679-912C-ADF81F04A08C}" srcOrd="5" destOrd="0" presId="urn:microsoft.com/office/officeart/2005/8/layout/chevron1"/>
    <dgm:cxn modelId="{0119D316-3629-4207-8503-F499E430A025}" type="presParOf" srcId="{1A7C71B6-ED8E-4015-A744-EF837F2AE36A}" destId="{7E475FFC-0462-4E0D-A595-44A3443BFE56}" srcOrd="6" destOrd="0" presId="urn:microsoft.com/office/officeart/2005/8/layout/chevron1"/>
    <dgm:cxn modelId="{39A42530-06B7-460C-AD13-E550C5269D71}" type="presParOf" srcId="{1A7C71B6-ED8E-4015-A744-EF837F2AE36A}" destId="{03CEEB0A-9777-44A6-A654-2509017B3388}" srcOrd="7" destOrd="0" presId="urn:microsoft.com/office/officeart/2005/8/layout/chevron1"/>
    <dgm:cxn modelId="{E25D629E-ED6E-4270-BA27-CC5252D55EAF}" type="presParOf" srcId="{1A7C71B6-ED8E-4015-A744-EF837F2AE36A}" destId="{23C0ABC9-2CBE-4CF7-A27A-F0FFBCAC1578}" srcOrd="8" destOrd="0" presId="urn:microsoft.com/office/officeart/2005/8/layout/chevron1"/>
    <dgm:cxn modelId="{0F11903F-1AF8-474F-957F-244F169834BD}" type="presParOf" srcId="{1A7C71B6-ED8E-4015-A744-EF837F2AE36A}" destId="{E88DDC59-F50A-4F98-91E3-B879911A930D}" srcOrd="9" destOrd="0" presId="urn:microsoft.com/office/officeart/2005/8/layout/chevron1"/>
    <dgm:cxn modelId="{250BBD75-2235-4C92-84A9-1B8A4E831434}" type="presParOf" srcId="{1A7C71B6-ED8E-4015-A744-EF837F2AE36A}" destId="{6333D98B-9745-4281-9A35-0D979E1F7AD6}" srcOrd="10" destOrd="0" presId="urn:microsoft.com/office/officeart/2005/8/layout/chevron1"/>
    <dgm:cxn modelId="{C65305BE-E87B-4F24-868A-381B5AF309A9}" type="presParOf" srcId="{1A7C71B6-ED8E-4015-A744-EF837F2AE36A}" destId="{7D0BCF99-1937-4889-AB30-4FB81F6BDC0C}" srcOrd="11" destOrd="0" presId="urn:microsoft.com/office/officeart/2005/8/layout/chevron1"/>
    <dgm:cxn modelId="{800683F2-98FE-4787-8C5C-94AC76424987}" type="presParOf" srcId="{1A7C71B6-ED8E-4015-A744-EF837F2AE36A}" destId="{65DE0C39-82E2-4629-8E66-5FE93B4E93C1}" srcOrd="12" destOrd="0" presId="urn:microsoft.com/office/officeart/2005/8/layout/chevron1"/>
    <dgm:cxn modelId="{044CE19A-4DCD-4F08-89AB-FE64B29F80B3}" type="presParOf" srcId="{1A7C71B6-ED8E-4015-A744-EF837F2AE36A}" destId="{0ED28F77-815C-4E9E-BDD7-C1E69B2BF572}" srcOrd="13" destOrd="0" presId="urn:microsoft.com/office/officeart/2005/8/layout/chevron1"/>
    <dgm:cxn modelId="{F5F7D7D0-0954-454C-945A-0802D3BFEB30}" type="presParOf" srcId="{1A7C71B6-ED8E-4015-A744-EF837F2AE36A}" destId="{CB0F9D73-8097-4967-9F1E-9937C0779903}" srcOrd="14" destOrd="0" presId="urn:microsoft.com/office/officeart/2005/8/layout/chevron1"/>
    <dgm:cxn modelId="{1DD019C3-9863-4AB9-9D43-BCD88B947F8F}" type="presParOf" srcId="{1A7C71B6-ED8E-4015-A744-EF837F2AE36A}" destId="{26410734-8FF5-4F07-90C2-49F75A4873B6}" srcOrd="15" destOrd="0" presId="urn:microsoft.com/office/officeart/2005/8/layout/chevron1"/>
    <dgm:cxn modelId="{D3823DD2-6A24-4CFD-9332-DD541029218C}" type="presParOf" srcId="{1A7C71B6-ED8E-4015-A744-EF837F2AE36A}" destId="{80629BB4-7DD7-41B7-8D10-A21650D85D70}" srcOrd="16" destOrd="0" presId="urn:microsoft.com/office/officeart/2005/8/layout/chevron1"/>
    <dgm:cxn modelId="{AEFE6105-A8CA-4973-BFE1-0A92D69E77D9}" type="presParOf" srcId="{1A7C71B6-ED8E-4015-A744-EF837F2AE36A}" destId="{EAFE5F4E-A141-47AD-A8B9-0A7C3B2CF121}" srcOrd="17" destOrd="0" presId="urn:microsoft.com/office/officeart/2005/8/layout/chevron1"/>
    <dgm:cxn modelId="{981ACF91-614B-4713-81A6-76B559EB8292}" type="presParOf" srcId="{1A7C71B6-ED8E-4015-A744-EF837F2AE36A}" destId="{12344223-EC8B-4832-914F-A4FD64BD552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0ABBFB-30F7-43AD-93EA-D86072F2574C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FA7013C9-0E87-4093-9F38-B7417B4F7218}">
      <dgm:prSet phldrT="[Text]"/>
      <dgm:spPr/>
      <dgm:t>
        <a:bodyPr/>
        <a:lstStyle/>
        <a:p>
          <a:pPr algn="ctr"/>
          <a:r>
            <a:rPr lang="en-GB" dirty="0"/>
            <a:t>Register A Sandbox Application On The HMRC Developer Hub</a:t>
          </a:r>
        </a:p>
      </dgm:t>
    </dgm:pt>
    <dgm:pt modelId="{A2D6FE14-00E8-4C7A-BA3E-26F41F8560EA}" type="parTrans" cxnId="{DFE9DF02-76B5-48C5-B9FF-2E8A2E3403EA}">
      <dgm:prSet/>
      <dgm:spPr/>
      <dgm:t>
        <a:bodyPr/>
        <a:lstStyle/>
        <a:p>
          <a:pPr algn="ctr"/>
          <a:endParaRPr lang="en-GB"/>
        </a:p>
      </dgm:t>
    </dgm:pt>
    <dgm:pt modelId="{A987955A-346D-46EE-A8FE-296F71D444F6}" type="sibTrans" cxnId="{DFE9DF02-76B5-48C5-B9FF-2E8A2E3403EA}">
      <dgm:prSet/>
      <dgm:spPr/>
      <dgm:t>
        <a:bodyPr/>
        <a:lstStyle/>
        <a:p>
          <a:pPr algn="ctr"/>
          <a:endParaRPr lang="en-GB"/>
        </a:p>
      </dgm:t>
    </dgm:pt>
    <dgm:pt modelId="{E8AF7876-710A-4C23-867D-D5633A933F16}">
      <dgm:prSet phldrT="[Text]"/>
      <dgm:spPr/>
      <dgm:t>
        <a:bodyPr/>
        <a:lstStyle/>
        <a:p>
          <a:pPr algn="ctr"/>
          <a:r>
            <a:rPr lang="en-GB" dirty="0"/>
            <a:t>Contact SDST To Request Access To The Trade Test APIs</a:t>
          </a:r>
        </a:p>
      </dgm:t>
    </dgm:pt>
    <dgm:pt modelId="{D00B00A8-F1F3-4B16-8D48-B109EF7AA2E0}" type="parTrans" cxnId="{1C6E500A-DFED-4F6D-A113-0F6777A12D11}">
      <dgm:prSet/>
      <dgm:spPr/>
      <dgm:t>
        <a:bodyPr/>
        <a:lstStyle/>
        <a:p>
          <a:pPr algn="ctr"/>
          <a:endParaRPr lang="en-GB"/>
        </a:p>
      </dgm:t>
    </dgm:pt>
    <dgm:pt modelId="{97007278-D376-4DB2-9C9A-676E62276510}" type="sibTrans" cxnId="{1C6E500A-DFED-4F6D-A113-0F6777A12D11}">
      <dgm:prSet/>
      <dgm:spPr/>
      <dgm:t>
        <a:bodyPr/>
        <a:lstStyle/>
        <a:p>
          <a:pPr algn="ctr"/>
          <a:endParaRPr lang="en-GB"/>
        </a:p>
      </dgm:t>
    </dgm:pt>
    <dgm:pt modelId="{21672AEF-0665-4A5C-A535-E405D81BE3F2}">
      <dgm:prSet phldrT="[Text]"/>
      <dgm:spPr/>
      <dgm:t>
        <a:bodyPr/>
        <a:lstStyle/>
        <a:p>
          <a:pPr algn="ctr"/>
          <a:r>
            <a:rPr lang="en-GB" dirty="0"/>
            <a:t>SDST Will Provide The Trade Test API  Subscriptions</a:t>
          </a:r>
        </a:p>
      </dgm:t>
    </dgm:pt>
    <dgm:pt modelId="{877E8DAE-4782-4EEF-A78E-6EE28C8D5212}" type="parTrans" cxnId="{42E26250-2BF6-4610-96EF-BA827806F009}">
      <dgm:prSet/>
      <dgm:spPr/>
      <dgm:t>
        <a:bodyPr/>
        <a:lstStyle/>
        <a:p>
          <a:pPr algn="ctr"/>
          <a:endParaRPr lang="en-GB"/>
        </a:p>
      </dgm:t>
    </dgm:pt>
    <dgm:pt modelId="{4DE3E6EA-C7C0-4C37-A64F-92E5B16AEC98}" type="sibTrans" cxnId="{42E26250-2BF6-4610-96EF-BA827806F009}">
      <dgm:prSet/>
      <dgm:spPr/>
      <dgm:t>
        <a:bodyPr/>
        <a:lstStyle/>
        <a:p>
          <a:pPr algn="ctr"/>
          <a:endParaRPr lang="en-GB"/>
        </a:p>
      </dgm:t>
    </dgm:pt>
    <dgm:pt modelId="{904DA17B-807C-45E4-87E6-AC80F26549F4}">
      <dgm:prSet phldrT="[Text]"/>
      <dgm:spPr/>
      <dgm:t>
        <a:bodyPr/>
        <a:lstStyle/>
        <a:p>
          <a:pPr algn="ctr"/>
          <a:r>
            <a:rPr lang="en-GB" dirty="0"/>
            <a:t>Prepare and Submit Your Declaration Payloads With Test Data</a:t>
          </a:r>
        </a:p>
      </dgm:t>
    </dgm:pt>
    <dgm:pt modelId="{766B5E83-F347-4BD9-9DAD-A6670057333D}" type="parTrans" cxnId="{F13A39EC-FA6B-456C-B5DA-884401D96573}">
      <dgm:prSet/>
      <dgm:spPr/>
      <dgm:t>
        <a:bodyPr/>
        <a:lstStyle/>
        <a:p>
          <a:pPr algn="ctr"/>
          <a:endParaRPr lang="en-GB"/>
        </a:p>
      </dgm:t>
    </dgm:pt>
    <dgm:pt modelId="{D9F90798-AC76-45CD-9FC3-1B9F4BBF9B15}" type="sibTrans" cxnId="{F13A39EC-FA6B-456C-B5DA-884401D96573}">
      <dgm:prSet/>
      <dgm:spPr/>
      <dgm:t>
        <a:bodyPr/>
        <a:lstStyle/>
        <a:p>
          <a:pPr algn="ctr"/>
          <a:endParaRPr lang="en-GB"/>
        </a:p>
      </dgm:t>
    </dgm:pt>
    <dgm:pt modelId="{AD66100F-A22E-44EC-8615-BE803085625C}">
      <dgm:prSet phldrT="[Text]"/>
      <dgm:spPr/>
      <dgm:t>
        <a:bodyPr/>
        <a:lstStyle/>
        <a:p>
          <a:pPr algn="ctr"/>
          <a:r>
            <a:rPr lang="en-GB" dirty="0"/>
            <a:t>Successfully Complete Your Declaration Scenarios</a:t>
          </a:r>
        </a:p>
      </dgm:t>
    </dgm:pt>
    <dgm:pt modelId="{EBC94D1E-4CE0-47DA-9F4C-0619D850D60D}" type="parTrans" cxnId="{D662089F-C613-4482-A4A0-57653B7F3F60}">
      <dgm:prSet/>
      <dgm:spPr/>
      <dgm:t>
        <a:bodyPr/>
        <a:lstStyle/>
        <a:p>
          <a:pPr algn="ctr"/>
          <a:endParaRPr lang="en-GB"/>
        </a:p>
      </dgm:t>
    </dgm:pt>
    <dgm:pt modelId="{882BBFAC-0317-4826-9923-7EAEA69CC047}" type="sibTrans" cxnId="{D662089F-C613-4482-A4A0-57653B7F3F60}">
      <dgm:prSet/>
      <dgm:spPr/>
      <dgm:t>
        <a:bodyPr/>
        <a:lstStyle/>
        <a:p>
          <a:pPr algn="ctr"/>
          <a:endParaRPr lang="en-GB"/>
        </a:p>
      </dgm:t>
    </dgm:pt>
    <dgm:pt modelId="{1679A49E-D3CA-401F-AC91-E04567569659}" type="pres">
      <dgm:prSet presAssocID="{E50ABBFB-30F7-43AD-93EA-D86072F2574C}" presName="CompostProcess" presStyleCnt="0">
        <dgm:presLayoutVars>
          <dgm:dir/>
          <dgm:resizeHandles val="exact"/>
        </dgm:presLayoutVars>
      </dgm:prSet>
      <dgm:spPr/>
    </dgm:pt>
    <dgm:pt modelId="{E19E9757-8E0A-4A27-9165-5A400498B145}" type="pres">
      <dgm:prSet presAssocID="{E50ABBFB-30F7-43AD-93EA-D86072F2574C}" presName="arrow" presStyleLbl="bgShp" presStyleIdx="0" presStyleCnt="1"/>
      <dgm:spPr/>
    </dgm:pt>
    <dgm:pt modelId="{B6C67161-2EE7-4E8A-97D4-38389C3005C1}" type="pres">
      <dgm:prSet presAssocID="{E50ABBFB-30F7-43AD-93EA-D86072F2574C}" presName="linearProcess" presStyleCnt="0"/>
      <dgm:spPr/>
    </dgm:pt>
    <dgm:pt modelId="{46793147-B56D-4BA0-91DB-8A0F7EF0769A}" type="pres">
      <dgm:prSet presAssocID="{FA7013C9-0E87-4093-9F38-B7417B4F7218}" presName="textNode" presStyleLbl="node1" presStyleIdx="0" presStyleCnt="5">
        <dgm:presLayoutVars>
          <dgm:bulletEnabled val="1"/>
        </dgm:presLayoutVars>
      </dgm:prSet>
      <dgm:spPr/>
    </dgm:pt>
    <dgm:pt modelId="{6B95A567-C9C9-41CF-A7B2-79F0E25FF9AC}" type="pres">
      <dgm:prSet presAssocID="{A987955A-346D-46EE-A8FE-296F71D444F6}" presName="sibTrans" presStyleCnt="0"/>
      <dgm:spPr/>
    </dgm:pt>
    <dgm:pt modelId="{1A500011-1092-4205-A575-03CD5C09F657}" type="pres">
      <dgm:prSet presAssocID="{E8AF7876-710A-4C23-867D-D5633A933F16}" presName="textNode" presStyleLbl="node1" presStyleIdx="1" presStyleCnt="5">
        <dgm:presLayoutVars>
          <dgm:bulletEnabled val="1"/>
        </dgm:presLayoutVars>
      </dgm:prSet>
      <dgm:spPr/>
    </dgm:pt>
    <dgm:pt modelId="{EEE82E29-8200-4E94-AF41-A6D06B74A5F6}" type="pres">
      <dgm:prSet presAssocID="{97007278-D376-4DB2-9C9A-676E62276510}" presName="sibTrans" presStyleCnt="0"/>
      <dgm:spPr/>
    </dgm:pt>
    <dgm:pt modelId="{B4AD47E4-B943-4FFE-9F3B-848D990C837E}" type="pres">
      <dgm:prSet presAssocID="{21672AEF-0665-4A5C-A535-E405D81BE3F2}" presName="textNode" presStyleLbl="node1" presStyleIdx="2" presStyleCnt="5">
        <dgm:presLayoutVars>
          <dgm:bulletEnabled val="1"/>
        </dgm:presLayoutVars>
      </dgm:prSet>
      <dgm:spPr/>
    </dgm:pt>
    <dgm:pt modelId="{B6F5B6BE-CAB8-4AA5-B95E-427D33A8D5AE}" type="pres">
      <dgm:prSet presAssocID="{4DE3E6EA-C7C0-4C37-A64F-92E5B16AEC98}" presName="sibTrans" presStyleCnt="0"/>
      <dgm:spPr/>
    </dgm:pt>
    <dgm:pt modelId="{7ED27EC2-1252-414E-A20D-DD8B06BB45DC}" type="pres">
      <dgm:prSet presAssocID="{904DA17B-807C-45E4-87E6-AC80F26549F4}" presName="textNode" presStyleLbl="node1" presStyleIdx="3" presStyleCnt="5">
        <dgm:presLayoutVars>
          <dgm:bulletEnabled val="1"/>
        </dgm:presLayoutVars>
      </dgm:prSet>
      <dgm:spPr/>
    </dgm:pt>
    <dgm:pt modelId="{0F18A929-98E5-433C-AB4B-DA5719801228}" type="pres">
      <dgm:prSet presAssocID="{D9F90798-AC76-45CD-9FC3-1B9F4BBF9B15}" presName="sibTrans" presStyleCnt="0"/>
      <dgm:spPr/>
    </dgm:pt>
    <dgm:pt modelId="{D26304C8-2533-4A8D-9E75-E72A2BA9F591}" type="pres">
      <dgm:prSet presAssocID="{AD66100F-A22E-44EC-8615-BE803085625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DFE9DF02-76B5-48C5-B9FF-2E8A2E3403EA}" srcId="{E50ABBFB-30F7-43AD-93EA-D86072F2574C}" destId="{FA7013C9-0E87-4093-9F38-B7417B4F7218}" srcOrd="0" destOrd="0" parTransId="{A2D6FE14-00E8-4C7A-BA3E-26F41F8560EA}" sibTransId="{A987955A-346D-46EE-A8FE-296F71D444F6}"/>
    <dgm:cxn modelId="{1C6E500A-DFED-4F6D-A113-0F6777A12D11}" srcId="{E50ABBFB-30F7-43AD-93EA-D86072F2574C}" destId="{E8AF7876-710A-4C23-867D-D5633A933F16}" srcOrd="1" destOrd="0" parTransId="{D00B00A8-F1F3-4B16-8D48-B109EF7AA2E0}" sibTransId="{97007278-D376-4DB2-9C9A-676E62276510}"/>
    <dgm:cxn modelId="{799CA62F-1FAA-4082-B242-7CF0E3DA632A}" type="presOf" srcId="{21672AEF-0665-4A5C-A535-E405D81BE3F2}" destId="{B4AD47E4-B943-4FFE-9F3B-848D990C837E}" srcOrd="0" destOrd="0" presId="urn:microsoft.com/office/officeart/2005/8/layout/hProcess9"/>
    <dgm:cxn modelId="{6CE1D337-7C29-472B-97D8-89230B8638A6}" type="presOf" srcId="{904DA17B-807C-45E4-87E6-AC80F26549F4}" destId="{7ED27EC2-1252-414E-A20D-DD8B06BB45DC}" srcOrd="0" destOrd="0" presId="urn:microsoft.com/office/officeart/2005/8/layout/hProcess9"/>
    <dgm:cxn modelId="{3C86015E-C6F0-4198-AEE5-C647BA7110C8}" type="presOf" srcId="{E8AF7876-710A-4C23-867D-D5633A933F16}" destId="{1A500011-1092-4205-A575-03CD5C09F657}" srcOrd="0" destOrd="0" presId="urn:microsoft.com/office/officeart/2005/8/layout/hProcess9"/>
    <dgm:cxn modelId="{888AA44E-0B6B-4623-8AB6-F443CD977CA2}" type="presOf" srcId="{E50ABBFB-30F7-43AD-93EA-D86072F2574C}" destId="{1679A49E-D3CA-401F-AC91-E04567569659}" srcOrd="0" destOrd="0" presId="urn:microsoft.com/office/officeart/2005/8/layout/hProcess9"/>
    <dgm:cxn modelId="{42E26250-2BF6-4610-96EF-BA827806F009}" srcId="{E50ABBFB-30F7-43AD-93EA-D86072F2574C}" destId="{21672AEF-0665-4A5C-A535-E405D81BE3F2}" srcOrd="2" destOrd="0" parTransId="{877E8DAE-4782-4EEF-A78E-6EE28C8D5212}" sibTransId="{4DE3E6EA-C7C0-4C37-A64F-92E5B16AEC98}"/>
    <dgm:cxn modelId="{D662089F-C613-4482-A4A0-57653B7F3F60}" srcId="{E50ABBFB-30F7-43AD-93EA-D86072F2574C}" destId="{AD66100F-A22E-44EC-8615-BE803085625C}" srcOrd="4" destOrd="0" parTransId="{EBC94D1E-4CE0-47DA-9F4C-0619D850D60D}" sibTransId="{882BBFAC-0317-4826-9923-7EAEA69CC047}"/>
    <dgm:cxn modelId="{D7B9CBC6-5ABF-4F7B-8630-F598B46188B3}" type="presOf" srcId="{AD66100F-A22E-44EC-8615-BE803085625C}" destId="{D26304C8-2533-4A8D-9E75-E72A2BA9F591}" srcOrd="0" destOrd="0" presId="urn:microsoft.com/office/officeart/2005/8/layout/hProcess9"/>
    <dgm:cxn modelId="{0A6298CF-6B5C-4190-8464-65A51000325C}" type="presOf" srcId="{FA7013C9-0E87-4093-9F38-B7417B4F7218}" destId="{46793147-B56D-4BA0-91DB-8A0F7EF0769A}" srcOrd="0" destOrd="0" presId="urn:microsoft.com/office/officeart/2005/8/layout/hProcess9"/>
    <dgm:cxn modelId="{F13A39EC-FA6B-456C-B5DA-884401D96573}" srcId="{E50ABBFB-30F7-43AD-93EA-D86072F2574C}" destId="{904DA17B-807C-45E4-87E6-AC80F26549F4}" srcOrd="3" destOrd="0" parTransId="{766B5E83-F347-4BD9-9DAD-A6670057333D}" sibTransId="{D9F90798-AC76-45CD-9FC3-1B9F4BBF9B15}"/>
    <dgm:cxn modelId="{683AA653-8496-4E01-8308-93BB26509BF0}" type="presParOf" srcId="{1679A49E-D3CA-401F-AC91-E04567569659}" destId="{E19E9757-8E0A-4A27-9165-5A400498B145}" srcOrd="0" destOrd="0" presId="urn:microsoft.com/office/officeart/2005/8/layout/hProcess9"/>
    <dgm:cxn modelId="{8AC375E4-89C1-498B-8932-38E51FEF1DA1}" type="presParOf" srcId="{1679A49E-D3CA-401F-AC91-E04567569659}" destId="{B6C67161-2EE7-4E8A-97D4-38389C3005C1}" srcOrd="1" destOrd="0" presId="urn:microsoft.com/office/officeart/2005/8/layout/hProcess9"/>
    <dgm:cxn modelId="{1485FC3A-B26C-44AF-A758-AAEA18054C7D}" type="presParOf" srcId="{B6C67161-2EE7-4E8A-97D4-38389C3005C1}" destId="{46793147-B56D-4BA0-91DB-8A0F7EF0769A}" srcOrd="0" destOrd="0" presId="urn:microsoft.com/office/officeart/2005/8/layout/hProcess9"/>
    <dgm:cxn modelId="{40888DB7-4A5F-42C3-A769-174E6C0515E0}" type="presParOf" srcId="{B6C67161-2EE7-4E8A-97D4-38389C3005C1}" destId="{6B95A567-C9C9-41CF-A7B2-79F0E25FF9AC}" srcOrd="1" destOrd="0" presId="urn:microsoft.com/office/officeart/2005/8/layout/hProcess9"/>
    <dgm:cxn modelId="{B8D13547-EED9-460C-9DB0-43EFBF363A67}" type="presParOf" srcId="{B6C67161-2EE7-4E8A-97D4-38389C3005C1}" destId="{1A500011-1092-4205-A575-03CD5C09F657}" srcOrd="2" destOrd="0" presId="urn:microsoft.com/office/officeart/2005/8/layout/hProcess9"/>
    <dgm:cxn modelId="{8374F20C-C521-437F-B00F-4CF72D63DB70}" type="presParOf" srcId="{B6C67161-2EE7-4E8A-97D4-38389C3005C1}" destId="{EEE82E29-8200-4E94-AF41-A6D06B74A5F6}" srcOrd="3" destOrd="0" presId="urn:microsoft.com/office/officeart/2005/8/layout/hProcess9"/>
    <dgm:cxn modelId="{D9567E06-1461-41B6-9FD2-38E4A005031F}" type="presParOf" srcId="{B6C67161-2EE7-4E8A-97D4-38389C3005C1}" destId="{B4AD47E4-B943-4FFE-9F3B-848D990C837E}" srcOrd="4" destOrd="0" presId="urn:microsoft.com/office/officeart/2005/8/layout/hProcess9"/>
    <dgm:cxn modelId="{3273684E-C52C-443E-BD53-94CF185D0C04}" type="presParOf" srcId="{B6C67161-2EE7-4E8A-97D4-38389C3005C1}" destId="{B6F5B6BE-CAB8-4AA5-B95E-427D33A8D5AE}" srcOrd="5" destOrd="0" presId="urn:microsoft.com/office/officeart/2005/8/layout/hProcess9"/>
    <dgm:cxn modelId="{E5E1827E-2C67-4AA3-9D98-FE5A3E3966B7}" type="presParOf" srcId="{B6C67161-2EE7-4E8A-97D4-38389C3005C1}" destId="{7ED27EC2-1252-414E-A20D-DD8B06BB45DC}" srcOrd="6" destOrd="0" presId="urn:microsoft.com/office/officeart/2005/8/layout/hProcess9"/>
    <dgm:cxn modelId="{2AABD32D-0C50-445A-945F-E85A7445687D}" type="presParOf" srcId="{B6C67161-2EE7-4E8A-97D4-38389C3005C1}" destId="{0F18A929-98E5-433C-AB4B-DA5719801228}" srcOrd="7" destOrd="0" presId="urn:microsoft.com/office/officeart/2005/8/layout/hProcess9"/>
    <dgm:cxn modelId="{02FA67EF-8D14-4727-BBC0-C7F59CE2EA09}" type="presParOf" srcId="{B6C67161-2EE7-4E8A-97D4-38389C3005C1}" destId="{D26304C8-2533-4A8D-9E75-E72A2BA9F59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0ABBFB-30F7-43AD-93EA-D86072F2574C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30C3396C-0309-4348-95F8-FCFADDFE37E4}">
      <dgm:prSet phldrT="[Text]"/>
      <dgm:spPr/>
      <dgm:t>
        <a:bodyPr/>
        <a:lstStyle/>
        <a:p>
          <a:r>
            <a:rPr lang="en-GB" dirty="0"/>
            <a:t>SWD and Declarant Pre-TDR Steps Have Been Completed</a:t>
          </a:r>
        </a:p>
      </dgm:t>
    </dgm:pt>
    <dgm:pt modelId="{3AB21279-92E6-48EF-A8A1-9676F44F0139}" type="parTrans" cxnId="{56DD86E2-ECEE-46B3-8098-1677CA8FB582}">
      <dgm:prSet/>
      <dgm:spPr/>
      <dgm:t>
        <a:bodyPr/>
        <a:lstStyle/>
        <a:p>
          <a:endParaRPr lang="en-GB"/>
        </a:p>
      </dgm:t>
    </dgm:pt>
    <dgm:pt modelId="{2767C185-B1FD-4727-860B-94EB62C3982A}" type="sibTrans" cxnId="{56DD86E2-ECEE-46B3-8098-1677CA8FB582}">
      <dgm:prSet/>
      <dgm:spPr/>
      <dgm:t>
        <a:bodyPr/>
        <a:lstStyle/>
        <a:p>
          <a:endParaRPr lang="en-GB"/>
        </a:p>
      </dgm:t>
    </dgm:pt>
    <dgm:pt modelId="{8DE34625-D106-425D-80E4-E7313C4B5D0A}">
      <dgm:prSet phldrT="[Text]"/>
      <dgm:spPr/>
      <dgm:t>
        <a:bodyPr/>
        <a:lstStyle/>
        <a:p>
          <a:r>
            <a:rPr lang="en-GB" dirty="0"/>
            <a:t>TDR Runbook Provided and Access To TDR Requested From SDST</a:t>
          </a:r>
        </a:p>
      </dgm:t>
    </dgm:pt>
    <dgm:pt modelId="{7000770E-26F6-41A5-94AE-CE0767BB5408}" type="parTrans" cxnId="{38F5E20F-BAE0-47F4-96AD-C49B5A98C4C2}">
      <dgm:prSet/>
      <dgm:spPr/>
      <dgm:t>
        <a:bodyPr/>
        <a:lstStyle/>
        <a:p>
          <a:endParaRPr lang="en-GB"/>
        </a:p>
      </dgm:t>
    </dgm:pt>
    <dgm:pt modelId="{77229CDD-3613-4BE6-AF5D-401EADA5ABA8}" type="sibTrans" cxnId="{38F5E20F-BAE0-47F4-96AD-C49B5A98C4C2}">
      <dgm:prSet/>
      <dgm:spPr/>
      <dgm:t>
        <a:bodyPr/>
        <a:lstStyle/>
        <a:p>
          <a:endParaRPr lang="en-GB"/>
        </a:p>
      </dgm:t>
    </dgm:pt>
    <dgm:pt modelId="{058B00CF-B941-42D5-BE68-AD1B7EF4AA4D}">
      <dgm:prSet phldrT="[Text]"/>
      <dgm:spPr/>
      <dgm:t>
        <a:bodyPr/>
        <a:lstStyle/>
        <a:p>
          <a:r>
            <a:rPr lang="en-GB" dirty="0"/>
            <a:t>TDR API Subscriptions Are Provided And TDR Access Is Granted</a:t>
          </a:r>
        </a:p>
      </dgm:t>
    </dgm:pt>
    <dgm:pt modelId="{53F0989C-9FD6-44DD-A211-5E6F8FB88C7B}" type="parTrans" cxnId="{C4200A2E-2044-4C91-BD05-5B6F4FAE0379}">
      <dgm:prSet/>
      <dgm:spPr/>
      <dgm:t>
        <a:bodyPr/>
        <a:lstStyle/>
        <a:p>
          <a:endParaRPr lang="en-GB"/>
        </a:p>
      </dgm:t>
    </dgm:pt>
    <dgm:pt modelId="{8245938B-04C8-4473-926A-0A9E08DBBFB5}" type="sibTrans" cxnId="{C4200A2E-2044-4C91-BD05-5B6F4FAE0379}">
      <dgm:prSet/>
      <dgm:spPr/>
      <dgm:t>
        <a:bodyPr/>
        <a:lstStyle/>
        <a:p>
          <a:endParaRPr lang="en-GB"/>
        </a:p>
      </dgm:t>
    </dgm:pt>
    <dgm:pt modelId="{AB7792CA-0215-4EB5-A9F3-82853B143A44}">
      <dgm:prSet phldrT="[Text]"/>
      <dgm:spPr/>
      <dgm:t>
        <a:bodyPr/>
        <a:lstStyle/>
        <a:p>
          <a:r>
            <a:rPr lang="en-GB" dirty="0"/>
            <a:t>TDR Declaration Submissions And TDR Feedback Received</a:t>
          </a:r>
        </a:p>
      </dgm:t>
    </dgm:pt>
    <dgm:pt modelId="{081B00C7-3A59-4476-A2A1-90D771D63404}" type="parTrans" cxnId="{3CE5DC34-4280-4EDE-BBC4-5A38A89D96F4}">
      <dgm:prSet/>
      <dgm:spPr/>
      <dgm:t>
        <a:bodyPr/>
        <a:lstStyle/>
        <a:p>
          <a:endParaRPr lang="en-GB"/>
        </a:p>
      </dgm:t>
    </dgm:pt>
    <dgm:pt modelId="{BC670282-C273-4B8A-8E0D-A3F4818CF310}" type="sibTrans" cxnId="{3CE5DC34-4280-4EDE-BBC4-5A38A89D96F4}">
      <dgm:prSet/>
      <dgm:spPr/>
      <dgm:t>
        <a:bodyPr/>
        <a:lstStyle/>
        <a:p>
          <a:endParaRPr lang="en-GB"/>
        </a:p>
      </dgm:t>
    </dgm:pt>
    <dgm:pt modelId="{4C129E7E-A99E-4E8F-9E1A-4BD7085602B2}">
      <dgm:prSet phldrT="[Text]"/>
      <dgm:spPr/>
      <dgm:t>
        <a:bodyPr/>
        <a:lstStyle/>
        <a:p>
          <a:r>
            <a:rPr lang="en-GB" dirty="0"/>
            <a:t>SWD Attends Engagement Call With HMRC BRM</a:t>
          </a:r>
        </a:p>
      </dgm:t>
    </dgm:pt>
    <dgm:pt modelId="{B9E0E8FE-9280-4585-8268-EF13BC09D6C4}" type="parTrans" cxnId="{74F51200-86BE-41A5-B0A4-5BCCEB49075F}">
      <dgm:prSet/>
      <dgm:spPr/>
      <dgm:t>
        <a:bodyPr/>
        <a:lstStyle/>
        <a:p>
          <a:endParaRPr lang="en-GB"/>
        </a:p>
      </dgm:t>
    </dgm:pt>
    <dgm:pt modelId="{11735ADC-B92C-4784-9811-7B0B3C1C290C}" type="sibTrans" cxnId="{74F51200-86BE-41A5-B0A4-5BCCEB49075F}">
      <dgm:prSet/>
      <dgm:spPr/>
      <dgm:t>
        <a:bodyPr/>
        <a:lstStyle/>
        <a:p>
          <a:endParaRPr lang="en-GB"/>
        </a:p>
      </dgm:t>
    </dgm:pt>
    <dgm:pt modelId="{DF4C41ED-1D1A-4A1E-BA54-49390F2DFFBB}">
      <dgm:prSet phldrT="[Text]"/>
      <dgm:spPr/>
      <dgm:t>
        <a:bodyPr/>
        <a:lstStyle/>
        <a:p>
          <a:r>
            <a:rPr lang="en-GB" dirty="0"/>
            <a:t>TDR Application Is Registered On The HMRC Developer Hub</a:t>
          </a:r>
        </a:p>
      </dgm:t>
    </dgm:pt>
    <dgm:pt modelId="{E0CE7153-5B8D-4E05-9299-1CCE563BE8E4}" type="parTrans" cxnId="{4AE7F509-91E7-45B9-896D-8F3086BAE940}">
      <dgm:prSet/>
      <dgm:spPr/>
      <dgm:t>
        <a:bodyPr/>
        <a:lstStyle/>
        <a:p>
          <a:endParaRPr lang="en-GB"/>
        </a:p>
      </dgm:t>
    </dgm:pt>
    <dgm:pt modelId="{10545B67-3D24-4557-B4B8-EE9063FDF958}" type="sibTrans" cxnId="{4AE7F509-91E7-45B9-896D-8F3086BAE940}">
      <dgm:prSet/>
      <dgm:spPr/>
      <dgm:t>
        <a:bodyPr/>
        <a:lstStyle/>
        <a:p>
          <a:endParaRPr lang="en-GB"/>
        </a:p>
      </dgm:t>
    </dgm:pt>
    <dgm:pt modelId="{FA7013C9-0E87-4093-9F38-B7417B4F7218}">
      <dgm:prSet phldrT="[Text]"/>
      <dgm:spPr/>
      <dgm:t>
        <a:bodyPr/>
        <a:lstStyle/>
        <a:p>
          <a:r>
            <a:rPr lang="en-GB" dirty="0"/>
            <a:t>Pre-Engagement TDR Questions Are Completed and Returned</a:t>
          </a:r>
        </a:p>
      </dgm:t>
    </dgm:pt>
    <dgm:pt modelId="{A987955A-346D-46EE-A8FE-296F71D444F6}" type="sibTrans" cxnId="{DFE9DF02-76B5-48C5-B9FF-2E8A2E3403EA}">
      <dgm:prSet/>
      <dgm:spPr/>
      <dgm:t>
        <a:bodyPr/>
        <a:lstStyle/>
        <a:p>
          <a:endParaRPr lang="en-GB"/>
        </a:p>
      </dgm:t>
    </dgm:pt>
    <dgm:pt modelId="{A2D6FE14-00E8-4C7A-BA3E-26F41F8560EA}" type="parTrans" cxnId="{DFE9DF02-76B5-48C5-B9FF-2E8A2E3403EA}">
      <dgm:prSet/>
      <dgm:spPr/>
      <dgm:t>
        <a:bodyPr/>
        <a:lstStyle/>
        <a:p>
          <a:endParaRPr lang="en-GB"/>
        </a:p>
      </dgm:t>
    </dgm:pt>
    <dgm:pt modelId="{DE4405CA-9502-443E-98F6-4546F6211BA9}" type="pres">
      <dgm:prSet presAssocID="{E50ABBFB-30F7-43AD-93EA-D86072F2574C}" presName="CompostProcess" presStyleCnt="0">
        <dgm:presLayoutVars>
          <dgm:dir/>
          <dgm:resizeHandles val="exact"/>
        </dgm:presLayoutVars>
      </dgm:prSet>
      <dgm:spPr/>
    </dgm:pt>
    <dgm:pt modelId="{5932D7EE-6C8C-421F-B1BE-137F167C5CB4}" type="pres">
      <dgm:prSet presAssocID="{E50ABBFB-30F7-43AD-93EA-D86072F2574C}" presName="arrow" presStyleLbl="bgShp" presStyleIdx="0" presStyleCnt="1"/>
      <dgm:spPr/>
    </dgm:pt>
    <dgm:pt modelId="{3FE8F4DC-0A08-46CF-BCAF-B4694E0109F4}" type="pres">
      <dgm:prSet presAssocID="{E50ABBFB-30F7-43AD-93EA-D86072F2574C}" presName="linearProcess" presStyleCnt="0"/>
      <dgm:spPr/>
    </dgm:pt>
    <dgm:pt modelId="{405D2897-3F58-4728-B348-90992813EC45}" type="pres">
      <dgm:prSet presAssocID="{FA7013C9-0E87-4093-9F38-B7417B4F7218}" presName="textNode" presStyleLbl="node1" presStyleIdx="0" presStyleCnt="7">
        <dgm:presLayoutVars>
          <dgm:bulletEnabled val="1"/>
        </dgm:presLayoutVars>
      </dgm:prSet>
      <dgm:spPr/>
    </dgm:pt>
    <dgm:pt modelId="{DF9B5F30-6E20-4708-8312-E5B1772CF559}" type="pres">
      <dgm:prSet presAssocID="{A987955A-346D-46EE-A8FE-296F71D444F6}" presName="sibTrans" presStyleCnt="0"/>
      <dgm:spPr/>
    </dgm:pt>
    <dgm:pt modelId="{CE14F089-66F9-4562-8043-4E3DBAF2C69F}" type="pres">
      <dgm:prSet presAssocID="{4C129E7E-A99E-4E8F-9E1A-4BD7085602B2}" presName="textNode" presStyleLbl="node1" presStyleIdx="1" presStyleCnt="7">
        <dgm:presLayoutVars>
          <dgm:bulletEnabled val="1"/>
        </dgm:presLayoutVars>
      </dgm:prSet>
      <dgm:spPr/>
    </dgm:pt>
    <dgm:pt modelId="{C9ABEED5-71E7-4AD4-8EB3-F6CAE6D71C0D}" type="pres">
      <dgm:prSet presAssocID="{11735ADC-B92C-4784-9811-7B0B3C1C290C}" presName="sibTrans" presStyleCnt="0"/>
      <dgm:spPr/>
    </dgm:pt>
    <dgm:pt modelId="{2D94D1FB-6F38-4C2D-868A-E5DA890A844F}" type="pres">
      <dgm:prSet presAssocID="{30C3396C-0309-4348-95F8-FCFADDFE37E4}" presName="textNode" presStyleLbl="node1" presStyleIdx="2" presStyleCnt="7">
        <dgm:presLayoutVars>
          <dgm:bulletEnabled val="1"/>
        </dgm:presLayoutVars>
      </dgm:prSet>
      <dgm:spPr/>
    </dgm:pt>
    <dgm:pt modelId="{AF5AD7CB-A55D-4BB2-94AD-AD0965BD9AE9}" type="pres">
      <dgm:prSet presAssocID="{2767C185-B1FD-4727-860B-94EB62C3982A}" presName="sibTrans" presStyleCnt="0"/>
      <dgm:spPr/>
    </dgm:pt>
    <dgm:pt modelId="{F14A2DBD-D962-4EAE-B0A0-364C7F4391BC}" type="pres">
      <dgm:prSet presAssocID="{DF4C41ED-1D1A-4A1E-BA54-49390F2DFFBB}" presName="textNode" presStyleLbl="node1" presStyleIdx="3" presStyleCnt="7">
        <dgm:presLayoutVars>
          <dgm:bulletEnabled val="1"/>
        </dgm:presLayoutVars>
      </dgm:prSet>
      <dgm:spPr/>
    </dgm:pt>
    <dgm:pt modelId="{7AF4906A-6BA6-4702-AEFC-EAD67A3DAC96}" type="pres">
      <dgm:prSet presAssocID="{10545B67-3D24-4557-B4B8-EE9063FDF958}" presName="sibTrans" presStyleCnt="0"/>
      <dgm:spPr/>
    </dgm:pt>
    <dgm:pt modelId="{4A5DC600-4D66-42B7-9B25-D0AA32FABF3A}" type="pres">
      <dgm:prSet presAssocID="{8DE34625-D106-425D-80E4-E7313C4B5D0A}" presName="textNode" presStyleLbl="node1" presStyleIdx="4" presStyleCnt="7">
        <dgm:presLayoutVars>
          <dgm:bulletEnabled val="1"/>
        </dgm:presLayoutVars>
      </dgm:prSet>
      <dgm:spPr/>
    </dgm:pt>
    <dgm:pt modelId="{8DBDFEFB-2C19-433F-9B39-B30F10D8A193}" type="pres">
      <dgm:prSet presAssocID="{77229CDD-3613-4BE6-AF5D-401EADA5ABA8}" presName="sibTrans" presStyleCnt="0"/>
      <dgm:spPr/>
    </dgm:pt>
    <dgm:pt modelId="{2BC25D1E-A149-4087-98D9-5711C07F5392}" type="pres">
      <dgm:prSet presAssocID="{058B00CF-B941-42D5-BE68-AD1B7EF4AA4D}" presName="textNode" presStyleLbl="node1" presStyleIdx="5" presStyleCnt="7">
        <dgm:presLayoutVars>
          <dgm:bulletEnabled val="1"/>
        </dgm:presLayoutVars>
      </dgm:prSet>
      <dgm:spPr/>
    </dgm:pt>
    <dgm:pt modelId="{08ED918D-2287-4C8B-960C-89A0673A7A97}" type="pres">
      <dgm:prSet presAssocID="{8245938B-04C8-4473-926A-0A9E08DBBFB5}" presName="sibTrans" presStyleCnt="0"/>
      <dgm:spPr/>
    </dgm:pt>
    <dgm:pt modelId="{8F892B4F-97FB-4D8A-B072-AA6874EF21ED}" type="pres">
      <dgm:prSet presAssocID="{AB7792CA-0215-4EB5-A9F3-82853B143A44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74F51200-86BE-41A5-B0A4-5BCCEB49075F}" srcId="{E50ABBFB-30F7-43AD-93EA-D86072F2574C}" destId="{4C129E7E-A99E-4E8F-9E1A-4BD7085602B2}" srcOrd="1" destOrd="0" parTransId="{B9E0E8FE-9280-4585-8268-EF13BC09D6C4}" sibTransId="{11735ADC-B92C-4784-9811-7B0B3C1C290C}"/>
    <dgm:cxn modelId="{DFE9DF02-76B5-48C5-B9FF-2E8A2E3403EA}" srcId="{E50ABBFB-30F7-43AD-93EA-D86072F2574C}" destId="{FA7013C9-0E87-4093-9F38-B7417B4F7218}" srcOrd="0" destOrd="0" parTransId="{A2D6FE14-00E8-4C7A-BA3E-26F41F8560EA}" sibTransId="{A987955A-346D-46EE-A8FE-296F71D444F6}"/>
    <dgm:cxn modelId="{4AE7F509-91E7-45B9-896D-8F3086BAE940}" srcId="{E50ABBFB-30F7-43AD-93EA-D86072F2574C}" destId="{DF4C41ED-1D1A-4A1E-BA54-49390F2DFFBB}" srcOrd="3" destOrd="0" parTransId="{E0CE7153-5B8D-4E05-9299-1CCE563BE8E4}" sibTransId="{10545B67-3D24-4557-B4B8-EE9063FDF958}"/>
    <dgm:cxn modelId="{38F5E20F-BAE0-47F4-96AD-C49B5A98C4C2}" srcId="{E50ABBFB-30F7-43AD-93EA-D86072F2574C}" destId="{8DE34625-D106-425D-80E4-E7313C4B5D0A}" srcOrd="4" destOrd="0" parTransId="{7000770E-26F6-41A5-94AE-CE0767BB5408}" sibTransId="{77229CDD-3613-4BE6-AF5D-401EADA5ABA8}"/>
    <dgm:cxn modelId="{DA572A2A-1D39-40EA-8814-3BD4052B1834}" type="presOf" srcId="{FA7013C9-0E87-4093-9F38-B7417B4F7218}" destId="{405D2897-3F58-4728-B348-90992813EC45}" srcOrd="0" destOrd="0" presId="urn:microsoft.com/office/officeart/2005/8/layout/hProcess9"/>
    <dgm:cxn modelId="{C4200A2E-2044-4C91-BD05-5B6F4FAE0379}" srcId="{E50ABBFB-30F7-43AD-93EA-D86072F2574C}" destId="{058B00CF-B941-42D5-BE68-AD1B7EF4AA4D}" srcOrd="5" destOrd="0" parTransId="{53F0989C-9FD6-44DD-A211-5E6F8FB88C7B}" sibTransId="{8245938B-04C8-4473-926A-0A9E08DBBFB5}"/>
    <dgm:cxn modelId="{6F35C932-35F2-40F1-AE8D-B7AD8186D063}" type="presOf" srcId="{DF4C41ED-1D1A-4A1E-BA54-49390F2DFFBB}" destId="{F14A2DBD-D962-4EAE-B0A0-364C7F4391BC}" srcOrd="0" destOrd="0" presId="urn:microsoft.com/office/officeart/2005/8/layout/hProcess9"/>
    <dgm:cxn modelId="{3CE5DC34-4280-4EDE-BBC4-5A38A89D96F4}" srcId="{E50ABBFB-30F7-43AD-93EA-D86072F2574C}" destId="{AB7792CA-0215-4EB5-A9F3-82853B143A44}" srcOrd="6" destOrd="0" parTransId="{081B00C7-3A59-4476-A2A1-90D771D63404}" sibTransId="{BC670282-C273-4B8A-8E0D-A3F4818CF310}"/>
    <dgm:cxn modelId="{704A0661-4DF4-4E88-8359-D324C1C247AD}" type="presOf" srcId="{8DE34625-D106-425D-80E4-E7313C4B5D0A}" destId="{4A5DC600-4D66-42B7-9B25-D0AA32FABF3A}" srcOrd="0" destOrd="0" presId="urn:microsoft.com/office/officeart/2005/8/layout/hProcess9"/>
    <dgm:cxn modelId="{0173387C-4373-4F2F-AEBA-4FE2981FE029}" type="presOf" srcId="{4C129E7E-A99E-4E8F-9E1A-4BD7085602B2}" destId="{CE14F089-66F9-4562-8043-4E3DBAF2C69F}" srcOrd="0" destOrd="0" presId="urn:microsoft.com/office/officeart/2005/8/layout/hProcess9"/>
    <dgm:cxn modelId="{C2D976A8-3E9A-4ECB-B2B3-D769326D1440}" type="presOf" srcId="{30C3396C-0309-4348-95F8-FCFADDFE37E4}" destId="{2D94D1FB-6F38-4C2D-868A-E5DA890A844F}" srcOrd="0" destOrd="0" presId="urn:microsoft.com/office/officeart/2005/8/layout/hProcess9"/>
    <dgm:cxn modelId="{33D41DD9-0587-4078-8A40-49B660A4DF75}" type="presOf" srcId="{E50ABBFB-30F7-43AD-93EA-D86072F2574C}" destId="{DE4405CA-9502-443E-98F6-4546F6211BA9}" srcOrd="0" destOrd="0" presId="urn:microsoft.com/office/officeart/2005/8/layout/hProcess9"/>
    <dgm:cxn modelId="{55963FD9-BA12-4863-AB34-95FDD6A089F7}" type="presOf" srcId="{AB7792CA-0215-4EB5-A9F3-82853B143A44}" destId="{8F892B4F-97FB-4D8A-B072-AA6874EF21ED}" srcOrd="0" destOrd="0" presId="urn:microsoft.com/office/officeart/2005/8/layout/hProcess9"/>
    <dgm:cxn modelId="{56DD86E2-ECEE-46B3-8098-1677CA8FB582}" srcId="{E50ABBFB-30F7-43AD-93EA-D86072F2574C}" destId="{30C3396C-0309-4348-95F8-FCFADDFE37E4}" srcOrd="2" destOrd="0" parTransId="{3AB21279-92E6-48EF-A8A1-9676F44F0139}" sibTransId="{2767C185-B1FD-4727-860B-94EB62C3982A}"/>
    <dgm:cxn modelId="{2EF911F5-6D44-4442-98DE-F3CC0CB61605}" type="presOf" srcId="{058B00CF-B941-42D5-BE68-AD1B7EF4AA4D}" destId="{2BC25D1E-A149-4087-98D9-5711C07F5392}" srcOrd="0" destOrd="0" presId="urn:microsoft.com/office/officeart/2005/8/layout/hProcess9"/>
    <dgm:cxn modelId="{BB628A6B-A945-4009-9A62-465000736FBC}" type="presParOf" srcId="{DE4405CA-9502-443E-98F6-4546F6211BA9}" destId="{5932D7EE-6C8C-421F-B1BE-137F167C5CB4}" srcOrd="0" destOrd="0" presId="urn:microsoft.com/office/officeart/2005/8/layout/hProcess9"/>
    <dgm:cxn modelId="{C19124B8-5F3D-4E4E-B7B6-EA9E4EAC36B0}" type="presParOf" srcId="{DE4405CA-9502-443E-98F6-4546F6211BA9}" destId="{3FE8F4DC-0A08-46CF-BCAF-B4694E0109F4}" srcOrd="1" destOrd="0" presId="urn:microsoft.com/office/officeart/2005/8/layout/hProcess9"/>
    <dgm:cxn modelId="{706C151F-1B08-404C-9951-151338EFB601}" type="presParOf" srcId="{3FE8F4DC-0A08-46CF-BCAF-B4694E0109F4}" destId="{405D2897-3F58-4728-B348-90992813EC45}" srcOrd="0" destOrd="0" presId="urn:microsoft.com/office/officeart/2005/8/layout/hProcess9"/>
    <dgm:cxn modelId="{0F889FDB-BFB8-4C44-AC02-233692681D80}" type="presParOf" srcId="{3FE8F4DC-0A08-46CF-BCAF-B4694E0109F4}" destId="{DF9B5F30-6E20-4708-8312-E5B1772CF559}" srcOrd="1" destOrd="0" presId="urn:microsoft.com/office/officeart/2005/8/layout/hProcess9"/>
    <dgm:cxn modelId="{B499F42A-5372-48EC-8396-F3E5C5A16A38}" type="presParOf" srcId="{3FE8F4DC-0A08-46CF-BCAF-B4694E0109F4}" destId="{CE14F089-66F9-4562-8043-4E3DBAF2C69F}" srcOrd="2" destOrd="0" presId="urn:microsoft.com/office/officeart/2005/8/layout/hProcess9"/>
    <dgm:cxn modelId="{5F77B259-CA7A-401D-A1B0-9F4D7E0EF655}" type="presParOf" srcId="{3FE8F4DC-0A08-46CF-BCAF-B4694E0109F4}" destId="{C9ABEED5-71E7-4AD4-8EB3-F6CAE6D71C0D}" srcOrd="3" destOrd="0" presId="urn:microsoft.com/office/officeart/2005/8/layout/hProcess9"/>
    <dgm:cxn modelId="{254CB843-96F4-4473-AA88-9248A0817AEC}" type="presParOf" srcId="{3FE8F4DC-0A08-46CF-BCAF-B4694E0109F4}" destId="{2D94D1FB-6F38-4C2D-868A-E5DA890A844F}" srcOrd="4" destOrd="0" presId="urn:microsoft.com/office/officeart/2005/8/layout/hProcess9"/>
    <dgm:cxn modelId="{0FACECAB-0B95-4D5B-B9D8-D1BB2A253407}" type="presParOf" srcId="{3FE8F4DC-0A08-46CF-BCAF-B4694E0109F4}" destId="{AF5AD7CB-A55D-4BB2-94AD-AD0965BD9AE9}" srcOrd="5" destOrd="0" presId="urn:microsoft.com/office/officeart/2005/8/layout/hProcess9"/>
    <dgm:cxn modelId="{CACD9145-F42C-4C19-8AA5-83D760118944}" type="presParOf" srcId="{3FE8F4DC-0A08-46CF-BCAF-B4694E0109F4}" destId="{F14A2DBD-D962-4EAE-B0A0-364C7F4391BC}" srcOrd="6" destOrd="0" presId="urn:microsoft.com/office/officeart/2005/8/layout/hProcess9"/>
    <dgm:cxn modelId="{39C74A74-AA61-4390-A7D0-0A2DEB92247C}" type="presParOf" srcId="{3FE8F4DC-0A08-46CF-BCAF-B4694E0109F4}" destId="{7AF4906A-6BA6-4702-AEFC-EAD67A3DAC96}" srcOrd="7" destOrd="0" presId="urn:microsoft.com/office/officeart/2005/8/layout/hProcess9"/>
    <dgm:cxn modelId="{E5638105-DA99-4CF5-A907-634C6098BEB4}" type="presParOf" srcId="{3FE8F4DC-0A08-46CF-BCAF-B4694E0109F4}" destId="{4A5DC600-4D66-42B7-9B25-D0AA32FABF3A}" srcOrd="8" destOrd="0" presId="urn:microsoft.com/office/officeart/2005/8/layout/hProcess9"/>
    <dgm:cxn modelId="{9479F65F-2C5D-4205-B7A2-63913FD937F5}" type="presParOf" srcId="{3FE8F4DC-0A08-46CF-BCAF-B4694E0109F4}" destId="{8DBDFEFB-2C19-433F-9B39-B30F10D8A193}" srcOrd="9" destOrd="0" presId="urn:microsoft.com/office/officeart/2005/8/layout/hProcess9"/>
    <dgm:cxn modelId="{78ECF8C8-801B-436C-91D4-C324EE92C7A5}" type="presParOf" srcId="{3FE8F4DC-0A08-46CF-BCAF-B4694E0109F4}" destId="{2BC25D1E-A149-4087-98D9-5711C07F5392}" srcOrd="10" destOrd="0" presId="urn:microsoft.com/office/officeart/2005/8/layout/hProcess9"/>
    <dgm:cxn modelId="{C20A5A40-FB9A-46CE-B0F7-0894B831D5FD}" type="presParOf" srcId="{3FE8F4DC-0A08-46CF-BCAF-B4694E0109F4}" destId="{08ED918D-2287-4C8B-960C-89A0673A7A97}" srcOrd="11" destOrd="0" presId="urn:microsoft.com/office/officeart/2005/8/layout/hProcess9"/>
    <dgm:cxn modelId="{5AE03378-E6DA-4D5D-99C5-BFE33EB4DC81}" type="presParOf" srcId="{3FE8F4DC-0A08-46CF-BCAF-B4694E0109F4}" destId="{8F892B4F-97FB-4D8A-B072-AA6874EF21ED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0ABBFB-30F7-43AD-93EA-D86072F2574C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FA7013C9-0E87-4093-9F38-B7417B4F7218}">
      <dgm:prSet phldrT="[Text]"/>
      <dgm:spPr>
        <a:solidFill>
          <a:schemeClr val="bg1"/>
        </a:solidFill>
        <a:ln>
          <a:solidFill>
            <a:srgbClr val="576B00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Trade Test</a:t>
          </a:r>
        </a:p>
      </dgm:t>
    </dgm:pt>
    <dgm:pt modelId="{A2D6FE14-00E8-4C7A-BA3E-26F41F8560EA}" type="parTrans" cxnId="{DFE9DF02-76B5-48C5-B9FF-2E8A2E3403EA}">
      <dgm:prSet/>
      <dgm:spPr/>
      <dgm:t>
        <a:bodyPr/>
        <a:lstStyle/>
        <a:p>
          <a:endParaRPr lang="en-GB"/>
        </a:p>
      </dgm:t>
    </dgm:pt>
    <dgm:pt modelId="{A987955A-346D-46EE-A8FE-296F71D444F6}" type="sibTrans" cxnId="{DFE9DF02-76B5-48C5-B9FF-2E8A2E3403EA}">
      <dgm:prSet/>
      <dgm:spPr/>
      <dgm:t>
        <a:bodyPr/>
        <a:lstStyle/>
        <a:p>
          <a:endParaRPr lang="en-GB"/>
        </a:p>
      </dgm:t>
    </dgm:pt>
    <dgm:pt modelId="{25A49875-9E1F-470F-A69C-028C9DFA6902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GB" dirty="0"/>
            <a:t>TDR Discovery</a:t>
          </a:r>
        </a:p>
      </dgm:t>
    </dgm:pt>
    <dgm:pt modelId="{9840EE3F-4734-48DF-A209-B1F5B32D71AA}" type="parTrans" cxnId="{51A9A41D-BE93-41A1-96B8-30721FCA478D}">
      <dgm:prSet/>
      <dgm:spPr/>
      <dgm:t>
        <a:bodyPr/>
        <a:lstStyle/>
        <a:p>
          <a:endParaRPr lang="en-GB"/>
        </a:p>
      </dgm:t>
    </dgm:pt>
    <dgm:pt modelId="{D93D593B-B3AD-444C-945E-7A2144BA5176}" type="sibTrans" cxnId="{51A9A41D-BE93-41A1-96B8-30721FCA478D}">
      <dgm:prSet/>
      <dgm:spPr/>
      <dgm:t>
        <a:bodyPr/>
        <a:lstStyle/>
        <a:p>
          <a:endParaRPr lang="en-GB"/>
        </a:p>
      </dgm:t>
    </dgm:pt>
    <dgm:pt modelId="{5C3F62B5-1D27-4E34-B11D-37FF1559C97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GB" dirty="0"/>
            <a:t>TDR Setup</a:t>
          </a:r>
        </a:p>
      </dgm:t>
    </dgm:pt>
    <dgm:pt modelId="{2714FB6F-0A51-4324-B9FD-933D9479D5CE}" type="parTrans" cxnId="{3939FB57-4983-44F0-A4B7-BA82FCD3D45F}">
      <dgm:prSet/>
      <dgm:spPr/>
      <dgm:t>
        <a:bodyPr/>
        <a:lstStyle/>
        <a:p>
          <a:endParaRPr lang="en-GB"/>
        </a:p>
      </dgm:t>
    </dgm:pt>
    <dgm:pt modelId="{B1504DD7-A34B-4394-BFF7-FEDBB1ACD692}" type="sibTrans" cxnId="{3939FB57-4983-44F0-A4B7-BA82FCD3D45F}">
      <dgm:prSet/>
      <dgm:spPr/>
      <dgm:t>
        <a:bodyPr/>
        <a:lstStyle/>
        <a:p>
          <a:endParaRPr lang="en-GB"/>
        </a:p>
      </dgm:t>
    </dgm:pt>
    <dgm:pt modelId="{53A76CDF-64E2-4D2D-9A7B-D444580C7F2C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GB" dirty="0"/>
            <a:t>TDR Enrolment</a:t>
          </a:r>
        </a:p>
      </dgm:t>
    </dgm:pt>
    <dgm:pt modelId="{9AB459B8-E697-4A6D-A550-6AEA05E8EDC4}" type="parTrans" cxnId="{F4270D19-31BF-4C5D-BCC0-12B1A09C782C}">
      <dgm:prSet/>
      <dgm:spPr/>
      <dgm:t>
        <a:bodyPr/>
        <a:lstStyle/>
        <a:p>
          <a:endParaRPr lang="en-GB"/>
        </a:p>
      </dgm:t>
    </dgm:pt>
    <dgm:pt modelId="{5A25F551-C697-4E17-AF6F-69381E76C097}" type="sibTrans" cxnId="{F4270D19-31BF-4C5D-BCC0-12B1A09C782C}">
      <dgm:prSet/>
      <dgm:spPr/>
      <dgm:t>
        <a:bodyPr/>
        <a:lstStyle/>
        <a:p>
          <a:endParaRPr lang="en-GB"/>
        </a:p>
      </dgm:t>
    </dgm:pt>
    <dgm:pt modelId="{520FF42D-EE97-4D25-BBE4-A6AD3E6DB170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GB" dirty="0"/>
            <a:t>TDR Proving</a:t>
          </a:r>
        </a:p>
      </dgm:t>
    </dgm:pt>
    <dgm:pt modelId="{CD303B65-6C8A-44E1-8917-87424AAAD1A5}" type="parTrans" cxnId="{CB13E7BC-87CF-4841-BF9E-E101BCB0FA00}">
      <dgm:prSet/>
      <dgm:spPr/>
      <dgm:t>
        <a:bodyPr/>
        <a:lstStyle/>
        <a:p>
          <a:endParaRPr lang="en-GB"/>
        </a:p>
      </dgm:t>
    </dgm:pt>
    <dgm:pt modelId="{0B3B8006-0E9B-4D02-A20E-AEF2712A02CA}" type="sibTrans" cxnId="{CB13E7BC-87CF-4841-BF9E-E101BCB0FA00}">
      <dgm:prSet/>
      <dgm:spPr/>
      <dgm:t>
        <a:bodyPr/>
        <a:lstStyle/>
        <a:p>
          <a:endParaRPr lang="en-GB"/>
        </a:p>
      </dgm:t>
    </dgm:pt>
    <dgm:pt modelId="{EE0346A4-8C70-4B52-AF33-F46171031B3B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Production Transition</a:t>
          </a:r>
        </a:p>
      </dgm:t>
    </dgm:pt>
    <dgm:pt modelId="{A3D93B7D-6F0F-420E-97B7-F82DEB2BE028}" type="parTrans" cxnId="{EA315717-938A-4252-B0FD-5B41EF013C18}">
      <dgm:prSet/>
      <dgm:spPr/>
      <dgm:t>
        <a:bodyPr/>
        <a:lstStyle/>
        <a:p>
          <a:endParaRPr lang="en-GB"/>
        </a:p>
      </dgm:t>
    </dgm:pt>
    <dgm:pt modelId="{29FD8879-1360-4B5B-B770-F076F7CADF90}" type="sibTrans" cxnId="{EA315717-938A-4252-B0FD-5B41EF013C18}">
      <dgm:prSet/>
      <dgm:spPr/>
      <dgm:t>
        <a:bodyPr/>
        <a:lstStyle/>
        <a:p>
          <a:endParaRPr lang="en-GB"/>
        </a:p>
      </dgm:t>
    </dgm:pt>
    <dgm:pt modelId="{894ECFD1-4AA8-406D-BA0D-E051EEE6F430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Production Setup and Authorisation</a:t>
          </a:r>
        </a:p>
      </dgm:t>
    </dgm:pt>
    <dgm:pt modelId="{503F6FD1-EF95-4DB5-9462-13543DD3EEFE}" type="parTrans" cxnId="{985D0F5D-37D2-41F3-AAF8-F3F02FFC4703}">
      <dgm:prSet/>
      <dgm:spPr/>
      <dgm:t>
        <a:bodyPr/>
        <a:lstStyle/>
        <a:p>
          <a:endParaRPr lang="en-GB"/>
        </a:p>
      </dgm:t>
    </dgm:pt>
    <dgm:pt modelId="{07C3C893-CE63-4D05-A758-9165E23A8309}" type="sibTrans" cxnId="{985D0F5D-37D2-41F3-AAF8-F3F02FFC4703}">
      <dgm:prSet/>
      <dgm:spPr/>
      <dgm:t>
        <a:bodyPr/>
        <a:lstStyle/>
        <a:p>
          <a:endParaRPr lang="en-GB"/>
        </a:p>
      </dgm:t>
    </dgm:pt>
    <dgm:pt modelId="{F3D7A39B-B013-45DA-9751-0EDC4A2EB0BE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Go-Live</a:t>
          </a:r>
        </a:p>
      </dgm:t>
    </dgm:pt>
    <dgm:pt modelId="{ACEB61D5-6534-435E-A2AA-8CB322BA75B5}" type="parTrans" cxnId="{1452DCDE-104B-419A-A8F1-29CF1B7ABA51}">
      <dgm:prSet/>
      <dgm:spPr/>
      <dgm:t>
        <a:bodyPr/>
        <a:lstStyle/>
        <a:p>
          <a:endParaRPr lang="en-GB"/>
        </a:p>
      </dgm:t>
    </dgm:pt>
    <dgm:pt modelId="{0DE2F89E-457F-488D-AC27-B7599339FDB1}" type="sibTrans" cxnId="{1452DCDE-104B-419A-A8F1-29CF1B7ABA51}">
      <dgm:prSet/>
      <dgm:spPr/>
      <dgm:t>
        <a:bodyPr/>
        <a:lstStyle/>
        <a:p>
          <a:endParaRPr lang="en-GB"/>
        </a:p>
      </dgm:t>
    </dgm:pt>
    <dgm:pt modelId="{651DBAED-4ADC-406F-BA07-A045E7FF6DAD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Production Live</a:t>
          </a:r>
        </a:p>
      </dgm:t>
    </dgm:pt>
    <dgm:pt modelId="{560BFF9B-B609-48C5-8860-857D31AD9D84}" type="parTrans" cxnId="{DEE5C9D5-28CD-4075-BFDC-EB27AFD3C702}">
      <dgm:prSet/>
      <dgm:spPr/>
      <dgm:t>
        <a:bodyPr/>
        <a:lstStyle/>
        <a:p>
          <a:endParaRPr lang="en-GB"/>
        </a:p>
      </dgm:t>
    </dgm:pt>
    <dgm:pt modelId="{74A1DAEA-D75C-464E-A7C6-63B25FF60777}" type="sibTrans" cxnId="{DEE5C9D5-28CD-4075-BFDC-EB27AFD3C702}">
      <dgm:prSet/>
      <dgm:spPr/>
      <dgm:t>
        <a:bodyPr/>
        <a:lstStyle/>
        <a:p>
          <a:endParaRPr lang="en-GB"/>
        </a:p>
      </dgm:t>
    </dgm:pt>
    <dgm:pt modelId="{ECC8616E-5DA3-4BE4-BDBC-C751548A8603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Post Go-live</a:t>
          </a:r>
        </a:p>
      </dgm:t>
    </dgm:pt>
    <dgm:pt modelId="{D4B8BD52-BFAD-47E2-8019-F535C7F7A3FF}" type="parTrans" cxnId="{112F4EBC-A014-4901-A43C-902E9160B62F}">
      <dgm:prSet/>
      <dgm:spPr/>
      <dgm:t>
        <a:bodyPr/>
        <a:lstStyle/>
        <a:p>
          <a:endParaRPr lang="en-GB"/>
        </a:p>
      </dgm:t>
    </dgm:pt>
    <dgm:pt modelId="{8F81EDAD-0B58-4D17-8FF3-AF48BADB001D}" type="sibTrans" cxnId="{112F4EBC-A014-4901-A43C-902E9160B62F}">
      <dgm:prSet/>
      <dgm:spPr/>
      <dgm:t>
        <a:bodyPr/>
        <a:lstStyle/>
        <a:p>
          <a:endParaRPr lang="en-GB"/>
        </a:p>
      </dgm:t>
    </dgm:pt>
    <dgm:pt modelId="{1A7C71B6-ED8E-4015-A744-EF837F2AE36A}" type="pres">
      <dgm:prSet presAssocID="{E50ABBFB-30F7-43AD-93EA-D86072F2574C}" presName="Name0" presStyleCnt="0">
        <dgm:presLayoutVars>
          <dgm:dir/>
          <dgm:animLvl val="lvl"/>
          <dgm:resizeHandles val="exact"/>
        </dgm:presLayoutVars>
      </dgm:prSet>
      <dgm:spPr/>
    </dgm:pt>
    <dgm:pt modelId="{8D878CEE-4880-48A8-81C8-E618CBFC10F0}" type="pres">
      <dgm:prSet presAssocID="{FA7013C9-0E87-4093-9F38-B7417B4F7218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9BEFCF-58AD-409C-AF9A-EC00BF2B80E8}" type="pres">
      <dgm:prSet presAssocID="{A987955A-346D-46EE-A8FE-296F71D444F6}" presName="parTxOnlySpace" presStyleCnt="0"/>
      <dgm:spPr/>
    </dgm:pt>
    <dgm:pt modelId="{E9FC4E1D-F32E-44ED-8907-E63B15415E97}" type="pres">
      <dgm:prSet presAssocID="{25A49875-9E1F-470F-A69C-028C9DFA6902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AB2C526D-851C-4FA4-A7F2-92E87002313C}" type="pres">
      <dgm:prSet presAssocID="{D93D593B-B3AD-444C-945E-7A2144BA5176}" presName="parTxOnlySpace" presStyleCnt="0"/>
      <dgm:spPr/>
    </dgm:pt>
    <dgm:pt modelId="{671157FB-28F5-44EF-A338-8EE9345856FD}" type="pres">
      <dgm:prSet presAssocID="{5C3F62B5-1D27-4E34-B11D-37FF1559C97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0949A748-D7B2-4679-912C-ADF81F04A08C}" type="pres">
      <dgm:prSet presAssocID="{B1504DD7-A34B-4394-BFF7-FEDBB1ACD692}" presName="parTxOnlySpace" presStyleCnt="0"/>
      <dgm:spPr/>
    </dgm:pt>
    <dgm:pt modelId="{7E475FFC-0462-4E0D-A595-44A3443BFE56}" type="pres">
      <dgm:prSet presAssocID="{53A76CDF-64E2-4D2D-9A7B-D444580C7F2C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03CEEB0A-9777-44A6-A654-2509017B3388}" type="pres">
      <dgm:prSet presAssocID="{5A25F551-C697-4E17-AF6F-69381E76C097}" presName="parTxOnlySpace" presStyleCnt="0"/>
      <dgm:spPr/>
    </dgm:pt>
    <dgm:pt modelId="{23C0ABC9-2CBE-4CF7-A27A-F0FFBCAC1578}" type="pres">
      <dgm:prSet presAssocID="{520FF42D-EE97-4D25-BBE4-A6AD3E6DB17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88DDC59-F50A-4F98-91E3-B879911A930D}" type="pres">
      <dgm:prSet presAssocID="{0B3B8006-0E9B-4D02-A20E-AEF2712A02CA}" presName="parTxOnlySpace" presStyleCnt="0"/>
      <dgm:spPr/>
    </dgm:pt>
    <dgm:pt modelId="{6333D98B-9745-4281-9A35-0D979E1F7AD6}" type="pres">
      <dgm:prSet presAssocID="{EE0346A4-8C70-4B52-AF33-F46171031B3B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7D0BCF99-1937-4889-AB30-4FB81F6BDC0C}" type="pres">
      <dgm:prSet presAssocID="{29FD8879-1360-4B5B-B770-F076F7CADF90}" presName="parTxOnlySpace" presStyleCnt="0"/>
      <dgm:spPr/>
    </dgm:pt>
    <dgm:pt modelId="{65DE0C39-82E2-4629-8E66-5FE93B4E93C1}" type="pres">
      <dgm:prSet presAssocID="{894ECFD1-4AA8-406D-BA0D-E051EEE6F430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0ED28F77-815C-4E9E-BDD7-C1E69B2BF572}" type="pres">
      <dgm:prSet presAssocID="{07C3C893-CE63-4D05-A758-9165E23A8309}" presName="parTxOnlySpace" presStyleCnt="0"/>
      <dgm:spPr/>
    </dgm:pt>
    <dgm:pt modelId="{CB0F9D73-8097-4967-9F1E-9937C0779903}" type="pres">
      <dgm:prSet presAssocID="{F3D7A39B-B013-45DA-9751-0EDC4A2EB0BE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26410734-8FF5-4F07-90C2-49F75A4873B6}" type="pres">
      <dgm:prSet presAssocID="{0DE2F89E-457F-488D-AC27-B7599339FDB1}" presName="parTxOnlySpace" presStyleCnt="0"/>
      <dgm:spPr/>
    </dgm:pt>
    <dgm:pt modelId="{80629BB4-7DD7-41B7-8D10-A21650D85D70}" type="pres">
      <dgm:prSet presAssocID="{651DBAED-4ADC-406F-BA07-A045E7FF6DAD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EAFE5F4E-A141-47AD-A8B9-0A7C3B2CF121}" type="pres">
      <dgm:prSet presAssocID="{74A1DAEA-D75C-464E-A7C6-63B25FF60777}" presName="parTxOnlySpace" presStyleCnt="0"/>
      <dgm:spPr/>
    </dgm:pt>
    <dgm:pt modelId="{12344223-EC8B-4832-914F-A4FD64BD5528}" type="pres">
      <dgm:prSet presAssocID="{ECC8616E-5DA3-4BE4-BDBC-C751548A860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80C78301-08AA-48DE-A548-EA64302BC490}" type="presOf" srcId="{E50ABBFB-30F7-43AD-93EA-D86072F2574C}" destId="{1A7C71B6-ED8E-4015-A744-EF837F2AE36A}" srcOrd="0" destOrd="0" presId="urn:microsoft.com/office/officeart/2005/8/layout/chevron1"/>
    <dgm:cxn modelId="{02F6CA01-4CD4-46F5-B3AE-51BCC7A502F3}" type="presOf" srcId="{651DBAED-4ADC-406F-BA07-A045E7FF6DAD}" destId="{80629BB4-7DD7-41B7-8D10-A21650D85D70}" srcOrd="0" destOrd="0" presId="urn:microsoft.com/office/officeart/2005/8/layout/chevron1"/>
    <dgm:cxn modelId="{DFE9DF02-76B5-48C5-B9FF-2E8A2E3403EA}" srcId="{E50ABBFB-30F7-43AD-93EA-D86072F2574C}" destId="{FA7013C9-0E87-4093-9F38-B7417B4F7218}" srcOrd="0" destOrd="0" parTransId="{A2D6FE14-00E8-4C7A-BA3E-26F41F8560EA}" sibTransId="{A987955A-346D-46EE-A8FE-296F71D444F6}"/>
    <dgm:cxn modelId="{EA315717-938A-4252-B0FD-5B41EF013C18}" srcId="{E50ABBFB-30F7-43AD-93EA-D86072F2574C}" destId="{EE0346A4-8C70-4B52-AF33-F46171031B3B}" srcOrd="5" destOrd="0" parTransId="{A3D93B7D-6F0F-420E-97B7-F82DEB2BE028}" sibTransId="{29FD8879-1360-4B5B-B770-F076F7CADF90}"/>
    <dgm:cxn modelId="{C01FDB18-2E17-454A-8E2E-C75E3CAEB910}" type="presOf" srcId="{53A76CDF-64E2-4D2D-9A7B-D444580C7F2C}" destId="{7E475FFC-0462-4E0D-A595-44A3443BFE56}" srcOrd="0" destOrd="0" presId="urn:microsoft.com/office/officeart/2005/8/layout/chevron1"/>
    <dgm:cxn modelId="{F4270D19-31BF-4C5D-BCC0-12B1A09C782C}" srcId="{E50ABBFB-30F7-43AD-93EA-D86072F2574C}" destId="{53A76CDF-64E2-4D2D-9A7B-D444580C7F2C}" srcOrd="3" destOrd="0" parTransId="{9AB459B8-E697-4A6D-A550-6AEA05E8EDC4}" sibTransId="{5A25F551-C697-4E17-AF6F-69381E76C097}"/>
    <dgm:cxn modelId="{51A9A41D-BE93-41A1-96B8-30721FCA478D}" srcId="{E50ABBFB-30F7-43AD-93EA-D86072F2574C}" destId="{25A49875-9E1F-470F-A69C-028C9DFA6902}" srcOrd="1" destOrd="0" parTransId="{9840EE3F-4734-48DF-A209-B1F5B32D71AA}" sibTransId="{D93D593B-B3AD-444C-945E-7A2144BA5176}"/>
    <dgm:cxn modelId="{985D0F5D-37D2-41F3-AAF8-F3F02FFC4703}" srcId="{E50ABBFB-30F7-43AD-93EA-D86072F2574C}" destId="{894ECFD1-4AA8-406D-BA0D-E051EEE6F430}" srcOrd="6" destOrd="0" parTransId="{503F6FD1-EF95-4DB5-9462-13543DD3EEFE}" sibTransId="{07C3C893-CE63-4D05-A758-9165E23A8309}"/>
    <dgm:cxn modelId="{D0293546-AF36-46A7-A5D0-FA1D3AFDAF72}" type="presOf" srcId="{894ECFD1-4AA8-406D-BA0D-E051EEE6F430}" destId="{65DE0C39-82E2-4629-8E66-5FE93B4E93C1}" srcOrd="0" destOrd="0" presId="urn:microsoft.com/office/officeart/2005/8/layout/chevron1"/>
    <dgm:cxn modelId="{EDF7F74C-CC72-41E6-82F1-2260B61EBD58}" type="presOf" srcId="{EE0346A4-8C70-4B52-AF33-F46171031B3B}" destId="{6333D98B-9745-4281-9A35-0D979E1F7AD6}" srcOrd="0" destOrd="0" presId="urn:microsoft.com/office/officeart/2005/8/layout/chevron1"/>
    <dgm:cxn modelId="{4E357C6E-743F-45A3-9FAE-9E2B5B781013}" type="presOf" srcId="{520FF42D-EE97-4D25-BBE4-A6AD3E6DB170}" destId="{23C0ABC9-2CBE-4CF7-A27A-F0FFBCAC1578}" srcOrd="0" destOrd="0" presId="urn:microsoft.com/office/officeart/2005/8/layout/chevron1"/>
    <dgm:cxn modelId="{3939FB57-4983-44F0-A4B7-BA82FCD3D45F}" srcId="{E50ABBFB-30F7-43AD-93EA-D86072F2574C}" destId="{5C3F62B5-1D27-4E34-B11D-37FF1559C974}" srcOrd="2" destOrd="0" parTransId="{2714FB6F-0A51-4324-B9FD-933D9479D5CE}" sibTransId="{B1504DD7-A34B-4394-BFF7-FEDBB1ACD692}"/>
    <dgm:cxn modelId="{8891B57E-2C8B-4523-81A1-813FF13F4610}" type="presOf" srcId="{ECC8616E-5DA3-4BE4-BDBC-C751548A8603}" destId="{12344223-EC8B-4832-914F-A4FD64BD5528}" srcOrd="0" destOrd="0" presId="urn:microsoft.com/office/officeart/2005/8/layout/chevron1"/>
    <dgm:cxn modelId="{E2CFA9AE-2C5D-48B8-B6C1-4BE50092AE19}" type="presOf" srcId="{FA7013C9-0E87-4093-9F38-B7417B4F7218}" destId="{8D878CEE-4880-48A8-81C8-E618CBFC10F0}" srcOrd="0" destOrd="0" presId="urn:microsoft.com/office/officeart/2005/8/layout/chevron1"/>
    <dgm:cxn modelId="{D77562BB-7F1C-4BF9-B828-58A959F8D898}" type="presOf" srcId="{F3D7A39B-B013-45DA-9751-0EDC4A2EB0BE}" destId="{CB0F9D73-8097-4967-9F1E-9937C0779903}" srcOrd="0" destOrd="0" presId="urn:microsoft.com/office/officeart/2005/8/layout/chevron1"/>
    <dgm:cxn modelId="{112F4EBC-A014-4901-A43C-902E9160B62F}" srcId="{E50ABBFB-30F7-43AD-93EA-D86072F2574C}" destId="{ECC8616E-5DA3-4BE4-BDBC-C751548A8603}" srcOrd="9" destOrd="0" parTransId="{D4B8BD52-BFAD-47E2-8019-F535C7F7A3FF}" sibTransId="{8F81EDAD-0B58-4D17-8FF3-AF48BADB001D}"/>
    <dgm:cxn modelId="{CB13E7BC-87CF-4841-BF9E-E101BCB0FA00}" srcId="{E50ABBFB-30F7-43AD-93EA-D86072F2574C}" destId="{520FF42D-EE97-4D25-BBE4-A6AD3E6DB170}" srcOrd="4" destOrd="0" parTransId="{CD303B65-6C8A-44E1-8917-87424AAAD1A5}" sibTransId="{0B3B8006-0E9B-4D02-A20E-AEF2712A02CA}"/>
    <dgm:cxn modelId="{CC7F8FC8-6C45-4EE4-B89A-6EB29B176134}" type="presOf" srcId="{5C3F62B5-1D27-4E34-B11D-37FF1559C974}" destId="{671157FB-28F5-44EF-A338-8EE9345856FD}" srcOrd="0" destOrd="0" presId="urn:microsoft.com/office/officeart/2005/8/layout/chevron1"/>
    <dgm:cxn modelId="{B1EAD5D1-3782-4DDD-9BFD-35A081DD6A81}" type="presOf" srcId="{25A49875-9E1F-470F-A69C-028C9DFA6902}" destId="{E9FC4E1D-F32E-44ED-8907-E63B15415E97}" srcOrd="0" destOrd="0" presId="urn:microsoft.com/office/officeart/2005/8/layout/chevron1"/>
    <dgm:cxn modelId="{DEE5C9D5-28CD-4075-BFDC-EB27AFD3C702}" srcId="{E50ABBFB-30F7-43AD-93EA-D86072F2574C}" destId="{651DBAED-4ADC-406F-BA07-A045E7FF6DAD}" srcOrd="8" destOrd="0" parTransId="{560BFF9B-B609-48C5-8860-857D31AD9D84}" sibTransId="{74A1DAEA-D75C-464E-A7C6-63B25FF60777}"/>
    <dgm:cxn modelId="{1452DCDE-104B-419A-A8F1-29CF1B7ABA51}" srcId="{E50ABBFB-30F7-43AD-93EA-D86072F2574C}" destId="{F3D7A39B-B013-45DA-9751-0EDC4A2EB0BE}" srcOrd="7" destOrd="0" parTransId="{ACEB61D5-6534-435E-A2AA-8CB322BA75B5}" sibTransId="{0DE2F89E-457F-488D-AC27-B7599339FDB1}"/>
    <dgm:cxn modelId="{2CA0FA9D-CB6E-4B48-8AAF-19E4ED09C715}" type="presParOf" srcId="{1A7C71B6-ED8E-4015-A744-EF837F2AE36A}" destId="{8D878CEE-4880-48A8-81C8-E618CBFC10F0}" srcOrd="0" destOrd="0" presId="urn:microsoft.com/office/officeart/2005/8/layout/chevron1"/>
    <dgm:cxn modelId="{869D9978-B407-4290-A2C0-B87E8AC45262}" type="presParOf" srcId="{1A7C71B6-ED8E-4015-A744-EF837F2AE36A}" destId="{739BEFCF-58AD-409C-AF9A-EC00BF2B80E8}" srcOrd="1" destOrd="0" presId="urn:microsoft.com/office/officeart/2005/8/layout/chevron1"/>
    <dgm:cxn modelId="{3672E8DC-4117-427C-BC5B-0F37DF3A1E46}" type="presParOf" srcId="{1A7C71B6-ED8E-4015-A744-EF837F2AE36A}" destId="{E9FC4E1D-F32E-44ED-8907-E63B15415E97}" srcOrd="2" destOrd="0" presId="urn:microsoft.com/office/officeart/2005/8/layout/chevron1"/>
    <dgm:cxn modelId="{AA05D7CD-D2B8-4B4A-8BE8-4282B23E1191}" type="presParOf" srcId="{1A7C71B6-ED8E-4015-A744-EF837F2AE36A}" destId="{AB2C526D-851C-4FA4-A7F2-92E87002313C}" srcOrd="3" destOrd="0" presId="urn:microsoft.com/office/officeart/2005/8/layout/chevron1"/>
    <dgm:cxn modelId="{C8EC1A8B-400E-4D51-8D85-898172547470}" type="presParOf" srcId="{1A7C71B6-ED8E-4015-A744-EF837F2AE36A}" destId="{671157FB-28F5-44EF-A338-8EE9345856FD}" srcOrd="4" destOrd="0" presId="urn:microsoft.com/office/officeart/2005/8/layout/chevron1"/>
    <dgm:cxn modelId="{CAF29A07-8031-4DA9-BFEE-DB67F07E1625}" type="presParOf" srcId="{1A7C71B6-ED8E-4015-A744-EF837F2AE36A}" destId="{0949A748-D7B2-4679-912C-ADF81F04A08C}" srcOrd="5" destOrd="0" presId="urn:microsoft.com/office/officeart/2005/8/layout/chevron1"/>
    <dgm:cxn modelId="{0119D316-3629-4207-8503-F499E430A025}" type="presParOf" srcId="{1A7C71B6-ED8E-4015-A744-EF837F2AE36A}" destId="{7E475FFC-0462-4E0D-A595-44A3443BFE56}" srcOrd="6" destOrd="0" presId="urn:microsoft.com/office/officeart/2005/8/layout/chevron1"/>
    <dgm:cxn modelId="{39A42530-06B7-460C-AD13-E550C5269D71}" type="presParOf" srcId="{1A7C71B6-ED8E-4015-A744-EF837F2AE36A}" destId="{03CEEB0A-9777-44A6-A654-2509017B3388}" srcOrd="7" destOrd="0" presId="urn:microsoft.com/office/officeart/2005/8/layout/chevron1"/>
    <dgm:cxn modelId="{E25D629E-ED6E-4270-BA27-CC5252D55EAF}" type="presParOf" srcId="{1A7C71B6-ED8E-4015-A744-EF837F2AE36A}" destId="{23C0ABC9-2CBE-4CF7-A27A-F0FFBCAC1578}" srcOrd="8" destOrd="0" presId="urn:microsoft.com/office/officeart/2005/8/layout/chevron1"/>
    <dgm:cxn modelId="{0F11903F-1AF8-474F-957F-244F169834BD}" type="presParOf" srcId="{1A7C71B6-ED8E-4015-A744-EF837F2AE36A}" destId="{E88DDC59-F50A-4F98-91E3-B879911A930D}" srcOrd="9" destOrd="0" presId="urn:microsoft.com/office/officeart/2005/8/layout/chevron1"/>
    <dgm:cxn modelId="{250BBD75-2235-4C92-84A9-1B8A4E831434}" type="presParOf" srcId="{1A7C71B6-ED8E-4015-A744-EF837F2AE36A}" destId="{6333D98B-9745-4281-9A35-0D979E1F7AD6}" srcOrd="10" destOrd="0" presId="urn:microsoft.com/office/officeart/2005/8/layout/chevron1"/>
    <dgm:cxn modelId="{C65305BE-E87B-4F24-868A-381B5AF309A9}" type="presParOf" srcId="{1A7C71B6-ED8E-4015-A744-EF837F2AE36A}" destId="{7D0BCF99-1937-4889-AB30-4FB81F6BDC0C}" srcOrd="11" destOrd="0" presId="urn:microsoft.com/office/officeart/2005/8/layout/chevron1"/>
    <dgm:cxn modelId="{800683F2-98FE-4787-8C5C-94AC76424987}" type="presParOf" srcId="{1A7C71B6-ED8E-4015-A744-EF837F2AE36A}" destId="{65DE0C39-82E2-4629-8E66-5FE93B4E93C1}" srcOrd="12" destOrd="0" presId="urn:microsoft.com/office/officeart/2005/8/layout/chevron1"/>
    <dgm:cxn modelId="{044CE19A-4DCD-4F08-89AB-FE64B29F80B3}" type="presParOf" srcId="{1A7C71B6-ED8E-4015-A744-EF837F2AE36A}" destId="{0ED28F77-815C-4E9E-BDD7-C1E69B2BF572}" srcOrd="13" destOrd="0" presId="urn:microsoft.com/office/officeart/2005/8/layout/chevron1"/>
    <dgm:cxn modelId="{F5F7D7D0-0954-454C-945A-0802D3BFEB30}" type="presParOf" srcId="{1A7C71B6-ED8E-4015-A744-EF837F2AE36A}" destId="{CB0F9D73-8097-4967-9F1E-9937C0779903}" srcOrd="14" destOrd="0" presId="urn:microsoft.com/office/officeart/2005/8/layout/chevron1"/>
    <dgm:cxn modelId="{1DD019C3-9863-4AB9-9D43-BCD88B947F8F}" type="presParOf" srcId="{1A7C71B6-ED8E-4015-A744-EF837F2AE36A}" destId="{26410734-8FF5-4F07-90C2-49F75A4873B6}" srcOrd="15" destOrd="0" presId="urn:microsoft.com/office/officeart/2005/8/layout/chevron1"/>
    <dgm:cxn modelId="{D3823DD2-6A24-4CFD-9332-DD541029218C}" type="presParOf" srcId="{1A7C71B6-ED8E-4015-A744-EF837F2AE36A}" destId="{80629BB4-7DD7-41B7-8D10-A21650D85D70}" srcOrd="16" destOrd="0" presId="urn:microsoft.com/office/officeart/2005/8/layout/chevron1"/>
    <dgm:cxn modelId="{AEFE6105-A8CA-4973-BFE1-0A92D69E77D9}" type="presParOf" srcId="{1A7C71B6-ED8E-4015-A744-EF837F2AE36A}" destId="{EAFE5F4E-A141-47AD-A8B9-0A7C3B2CF121}" srcOrd="17" destOrd="0" presId="urn:microsoft.com/office/officeart/2005/8/layout/chevron1"/>
    <dgm:cxn modelId="{981ACF91-614B-4713-81A6-76B559EB8292}" type="presParOf" srcId="{1A7C71B6-ED8E-4015-A744-EF837F2AE36A}" destId="{12344223-EC8B-4832-914F-A4FD64BD552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0ABBFB-30F7-43AD-93EA-D86072F2574C}" type="doc">
      <dgm:prSet loTypeId="urn:microsoft.com/office/officeart/2005/8/layout/bProcess3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FA7013C9-0E87-4093-9F38-B7417B4F7218}">
      <dgm:prSet phldrT="[Text]"/>
      <dgm:spPr/>
      <dgm:t>
        <a:bodyPr/>
        <a:lstStyle/>
        <a:p>
          <a:r>
            <a:rPr lang="en-GB" dirty="0"/>
            <a:t>TDR Declaration Submissions Have Been Completed</a:t>
          </a:r>
        </a:p>
      </dgm:t>
    </dgm:pt>
    <dgm:pt modelId="{A2D6FE14-00E8-4C7A-BA3E-26F41F8560EA}" type="parTrans" cxnId="{DFE9DF02-76B5-48C5-B9FF-2E8A2E3403EA}">
      <dgm:prSet/>
      <dgm:spPr/>
      <dgm:t>
        <a:bodyPr/>
        <a:lstStyle/>
        <a:p>
          <a:endParaRPr lang="en-GB"/>
        </a:p>
      </dgm:t>
    </dgm:pt>
    <dgm:pt modelId="{A987955A-346D-46EE-A8FE-296F71D444F6}" type="sibTrans" cxnId="{DFE9DF02-76B5-48C5-B9FF-2E8A2E3403EA}">
      <dgm:prSet/>
      <dgm:spPr/>
      <dgm:t>
        <a:bodyPr/>
        <a:lstStyle/>
        <a:p>
          <a:endParaRPr lang="en-GB"/>
        </a:p>
      </dgm:t>
    </dgm:pt>
    <dgm:pt modelId="{25A49875-9E1F-470F-A69C-028C9DFA6902}">
      <dgm:prSet phldrT="[Text]"/>
      <dgm:spPr/>
      <dgm:t>
        <a:bodyPr/>
        <a:lstStyle/>
        <a:p>
          <a:r>
            <a:rPr lang="en-GB" dirty="0"/>
            <a:t>Access to CDS Live Requested from SDST</a:t>
          </a:r>
        </a:p>
      </dgm:t>
    </dgm:pt>
    <dgm:pt modelId="{9840EE3F-4734-48DF-A209-B1F5B32D71AA}" type="parTrans" cxnId="{51A9A41D-BE93-41A1-96B8-30721FCA478D}">
      <dgm:prSet/>
      <dgm:spPr/>
      <dgm:t>
        <a:bodyPr/>
        <a:lstStyle/>
        <a:p>
          <a:endParaRPr lang="en-GB"/>
        </a:p>
      </dgm:t>
    </dgm:pt>
    <dgm:pt modelId="{D93D593B-B3AD-444C-945E-7A2144BA5176}" type="sibTrans" cxnId="{51A9A41D-BE93-41A1-96B8-30721FCA478D}">
      <dgm:prSet/>
      <dgm:spPr/>
      <dgm:t>
        <a:bodyPr/>
        <a:lstStyle/>
        <a:p>
          <a:endParaRPr lang="en-GB"/>
        </a:p>
      </dgm:t>
    </dgm:pt>
    <dgm:pt modelId="{30C3396C-0309-4348-95F8-FCFADDFE37E4}">
      <dgm:prSet phldrT="[Text]"/>
      <dgm:spPr/>
      <dgm:t>
        <a:bodyPr/>
        <a:lstStyle/>
        <a:p>
          <a:r>
            <a:rPr lang="en-GB" dirty="0"/>
            <a:t>SWD/Declarant Pre-CDS Live Steps Have Been Completed</a:t>
          </a:r>
        </a:p>
      </dgm:t>
    </dgm:pt>
    <dgm:pt modelId="{3AB21279-92E6-48EF-A8A1-9676F44F0139}" type="parTrans" cxnId="{56DD86E2-ECEE-46B3-8098-1677CA8FB582}">
      <dgm:prSet/>
      <dgm:spPr/>
      <dgm:t>
        <a:bodyPr/>
        <a:lstStyle/>
        <a:p>
          <a:endParaRPr lang="en-GB"/>
        </a:p>
      </dgm:t>
    </dgm:pt>
    <dgm:pt modelId="{2767C185-B1FD-4727-860B-94EB62C3982A}" type="sibTrans" cxnId="{56DD86E2-ECEE-46B3-8098-1677CA8FB582}">
      <dgm:prSet/>
      <dgm:spPr/>
      <dgm:t>
        <a:bodyPr/>
        <a:lstStyle/>
        <a:p>
          <a:endParaRPr lang="en-GB"/>
        </a:p>
      </dgm:t>
    </dgm:pt>
    <dgm:pt modelId="{8DE34625-D106-425D-80E4-E7313C4B5D0A}">
      <dgm:prSet phldrT="[Text]"/>
      <dgm:spPr/>
      <dgm:t>
        <a:bodyPr/>
        <a:lstStyle/>
        <a:p>
          <a:r>
            <a:rPr lang="en-GB" dirty="0"/>
            <a:t>First CDS Live Declaration Submission</a:t>
          </a:r>
        </a:p>
      </dgm:t>
    </dgm:pt>
    <dgm:pt modelId="{7000770E-26F6-41A5-94AE-CE0767BB5408}" type="parTrans" cxnId="{38F5E20F-BAE0-47F4-96AD-C49B5A98C4C2}">
      <dgm:prSet/>
      <dgm:spPr/>
      <dgm:t>
        <a:bodyPr/>
        <a:lstStyle/>
        <a:p>
          <a:endParaRPr lang="en-GB"/>
        </a:p>
      </dgm:t>
    </dgm:pt>
    <dgm:pt modelId="{77229CDD-3613-4BE6-AF5D-401EADA5ABA8}" type="sibTrans" cxnId="{38F5E20F-BAE0-47F4-96AD-C49B5A98C4C2}">
      <dgm:prSet/>
      <dgm:spPr/>
      <dgm:t>
        <a:bodyPr/>
        <a:lstStyle/>
        <a:p>
          <a:endParaRPr lang="en-GB"/>
        </a:p>
      </dgm:t>
    </dgm:pt>
    <dgm:pt modelId="{AB7792CA-0215-4EB5-A9F3-82853B143A44}">
      <dgm:prSet phldrT="[Text]"/>
      <dgm:spPr/>
      <dgm:t>
        <a:bodyPr/>
        <a:lstStyle/>
        <a:p>
          <a:r>
            <a:rPr lang="en-GB" dirty="0"/>
            <a:t>Post Go-Live Feedback Received From The Declarant/SWD</a:t>
          </a:r>
        </a:p>
      </dgm:t>
    </dgm:pt>
    <dgm:pt modelId="{081B00C7-3A59-4476-A2A1-90D771D63404}" type="parTrans" cxnId="{3CE5DC34-4280-4EDE-BBC4-5A38A89D96F4}">
      <dgm:prSet/>
      <dgm:spPr/>
      <dgm:t>
        <a:bodyPr/>
        <a:lstStyle/>
        <a:p>
          <a:endParaRPr lang="en-GB"/>
        </a:p>
      </dgm:t>
    </dgm:pt>
    <dgm:pt modelId="{BC670282-C273-4B8A-8E0D-A3F4818CF310}" type="sibTrans" cxnId="{3CE5DC34-4280-4EDE-BBC4-5A38A89D96F4}">
      <dgm:prSet/>
      <dgm:spPr/>
      <dgm:t>
        <a:bodyPr/>
        <a:lstStyle/>
        <a:p>
          <a:endParaRPr lang="en-GB"/>
        </a:p>
      </dgm:t>
    </dgm:pt>
    <dgm:pt modelId="{4C129E7E-A99E-4E8F-9E1A-4BD7085602B2}">
      <dgm:prSet phldrT="[Text]"/>
      <dgm:spPr/>
      <dgm:t>
        <a:bodyPr/>
        <a:lstStyle/>
        <a:p>
          <a:r>
            <a:rPr lang="en-GB" dirty="0"/>
            <a:t>Production Application Is Setup and Registered On HMRC Developer Hub</a:t>
          </a:r>
        </a:p>
      </dgm:t>
    </dgm:pt>
    <dgm:pt modelId="{B9E0E8FE-9280-4585-8268-EF13BC09D6C4}" type="parTrans" cxnId="{74F51200-86BE-41A5-B0A4-5BCCEB49075F}">
      <dgm:prSet/>
      <dgm:spPr/>
      <dgm:t>
        <a:bodyPr/>
        <a:lstStyle/>
        <a:p>
          <a:endParaRPr lang="en-GB"/>
        </a:p>
      </dgm:t>
    </dgm:pt>
    <dgm:pt modelId="{11735ADC-B92C-4784-9811-7B0B3C1C290C}" type="sibTrans" cxnId="{74F51200-86BE-41A5-B0A4-5BCCEB49075F}">
      <dgm:prSet/>
      <dgm:spPr/>
      <dgm:t>
        <a:bodyPr/>
        <a:lstStyle/>
        <a:p>
          <a:endParaRPr lang="en-GB"/>
        </a:p>
      </dgm:t>
    </dgm:pt>
    <dgm:pt modelId="{DF4C41ED-1D1A-4A1E-BA54-49390F2DFFBB}">
      <dgm:prSet phldrT="[Text]"/>
      <dgm:spPr/>
      <dgm:t>
        <a:bodyPr/>
        <a:lstStyle/>
        <a:p>
          <a:r>
            <a:rPr lang="en-GB" dirty="0"/>
            <a:t>Go-Live Date Confirmed For The First Declaration Submission</a:t>
          </a:r>
        </a:p>
      </dgm:t>
    </dgm:pt>
    <dgm:pt modelId="{E0CE7153-5B8D-4E05-9299-1CCE563BE8E4}" type="parTrans" cxnId="{4AE7F509-91E7-45B9-896D-8F3086BAE940}">
      <dgm:prSet/>
      <dgm:spPr/>
      <dgm:t>
        <a:bodyPr/>
        <a:lstStyle/>
        <a:p>
          <a:endParaRPr lang="en-GB"/>
        </a:p>
      </dgm:t>
    </dgm:pt>
    <dgm:pt modelId="{10545B67-3D24-4557-B4B8-EE9063FDF958}" type="sibTrans" cxnId="{4AE7F509-91E7-45B9-896D-8F3086BAE940}">
      <dgm:prSet/>
      <dgm:spPr/>
      <dgm:t>
        <a:bodyPr/>
        <a:lstStyle/>
        <a:p>
          <a:endParaRPr lang="en-GB"/>
        </a:p>
      </dgm:t>
    </dgm:pt>
    <dgm:pt modelId="{0DBB4FA0-6A69-42E6-9580-BCC0C2845092}">
      <dgm:prSet phldrT="[Text]"/>
      <dgm:spPr/>
      <dgm:t>
        <a:bodyPr/>
        <a:lstStyle/>
        <a:p>
          <a:r>
            <a:rPr lang="en-GB" dirty="0"/>
            <a:t>Confirmation Provided Whether Ongoing TDR Access Is Required</a:t>
          </a:r>
        </a:p>
      </dgm:t>
    </dgm:pt>
    <dgm:pt modelId="{2D0B6691-F462-40FE-9822-500D96FF6C4E}" type="parTrans" cxnId="{55C7D06C-E09F-4B84-AE7C-2BE43F8457EA}">
      <dgm:prSet/>
      <dgm:spPr/>
      <dgm:t>
        <a:bodyPr/>
        <a:lstStyle/>
        <a:p>
          <a:endParaRPr lang="en-GB"/>
        </a:p>
      </dgm:t>
    </dgm:pt>
    <dgm:pt modelId="{A1F4B38C-382C-466F-BBB4-C48C82EDCC16}" type="sibTrans" cxnId="{55C7D06C-E09F-4B84-AE7C-2BE43F8457EA}">
      <dgm:prSet/>
      <dgm:spPr/>
      <dgm:t>
        <a:bodyPr/>
        <a:lstStyle/>
        <a:p>
          <a:endParaRPr lang="en-GB"/>
        </a:p>
      </dgm:t>
    </dgm:pt>
    <dgm:pt modelId="{FC4C2224-781B-4C67-93FC-B83493F4ECCE}" type="pres">
      <dgm:prSet presAssocID="{E50ABBFB-30F7-43AD-93EA-D86072F2574C}" presName="Name0" presStyleCnt="0">
        <dgm:presLayoutVars>
          <dgm:dir/>
          <dgm:resizeHandles val="exact"/>
        </dgm:presLayoutVars>
      </dgm:prSet>
      <dgm:spPr/>
    </dgm:pt>
    <dgm:pt modelId="{405CE603-3161-4A6E-A108-554A3C685F39}" type="pres">
      <dgm:prSet presAssocID="{FA7013C9-0E87-4093-9F38-B7417B4F7218}" presName="node" presStyleLbl="node1" presStyleIdx="0" presStyleCnt="8">
        <dgm:presLayoutVars>
          <dgm:bulletEnabled val="1"/>
        </dgm:presLayoutVars>
      </dgm:prSet>
      <dgm:spPr/>
    </dgm:pt>
    <dgm:pt modelId="{A316814B-C93C-42C0-B8F2-5BE6F1833E19}" type="pres">
      <dgm:prSet presAssocID="{A987955A-346D-46EE-A8FE-296F71D444F6}" presName="sibTrans" presStyleLbl="sibTrans1D1" presStyleIdx="0" presStyleCnt="7"/>
      <dgm:spPr/>
    </dgm:pt>
    <dgm:pt modelId="{8C39447F-0716-4892-99AC-5D2712CC4D3E}" type="pres">
      <dgm:prSet presAssocID="{A987955A-346D-46EE-A8FE-296F71D444F6}" presName="connectorText" presStyleLbl="sibTrans1D1" presStyleIdx="0" presStyleCnt="7"/>
      <dgm:spPr/>
    </dgm:pt>
    <dgm:pt modelId="{EA1F3037-4D58-43FA-A940-3FA43EBD4DEC}" type="pres">
      <dgm:prSet presAssocID="{0DBB4FA0-6A69-42E6-9580-BCC0C2845092}" presName="node" presStyleLbl="node1" presStyleIdx="1" presStyleCnt="8">
        <dgm:presLayoutVars>
          <dgm:bulletEnabled val="1"/>
        </dgm:presLayoutVars>
      </dgm:prSet>
      <dgm:spPr/>
    </dgm:pt>
    <dgm:pt modelId="{B63658FD-42C5-46E9-9A24-D9C727F3C96D}" type="pres">
      <dgm:prSet presAssocID="{A1F4B38C-382C-466F-BBB4-C48C82EDCC16}" presName="sibTrans" presStyleLbl="sibTrans1D1" presStyleIdx="1" presStyleCnt="7"/>
      <dgm:spPr/>
    </dgm:pt>
    <dgm:pt modelId="{79340B97-C208-41BC-9CE4-E689A7A555CE}" type="pres">
      <dgm:prSet presAssocID="{A1F4B38C-382C-466F-BBB4-C48C82EDCC16}" presName="connectorText" presStyleLbl="sibTrans1D1" presStyleIdx="1" presStyleCnt="7"/>
      <dgm:spPr/>
    </dgm:pt>
    <dgm:pt modelId="{ADC7C1D7-C1A6-4B73-8249-C6A0F69FC542}" type="pres">
      <dgm:prSet presAssocID="{4C129E7E-A99E-4E8F-9E1A-4BD7085602B2}" presName="node" presStyleLbl="node1" presStyleIdx="2" presStyleCnt="8">
        <dgm:presLayoutVars>
          <dgm:bulletEnabled val="1"/>
        </dgm:presLayoutVars>
      </dgm:prSet>
      <dgm:spPr/>
    </dgm:pt>
    <dgm:pt modelId="{F3DE8CE7-898E-4380-9065-EA0295D8C97E}" type="pres">
      <dgm:prSet presAssocID="{11735ADC-B92C-4784-9811-7B0B3C1C290C}" presName="sibTrans" presStyleLbl="sibTrans1D1" presStyleIdx="2" presStyleCnt="7"/>
      <dgm:spPr/>
    </dgm:pt>
    <dgm:pt modelId="{61606187-A69F-447E-971C-CBF50DDF7FF3}" type="pres">
      <dgm:prSet presAssocID="{11735ADC-B92C-4784-9811-7B0B3C1C290C}" presName="connectorText" presStyleLbl="sibTrans1D1" presStyleIdx="2" presStyleCnt="7"/>
      <dgm:spPr/>
    </dgm:pt>
    <dgm:pt modelId="{F0070EA7-13D2-4A5D-8F5F-93BCA6E6ACE0}" type="pres">
      <dgm:prSet presAssocID="{25A49875-9E1F-470F-A69C-028C9DFA6902}" presName="node" presStyleLbl="node1" presStyleIdx="3" presStyleCnt="8">
        <dgm:presLayoutVars>
          <dgm:bulletEnabled val="1"/>
        </dgm:presLayoutVars>
      </dgm:prSet>
      <dgm:spPr/>
    </dgm:pt>
    <dgm:pt modelId="{334B44F2-405C-4FBF-8BCC-638FD905398E}" type="pres">
      <dgm:prSet presAssocID="{D93D593B-B3AD-444C-945E-7A2144BA5176}" presName="sibTrans" presStyleLbl="sibTrans1D1" presStyleIdx="3" presStyleCnt="7"/>
      <dgm:spPr/>
    </dgm:pt>
    <dgm:pt modelId="{B4B85EA2-7D7C-40F4-A26B-F6599AD63D19}" type="pres">
      <dgm:prSet presAssocID="{D93D593B-B3AD-444C-945E-7A2144BA5176}" presName="connectorText" presStyleLbl="sibTrans1D1" presStyleIdx="3" presStyleCnt="7"/>
      <dgm:spPr/>
    </dgm:pt>
    <dgm:pt modelId="{EF8EF60E-B44E-4033-B35D-3FAFFEF64984}" type="pres">
      <dgm:prSet presAssocID="{30C3396C-0309-4348-95F8-FCFADDFE37E4}" presName="node" presStyleLbl="node1" presStyleIdx="4" presStyleCnt="8">
        <dgm:presLayoutVars>
          <dgm:bulletEnabled val="1"/>
        </dgm:presLayoutVars>
      </dgm:prSet>
      <dgm:spPr/>
    </dgm:pt>
    <dgm:pt modelId="{723122FC-21A4-4181-9376-371E5E1E0875}" type="pres">
      <dgm:prSet presAssocID="{2767C185-B1FD-4727-860B-94EB62C3982A}" presName="sibTrans" presStyleLbl="sibTrans1D1" presStyleIdx="4" presStyleCnt="7"/>
      <dgm:spPr/>
    </dgm:pt>
    <dgm:pt modelId="{FE194395-3846-411B-9BEA-6653D7654832}" type="pres">
      <dgm:prSet presAssocID="{2767C185-B1FD-4727-860B-94EB62C3982A}" presName="connectorText" presStyleLbl="sibTrans1D1" presStyleIdx="4" presStyleCnt="7"/>
      <dgm:spPr/>
    </dgm:pt>
    <dgm:pt modelId="{3B9C8796-5448-4C42-852A-CC05511A9BBB}" type="pres">
      <dgm:prSet presAssocID="{DF4C41ED-1D1A-4A1E-BA54-49390F2DFFBB}" presName="node" presStyleLbl="node1" presStyleIdx="5" presStyleCnt="8">
        <dgm:presLayoutVars>
          <dgm:bulletEnabled val="1"/>
        </dgm:presLayoutVars>
      </dgm:prSet>
      <dgm:spPr/>
    </dgm:pt>
    <dgm:pt modelId="{01F1C714-BA5A-4E53-8559-1CB2FDCF253D}" type="pres">
      <dgm:prSet presAssocID="{10545B67-3D24-4557-B4B8-EE9063FDF958}" presName="sibTrans" presStyleLbl="sibTrans1D1" presStyleIdx="5" presStyleCnt="7"/>
      <dgm:spPr/>
    </dgm:pt>
    <dgm:pt modelId="{676BA24A-D7DD-48B3-B0AC-69C07771A65A}" type="pres">
      <dgm:prSet presAssocID="{10545B67-3D24-4557-B4B8-EE9063FDF958}" presName="connectorText" presStyleLbl="sibTrans1D1" presStyleIdx="5" presStyleCnt="7"/>
      <dgm:spPr/>
    </dgm:pt>
    <dgm:pt modelId="{FA9B52BB-8F94-4FB8-9EA2-2B15FD489F0D}" type="pres">
      <dgm:prSet presAssocID="{8DE34625-D106-425D-80E4-E7313C4B5D0A}" presName="node" presStyleLbl="node1" presStyleIdx="6" presStyleCnt="8">
        <dgm:presLayoutVars>
          <dgm:bulletEnabled val="1"/>
        </dgm:presLayoutVars>
      </dgm:prSet>
      <dgm:spPr/>
    </dgm:pt>
    <dgm:pt modelId="{3B8486EA-B8BE-404D-8E16-B868C53400CC}" type="pres">
      <dgm:prSet presAssocID="{77229CDD-3613-4BE6-AF5D-401EADA5ABA8}" presName="sibTrans" presStyleLbl="sibTrans1D1" presStyleIdx="6" presStyleCnt="7"/>
      <dgm:spPr/>
    </dgm:pt>
    <dgm:pt modelId="{121FA7E3-F489-4E6F-987C-6DD5AEE80E1B}" type="pres">
      <dgm:prSet presAssocID="{77229CDD-3613-4BE6-AF5D-401EADA5ABA8}" presName="connectorText" presStyleLbl="sibTrans1D1" presStyleIdx="6" presStyleCnt="7"/>
      <dgm:spPr/>
    </dgm:pt>
    <dgm:pt modelId="{2BF4C9D3-181F-4062-B9E0-E8C2ECC01401}" type="pres">
      <dgm:prSet presAssocID="{AB7792CA-0215-4EB5-A9F3-82853B143A44}" presName="node" presStyleLbl="node1" presStyleIdx="7" presStyleCnt="8">
        <dgm:presLayoutVars>
          <dgm:bulletEnabled val="1"/>
        </dgm:presLayoutVars>
      </dgm:prSet>
      <dgm:spPr/>
    </dgm:pt>
  </dgm:ptLst>
  <dgm:cxnLst>
    <dgm:cxn modelId="{74F51200-86BE-41A5-B0A4-5BCCEB49075F}" srcId="{E50ABBFB-30F7-43AD-93EA-D86072F2574C}" destId="{4C129E7E-A99E-4E8F-9E1A-4BD7085602B2}" srcOrd="2" destOrd="0" parTransId="{B9E0E8FE-9280-4585-8268-EF13BC09D6C4}" sibTransId="{11735ADC-B92C-4784-9811-7B0B3C1C290C}"/>
    <dgm:cxn modelId="{DFE9DF02-76B5-48C5-B9FF-2E8A2E3403EA}" srcId="{E50ABBFB-30F7-43AD-93EA-D86072F2574C}" destId="{FA7013C9-0E87-4093-9F38-B7417B4F7218}" srcOrd="0" destOrd="0" parTransId="{A2D6FE14-00E8-4C7A-BA3E-26F41F8560EA}" sibTransId="{A987955A-346D-46EE-A8FE-296F71D444F6}"/>
    <dgm:cxn modelId="{4AE7F509-91E7-45B9-896D-8F3086BAE940}" srcId="{E50ABBFB-30F7-43AD-93EA-D86072F2574C}" destId="{DF4C41ED-1D1A-4A1E-BA54-49390F2DFFBB}" srcOrd="5" destOrd="0" parTransId="{E0CE7153-5B8D-4E05-9299-1CCE563BE8E4}" sibTransId="{10545B67-3D24-4557-B4B8-EE9063FDF958}"/>
    <dgm:cxn modelId="{5A4F220C-1ED7-4C2F-A49F-535FA9D9741B}" type="presOf" srcId="{A987955A-346D-46EE-A8FE-296F71D444F6}" destId="{8C39447F-0716-4892-99AC-5D2712CC4D3E}" srcOrd="1" destOrd="0" presId="urn:microsoft.com/office/officeart/2005/8/layout/bProcess3"/>
    <dgm:cxn modelId="{38F5E20F-BAE0-47F4-96AD-C49B5A98C4C2}" srcId="{E50ABBFB-30F7-43AD-93EA-D86072F2574C}" destId="{8DE34625-D106-425D-80E4-E7313C4B5D0A}" srcOrd="6" destOrd="0" parTransId="{7000770E-26F6-41A5-94AE-CE0767BB5408}" sibTransId="{77229CDD-3613-4BE6-AF5D-401EADA5ABA8}"/>
    <dgm:cxn modelId="{4B731B12-D600-4715-90E8-C51AFAD441F6}" type="presOf" srcId="{2767C185-B1FD-4727-860B-94EB62C3982A}" destId="{723122FC-21A4-4181-9376-371E5E1E0875}" srcOrd="0" destOrd="0" presId="urn:microsoft.com/office/officeart/2005/8/layout/bProcess3"/>
    <dgm:cxn modelId="{7CEE9C12-6901-4A0D-AD87-50ACD82C92C6}" type="presOf" srcId="{4C129E7E-A99E-4E8F-9E1A-4BD7085602B2}" destId="{ADC7C1D7-C1A6-4B73-8249-C6A0F69FC542}" srcOrd="0" destOrd="0" presId="urn:microsoft.com/office/officeart/2005/8/layout/bProcess3"/>
    <dgm:cxn modelId="{D2FECB17-ACB5-41C8-A7BD-78CA58F1A6DB}" type="presOf" srcId="{A1F4B38C-382C-466F-BBB4-C48C82EDCC16}" destId="{B63658FD-42C5-46E9-9A24-D9C727F3C96D}" srcOrd="0" destOrd="0" presId="urn:microsoft.com/office/officeart/2005/8/layout/bProcess3"/>
    <dgm:cxn modelId="{04ED2A1A-1A97-47C8-A8E9-BA25B4BDA472}" type="presOf" srcId="{77229CDD-3613-4BE6-AF5D-401EADA5ABA8}" destId="{3B8486EA-B8BE-404D-8E16-B868C53400CC}" srcOrd="0" destOrd="0" presId="urn:microsoft.com/office/officeart/2005/8/layout/bProcess3"/>
    <dgm:cxn modelId="{19DA4F1A-3D91-428F-A640-9502CB263E92}" type="presOf" srcId="{30C3396C-0309-4348-95F8-FCFADDFE37E4}" destId="{EF8EF60E-B44E-4033-B35D-3FAFFEF64984}" srcOrd="0" destOrd="0" presId="urn:microsoft.com/office/officeart/2005/8/layout/bProcess3"/>
    <dgm:cxn modelId="{51A9A41D-BE93-41A1-96B8-30721FCA478D}" srcId="{E50ABBFB-30F7-43AD-93EA-D86072F2574C}" destId="{25A49875-9E1F-470F-A69C-028C9DFA6902}" srcOrd="3" destOrd="0" parTransId="{9840EE3F-4734-48DF-A209-B1F5B32D71AA}" sibTransId="{D93D593B-B3AD-444C-945E-7A2144BA5176}"/>
    <dgm:cxn modelId="{5A4DA22F-7904-4FF0-A0F2-A32BDDE65934}" type="presOf" srcId="{0DBB4FA0-6A69-42E6-9580-BCC0C2845092}" destId="{EA1F3037-4D58-43FA-A940-3FA43EBD4DEC}" srcOrd="0" destOrd="0" presId="urn:microsoft.com/office/officeart/2005/8/layout/bProcess3"/>
    <dgm:cxn modelId="{3CE5DC34-4280-4EDE-BBC4-5A38A89D96F4}" srcId="{E50ABBFB-30F7-43AD-93EA-D86072F2574C}" destId="{AB7792CA-0215-4EB5-A9F3-82853B143A44}" srcOrd="7" destOrd="0" parTransId="{081B00C7-3A59-4476-A2A1-90D771D63404}" sibTransId="{BC670282-C273-4B8A-8E0D-A3F4818CF310}"/>
    <dgm:cxn modelId="{A4AFC43B-1477-483F-9ACD-4E9888F4780E}" type="presOf" srcId="{10545B67-3D24-4557-B4B8-EE9063FDF958}" destId="{676BA24A-D7DD-48B3-B0AC-69C07771A65A}" srcOrd="1" destOrd="0" presId="urn:microsoft.com/office/officeart/2005/8/layout/bProcess3"/>
    <dgm:cxn modelId="{1C5B1A46-CC9D-43F7-814B-BAEEE62F97E6}" type="presOf" srcId="{2767C185-B1FD-4727-860B-94EB62C3982A}" destId="{FE194395-3846-411B-9BEA-6653D7654832}" srcOrd="1" destOrd="0" presId="urn:microsoft.com/office/officeart/2005/8/layout/bProcess3"/>
    <dgm:cxn modelId="{55C7D06C-E09F-4B84-AE7C-2BE43F8457EA}" srcId="{E50ABBFB-30F7-43AD-93EA-D86072F2574C}" destId="{0DBB4FA0-6A69-42E6-9580-BCC0C2845092}" srcOrd="1" destOrd="0" parTransId="{2D0B6691-F462-40FE-9822-500D96FF6C4E}" sibTransId="{A1F4B38C-382C-466F-BBB4-C48C82EDCC16}"/>
    <dgm:cxn modelId="{4D81376E-8121-43B2-8360-A74F21FF0BBE}" type="presOf" srcId="{11735ADC-B92C-4784-9811-7B0B3C1C290C}" destId="{F3DE8CE7-898E-4380-9065-EA0295D8C97E}" srcOrd="0" destOrd="0" presId="urn:microsoft.com/office/officeart/2005/8/layout/bProcess3"/>
    <dgm:cxn modelId="{60A98A75-AC20-42AE-B250-009C0B3C7B9C}" type="presOf" srcId="{D93D593B-B3AD-444C-945E-7A2144BA5176}" destId="{334B44F2-405C-4FBF-8BCC-638FD905398E}" srcOrd="0" destOrd="0" presId="urn:microsoft.com/office/officeart/2005/8/layout/bProcess3"/>
    <dgm:cxn modelId="{5FA88C98-A941-4095-899C-89AF29F3F08A}" type="presOf" srcId="{E50ABBFB-30F7-43AD-93EA-D86072F2574C}" destId="{FC4C2224-781B-4C67-93FC-B83493F4ECCE}" srcOrd="0" destOrd="0" presId="urn:microsoft.com/office/officeart/2005/8/layout/bProcess3"/>
    <dgm:cxn modelId="{B28506AB-F373-4A50-8BB4-9F9352406F8E}" type="presOf" srcId="{FA7013C9-0E87-4093-9F38-B7417B4F7218}" destId="{405CE603-3161-4A6E-A108-554A3C685F39}" srcOrd="0" destOrd="0" presId="urn:microsoft.com/office/officeart/2005/8/layout/bProcess3"/>
    <dgm:cxn modelId="{A86550B0-47F6-4315-AC4E-E30801B2E3DD}" type="presOf" srcId="{DF4C41ED-1D1A-4A1E-BA54-49390F2DFFBB}" destId="{3B9C8796-5448-4C42-852A-CC05511A9BBB}" srcOrd="0" destOrd="0" presId="urn:microsoft.com/office/officeart/2005/8/layout/bProcess3"/>
    <dgm:cxn modelId="{914E3AB1-A5A6-4F8C-A782-2997B44CF92D}" type="presOf" srcId="{AB7792CA-0215-4EB5-A9F3-82853B143A44}" destId="{2BF4C9D3-181F-4062-B9E0-E8C2ECC01401}" srcOrd="0" destOrd="0" presId="urn:microsoft.com/office/officeart/2005/8/layout/bProcess3"/>
    <dgm:cxn modelId="{32B2E5B4-936C-46E2-A05E-C96549243759}" type="presOf" srcId="{10545B67-3D24-4557-B4B8-EE9063FDF958}" destId="{01F1C714-BA5A-4E53-8559-1CB2FDCF253D}" srcOrd="0" destOrd="0" presId="urn:microsoft.com/office/officeart/2005/8/layout/bProcess3"/>
    <dgm:cxn modelId="{80AC55C2-5FFB-4A83-A5D5-263571260FCA}" type="presOf" srcId="{11735ADC-B92C-4784-9811-7B0B3C1C290C}" destId="{61606187-A69F-447E-971C-CBF50DDF7FF3}" srcOrd="1" destOrd="0" presId="urn:microsoft.com/office/officeart/2005/8/layout/bProcess3"/>
    <dgm:cxn modelId="{077932E0-9F8C-451D-B34B-C28AEAFE9B6B}" type="presOf" srcId="{77229CDD-3613-4BE6-AF5D-401EADA5ABA8}" destId="{121FA7E3-F489-4E6F-987C-6DD5AEE80E1B}" srcOrd="1" destOrd="0" presId="urn:microsoft.com/office/officeart/2005/8/layout/bProcess3"/>
    <dgm:cxn modelId="{56DD86E2-ECEE-46B3-8098-1677CA8FB582}" srcId="{E50ABBFB-30F7-43AD-93EA-D86072F2574C}" destId="{30C3396C-0309-4348-95F8-FCFADDFE37E4}" srcOrd="4" destOrd="0" parTransId="{3AB21279-92E6-48EF-A8A1-9676F44F0139}" sibTransId="{2767C185-B1FD-4727-860B-94EB62C3982A}"/>
    <dgm:cxn modelId="{EE011DE7-751A-4506-B324-64094F449CBF}" type="presOf" srcId="{25A49875-9E1F-470F-A69C-028C9DFA6902}" destId="{F0070EA7-13D2-4A5D-8F5F-93BCA6E6ACE0}" srcOrd="0" destOrd="0" presId="urn:microsoft.com/office/officeart/2005/8/layout/bProcess3"/>
    <dgm:cxn modelId="{151FA5EB-FD1F-4DFC-A981-43EBA891F7FD}" type="presOf" srcId="{A987955A-346D-46EE-A8FE-296F71D444F6}" destId="{A316814B-C93C-42C0-B8F2-5BE6F1833E19}" srcOrd="0" destOrd="0" presId="urn:microsoft.com/office/officeart/2005/8/layout/bProcess3"/>
    <dgm:cxn modelId="{1C25D5EF-D119-49A9-A40D-C48E88A8E229}" type="presOf" srcId="{D93D593B-B3AD-444C-945E-7A2144BA5176}" destId="{B4B85EA2-7D7C-40F4-A26B-F6599AD63D19}" srcOrd="1" destOrd="0" presId="urn:microsoft.com/office/officeart/2005/8/layout/bProcess3"/>
    <dgm:cxn modelId="{BC858BFF-863A-493B-9EE2-C2FDF202CECB}" type="presOf" srcId="{8DE34625-D106-425D-80E4-E7313C4B5D0A}" destId="{FA9B52BB-8F94-4FB8-9EA2-2B15FD489F0D}" srcOrd="0" destOrd="0" presId="urn:microsoft.com/office/officeart/2005/8/layout/bProcess3"/>
    <dgm:cxn modelId="{57EFF6FF-7E9A-46C6-9BA9-D13775CCA59B}" type="presOf" srcId="{A1F4B38C-382C-466F-BBB4-C48C82EDCC16}" destId="{79340B97-C208-41BC-9CE4-E689A7A555CE}" srcOrd="1" destOrd="0" presId="urn:microsoft.com/office/officeart/2005/8/layout/bProcess3"/>
    <dgm:cxn modelId="{1914EDA2-D8D7-4A86-AD31-2DA63607502E}" type="presParOf" srcId="{FC4C2224-781B-4C67-93FC-B83493F4ECCE}" destId="{405CE603-3161-4A6E-A108-554A3C685F39}" srcOrd="0" destOrd="0" presId="urn:microsoft.com/office/officeart/2005/8/layout/bProcess3"/>
    <dgm:cxn modelId="{FEE0179B-E917-45CE-AA08-0B9F25CB04B2}" type="presParOf" srcId="{FC4C2224-781B-4C67-93FC-B83493F4ECCE}" destId="{A316814B-C93C-42C0-B8F2-5BE6F1833E19}" srcOrd="1" destOrd="0" presId="urn:microsoft.com/office/officeart/2005/8/layout/bProcess3"/>
    <dgm:cxn modelId="{CC3155B6-B627-4CBC-84D7-957196367640}" type="presParOf" srcId="{A316814B-C93C-42C0-B8F2-5BE6F1833E19}" destId="{8C39447F-0716-4892-99AC-5D2712CC4D3E}" srcOrd="0" destOrd="0" presId="urn:microsoft.com/office/officeart/2005/8/layout/bProcess3"/>
    <dgm:cxn modelId="{283091B1-C038-453B-BF95-56C528B6E7C6}" type="presParOf" srcId="{FC4C2224-781B-4C67-93FC-B83493F4ECCE}" destId="{EA1F3037-4D58-43FA-A940-3FA43EBD4DEC}" srcOrd="2" destOrd="0" presId="urn:microsoft.com/office/officeart/2005/8/layout/bProcess3"/>
    <dgm:cxn modelId="{BC0862EE-3385-44C1-A755-8EB8FFF0024D}" type="presParOf" srcId="{FC4C2224-781B-4C67-93FC-B83493F4ECCE}" destId="{B63658FD-42C5-46E9-9A24-D9C727F3C96D}" srcOrd="3" destOrd="0" presId="urn:microsoft.com/office/officeart/2005/8/layout/bProcess3"/>
    <dgm:cxn modelId="{80918921-0A9F-4D60-9D82-682210CDF85F}" type="presParOf" srcId="{B63658FD-42C5-46E9-9A24-D9C727F3C96D}" destId="{79340B97-C208-41BC-9CE4-E689A7A555CE}" srcOrd="0" destOrd="0" presId="urn:microsoft.com/office/officeart/2005/8/layout/bProcess3"/>
    <dgm:cxn modelId="{0FE644E9-A0F5-4BA4-B313-0FABA81A4ED5}" type="presParOf" srcId="{FC4C2224-781B-4C67-93FC-B83493F4ECCE}" destId="{ADC7C1D7-C1A6-4B73-8249-C6A0F69FC542}" srcOrd="4" destOrd="0" presId="urn:microsoft.com/office/officeart/2005/8/layout/bProcess3"/>
    <dgm:cxn modelId="{3D4C23AF-950C-4879-A08D-0A85E56A524C}" type="presParOf" srcId="{FC4C2224-781B-4C67-93FC-B83493F4ECCE}" destId="{F3DE8CE7-898E-4380-9065-EA0295D8C97E}" srcOrd="5" destOrd="0" presId="urn:microsoft.com/office/officeart/2005/8/layout/bProcess3"/>
    <dgm:cxn modelId="{242884F1-EF79-46CD-9C16-E2B7D1C6B9D4}" type="presParOf" srcId="{F3DE8CE7-898E-4380-9065-EA0295D8C97E}" destId="{61606187-A69F-447E-971C-CBF50DDF7FF3}" srcOrd="0" destOrd="0" presId="urn:microsoft.com/office/officeart/2005/8/layout/bProcess3"/>
    <dgm:cxn modelId="{AC95A1D1-0C1A-4D35-B2C3-3BA123216073}" type="presParOf" srcId="{FC4C2224-781B-4C67-93FC-B83493F4ECCE}" destId="{F0070EA7-13D2-4A5D-8F5F-93BCA6E6ACE0}" srcOrd="6" destOrd="0" presId="urn:microsoft.com/office/officeart/2005/8/layout/bProcess3"/>
    <dgm:cxn modelId="{F5169D1E-66D1-492F-9955-2AF3FC322B79}" type="presParOf" srcId="{FC4C2224-781B-4C67-93FC-B83493F4ECCE}" destId="{334B44F2-405C-4FBF-8BCC-638FD905398E}" srcOrd="7" destOrd="0" presId="urn:microsoft.com/office/officeart/2005/8/layout/bProcess3"/>
    <dgm:cxn modelId="{375A6162-FDD6-44E5-BE72-0640760DDAB6}" type="presParOf" srcId="{334B44F2-405C-4FBF-8BCC-638FD905398E}" destId="{B4B85EA2-7D7C-40F4-A26B-F6599AD63D19}" srcOrd="0" destOrd="0" presId="urn:microsoft.com/office/officeart/2005/8/layout/bProcess3"/>
    <dgm:cxn modelId="{07F9FEE2-36ED-4E96-B4F7-C19B68B906DB}" type="presParOf" srcId="{FC4C2224-781B-4C67-93FC-B83493F4ECCE}" destId="{EF8EF60E-B44E-4033-B35D-3FAFFEF64984}" srcOrd="8" destOrd="0" presId="urn:microsoft.com/office/officeart/2005/8/layout/bProcess3"/>
    <dgm:cxn modelId="{8681342F-8DFF-4CDE-93CA-B8E7F2C39021}" type="presParOf" srcId="{FC4C2224-781B-4C67-93FC-B83493F4ECCE}" destId="{723122FC-21A4-4181-9376-371E5E1E0875}" srcOrd="9" destOrd="0" presId="urn:microsoft.com/office/officeart/2005/8/layout/bProcess3"/>
    <dgm:cxn modelId="{79DBBA62-EDDC-46A4-B187-FFE627D3EF32}" type="presParOf" srcId="{723122FC-21A4-4181-9376-371E5E1E0875}" destId="{FE194395-3846-411B-9BEA-6653D7654832}" srcOrd="0" destOrd="0" presId="urn:microsoft.com/office/officeart/2005/8/layout/bProcess3"/>
    <dgm:cxn modelId="{1F0DF947-E8EE-4C4B-94A7-137FDE667369}" type="presParOf" srcId="{FC4C2224-781B-4C67-93FC-B83493F4ECCE}" destId="{3B9C8796-5448-4C42-852A-CC05511A9BBB}" srcOrd="10" destOrd="0" presId="urn:microsoft.com/office/officeart/2005/8/layout/bProcess3"/>
    <dgm:cxn modelId="{6673D5DD-67F1-426F-840B-A2158F6A1BCE}" type="presParOf" srcId="{FC4C2224-781B-4C67-93FC-B83493F4ECCE}" destId="{01F1C714-BA5A-4E53-8559-1CB2FDCF253D}" srcOrd="11" destOrd="0" presId="urn:microsoft.com/office/officeart/2005/8/layout/bProcess3"/>
    <dgm:cxn modelId="{9560A035-EC74-4437-8CBE-CD7614694B6D}" type="presParOf" srcId="{01F1C714-BA5A-4E53-8559-1CB2FDCF253D}" destId="{676BA24A-D7DD-48B3-B0AC-69C07771A65A}" srcOrd="0" destOrd="0" presId="urn:microsoft.com/office/officeart/2005/8/layout/bProcess3"/>
    <dgm:cxn modelId="{9B085AE5-A034-4BF6-85BC-8CC185F68D59}" type="presParOf" srcId="{FC4C2224-781B-4C67-93FC-B83493F4ECCE}" destId="{FA9B52BB-8F94-4FB8-9EA2-2B15FD489F0D}" srcOrd="12" destOrd="0" presId="urn:microsoft.com/office/officeart/2005/8/layout/bProcess3"/>
    <dgm:cxn modelId="{CFED2F4C-1192-4653-979E-E5720A4CE448}" type="presParOf" srcId="{FC4C2224-781B-4C67-93FC-B83493F4ECCE}" destId="{3B8486EA-B8BE-404D-8E16-B868C53400CC}" srcOrd="13" destOrd="0" presId="urn:microsoft.com/office/officeart/2005/8/layout/bProcess3"/>
    <dgm:cxn modelId="{072C8BA8-C977-4FD5-A523-D13C9A3CE0E4}" type="presParOf" srcId="{3B8486EA-B8BE-404D-8E16-B868C53400CC}" destId="{121FA7E3-F489-4E6F-987C-6DD5AEE80E1B}" srcOrd="0" destOrd="0" presId="urn:microsoft.com/office/officeart/2005/8/layout/bProcess3"/>
    <dgm:cxn modelId="{6A509338-4BA3-412A-94FA-010BDE8FF18F}" type="presParOf" srcId="{FC4C2224-781B-4C67-93FC-B83493F4ECCE}" destId="{2BF4C9D3-181F-4062-B9E0-E8C2ECC01401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0ABBFB-30F7-43AD-93EA-D86072F2574C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FA7013C9-0E87-4093-9F38-B7417B4F7218}">
      <dgm:prSet phldrT="[Text]"/>
      <dgm:spPr>
        <a:solidFill>
          <a:schemeClr val="bg1"/>
        </a:solidFill>
        <a:ln>
          <a:solidFill>
            <a:srgbClr val="576B00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Trade Test</a:t>
          </a:r>
        </a:p>
      </dgm:t>
    </dgm:pt>
    <dgm:pt modelId="{A2D6FE14-00E8-4C7A-BA3E-26F41F8560EA}" type="parTrans" cxnId="{DFE9DF02-76B5-48C5-B9FF-2E8A2E3403EA}">
      <dgm:prSet/>
      <dgm:spPr/>
      <dgm:t>
        <a:bodyPr/>
        <a:lstStyle/>
        <a:p>
          <a:endParaRPr lang="en-GB"/>
        </a:p>
      </dgm:t>
    </dgm:pt>
    <dgm:pt modelId="{A987955A-346D-46EE-A8FE-296F71D444F6}" type="sibTrans" cxnId="{DFE9DF02-76B5-48C5-B9FF-2E8A2E3403EA}">
      <dgm:prSet/>
      <dgm:spPr/>
      <dgm:t>
        <a:bodyPr/>
        <a:lstStyle/>
        <a:p>
          <a:endParaRPr lang="en-GB"/>
        </a:p>
      </dgm:t>
    </dgm:pt>
    <dgm:pt modelId="{25A49875-9E1F-470F-A69C-028C9DFA6902}">
      <dgm:prSet phldrT="[Text]"/>
      <dgm:spPr>
        <a:solidFill>
          <a:schemeClr val="bg1"/>
        </a:solidFill>
        <a:ln>
          <a:solidFill>
            <a:srgbClr val="576B00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TDR Discovery</a:t>
          </a:r>
        </a:p>
      </dgm:t>
    </dgm:pt>
    <dgm:pt modelId="{9840EE3F-4734-48DF-A209-B1F5B32D71AA}" type="parTrans" cxnId="{51A9A41D-BE93-41A1-96B8-30721FCA478D}">
      <dgm:prSet/>
      <dgm:spPr/>
      <dgm:t>
        <a:bodyPr/>
        <a:lstStyle/>
        <a:p>
          <a:endParaRPr lang="en-GB"/>
        </a:p>
      </dgm:t>
    </dgm:pt>
    <dgm:pt modelId="{D93D593B-B3AD-444C-945E-7A2144BA5176}" type="sibTrans" cxnId="{51A9A41D-BE93-41A1-96B8-30721FCA478D}">
      <dgm:prSet/>
      <dgm:spPr/>
      <dgm:t>
        <a:bodyPr/>
        <a:lstStyle/>
        <a:p>
          <a:endParaRPr lang="en-GB"/>
        </a:p>
      </dgm:t>
    </dgm:pt>
    <dgm:pt modelId="{5C3F62B5-1D27-4E34-B11D-37FF1559C974}">
      <dgm:prSet phldrT="[Text]"/>
      <dgm:spPr>
        <a:solidFill>
          <a:schemeClr val="bg1"/>
        </a:solidFill>
        <a:ln>
          <a:solidFill>
            <a:srgbClr val="576B00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TDR Setup</a:t>
          </a:r>
        </a:p>
      </dgm:t>
    </dgm:pt>
    <dgm:pt modelId="{2714FB6F-0A51-4324-B9FD-933D9479D5CE}" type="parTrans" cxnId="{3939FB57-4983-44F0-A4B7-BA82FCD3D45F}">
      <dgm:prSet/>
      <dgm:spPr/>
      <dgm:t>
        <a:bodyPr/>
        <a:lstStyle/>
        <a:p>
          <a:endParaRPr lang="en-GB"/>
        </a:p>
      </dgm:t>
    </dgm:pt>
    <dgm:pt modelId="{B1504DD7-A34B-4394-BFF7-FEDBB1ACD692}" type="sibTrans" cxnId="{3939FB57-4983-44F0-A4B7-BA82FCD3D45F}">
      <dgm:prSet/>
      <dgm:spPr/>
      <dgm:t>
        <a:bodyPr/>
        <a:lstStyle/>
        <a:p>
          <a:endParaRPr lang="en-GB"/>
        </a:p>
      </dgm:t>
    </dgm:pt>
    <dgm:pt modelId="{53A76CDF-64E2-4D2D-9A7B-D444580C7F2C}">
      <dgm:prSet phldrT="[Text]"/>
      <dgm:spPr>
        <a:solidFill>
          <a:schemeClr val="bg1"/>
        </a:solidFill>
        <a:ln>
          <a:solidFill>
            <a:srgbClr val="576B00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TDR Enrolment</a:t>
          </a:r>
        </a:p>
      </dgm:t>
    </dgm:pt>
    <dgm:pt modelId="{9AB459B8-E697-4A6D-A550-6AEA05E8EDC4}" type="parTrans" cxnId="{F4270D19-31BF-4C5D-BCC0-12B1A09C782C}">
      <dgm:prSet/>
      <dgm:spPr/>
      <dgm:t>
        <a:bodyPr/>
        <a:lstStyle/>
        <a:p>
          <a:endParaRPr lang="en-GB"/>
        </a:p>
      </dgm:t>
    </dgm:pt>
    <dgm:pt modelId="{5A25F551-C697-4E17-AF6F-69381E76C097}" type="sibTrans" cxnId="{F4270D19-31BF-4C5D-BCC0-12B1A09C782C}">
      <dgm:prSet/>
      <dgm:spPr/>
      <dgm:t>
        <a:bodyPr/>
        <a:lstStyle/>
        <a:p>
          <a:endParaRPr lang="en-GB"/>
        </a:p>
      </dgm:t>
    </dgm:pt>
    <dgm:pt modelId="{520FF42D-EE97-4D25-BBE4-A6AD3E6DB170}">
      <dgm:prSet phldrT="[Text]"/>
      <dgm:spPr>
        <a:solidFill>
          <a:schemeClr val="bg1"/>
        </a:solidFill>
        <a:ln>
          <a:solidFill>
            <a:srgbClr val="576B00"/>
          </a:solidFill>
        </a:ln>
      </dgm:spPr>
      <dgm:t>
        <a:bodyPr/>
        <a:lstStyle/>
        <a:p>
          <a:r>
            <a:rPr lang="en-GB" dirty="0">
              <a:solidFill>
                <a:srgbClr val="008D8E"/>
              </a:solidFill>
            </a:rPr>
            <a:t>TDR Proving</a:t>
          </a:r>
        </a:p>
      </dgm:t>
    </dgm:pt>
    <dgm:pt modelId="{CD303B65-6C8A-44E1-8917-87424AAAD1A5}" type="parTrans" cxnId="{CB13E7BC-87CF-4841-BF9E-E101BCB0FA00}">
      <dgm:prSet/>
      <dgm:spPr/>
      <dgm:t>
        <a:bodyPr/>
        <a:lstStyle/>
        <a:p>
          <a:endParaRPr lang="en-GB"/>
        </a:p>
      </dgm:t>
    </dgm:pt>
    <dgm:pt modelId="{0B3B8006-0E9B-4D02-A20E-AEF2712A02CA}" type="sibTrans" cxnId="{CB13E7BC-87CF-4841-BF9E-E101BCB0FA00}">
      <dgm:prSet/>
      <dgm:spPr/>
      <dgm:t>
        <a:bodyPr/>
        <a:lstStyle/>
        <a:p>
          <a:endParaRPr lang="en-GB"/>
        </a:p>
      </dgm:t>
    </dgm:pt>
    <dgm:pt modelId="{EE0346A4-8C70-4B52-AF33-F46171031B3B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GB" dirty="0"/>
            <a:t>Production Transition</a:t>
          </a:r>
        </a:p>
      </dgm:t>
    </dgm:pt>
    <dgm:pt modelId="{A3D93B7D-6F0F-420E-97B7-F82DEB2BE028}" type="parTrans" cxnId="{EA315717-938A-4252-B0FD-5B41EF013C18}">
      <dgm:prSet/>
      <dgm:spPr/>
      <dgm:t>
        <a:bodyPr/>
        <a:lstStyle/>
        <a:p>
          <a:endParaRPr lang="en-GB"/>
        </a:p>
      </dgm:t>
    </dgm:pt>
    <dgm:pt modelId="{29FD8879-1360-4B5B-B770-F076F7CADF90}" type="sibTrans" cxnId="{EA315717-938A-4252-B0FD-5B41EF013C18}">
      <dgm:prSet/>
      <dgm:spPr/>
      <dgm:t>
        <a:bodyPr/>
        <a:lstStyle/>
        <a:p>
          <a:endParaRPr lang="en-GB"/>
        </a:p>
      </dgm:t>
    </dgm:pt>
    <dgm:pt modelId="{894ECFD1-4AA8-406D-BA0D-E051EEE6F430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GB" dirty="0"/>
            <a:t>Production Setup and Authorisation</a:t>
          </a:r>
        </a:p>
      </dgm:t>
    </dgm:pt>
    <dgm:pt modelId="{503F6FD1-EF95-4DB5-9462-13543DD3EEFE}" type="parTrans" cxnId="{985D0F5D-37D2-41F3-AAF8-F3F02FFC4703}">
      <dgm:prSet/>
      <dgm:spPr/>
      <dgm:t>
        <a:bodyPr/>
        <a:lstStyle/>
        <a:p>
          <a:endParaRPr lang="en-GB"/>
        </a:p>
      </dgm:t>
    </dgm:pt>
    <dgm:pt modelId="{07C3C893-CE63-4D05-A758-9165E23A8309}" type="sibTrans" cxnId="{985D0F5D-37D2-41F3-AAF8-F3F02FFC4703}">
      <dgm:prSet/>
      <dgm:spPr/>
      <dgm:t>
        <a:bodyPr/>
        <a:lstStyle/>
        <a:p>
          <a:endParaRPr lang="en-GB"/>
        </a:p>
      </dgm:t>
    </dgm:pt>
    <dgm:pt modelId="{F3D7A39B-B013-45DA-9751-0EDC4A2EB0BE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GB" dirty="0"/>
            <a:t>Go-Live</a:t>
          </a:r>
        </a:p>
      </dgm:t>
    </dgm:pt>
    <dgm:pt modelId="{ACEB61D5-6534-435E-A2AA-8CB322BA75B5}" type="parTrans" cxnId="{1452DCDE-104B-419A-A8F1-29CF1B7ABA51}">
      <dgm:prSet/>
      <dgm:spPr/>
      <dgm:t>
        <a:bodyPr/>
        <a:lstStyle/>
        <a:p>
          <a:endParaRPr lang="en-GB"/>
        </a:p>
      </dgm:t>
    </dgm:pt>
    <dgm:pt modelId="{0DE2F89E-457F-488D-AC27-B7599339FDB1}" type="sibTrans" cxnId="{1452DCDE-104B-419A-A8F1-29CF1B7ABA51}">
      <dgm:prSet/>
      <dgm:spPr/>
      <dgm:t>
        <a:bodyPr/>
        <a:lstStyle/>
        <a:p>
          <a:endParaRPr lang="en-GB"/>
        </a:p>
      </dgm:t>
    </dgm:pt>
    <dgm:pt modelId="{651DBAED-4ADC-406F-BA07-A045E7FF6DAD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GB" dirty="0"/>
            <a:t>Production Live</a:t>
          </a:r>
        </a:p>
      </dgm:t>
    </dgm:pt>
    <dgm:pt modelId="{560BFF9B-B609-48C5-8860-857D31AD9D84}" type="parTrans" cxnId="{DEE5C9D5-28CD-4075-BFDC-EB27AFD3C702}">
      <dgm:prSet/>
      <dgm:spPr/>
      <dgm:t>
        <a:bodyPr/>
        <a:lstStyle/>
        <a:p>
          <a:endParaRPr lang="en-GB"/>
        </a:p>
      </dgm:t>
    </dgm:pt>
    <dgm:pt modelId="{74A1DAEA-D75C-464E-A7C6-63B25FF60777}" type="sibTrans" cxnId="{DEE5C9D5-28CD-4075-BFDC-EB27AFD3C702}">
      <dgm:prSet/>
      <dgm:spPr/>
      <dgm:t>
        <a:bodyPr/>
        <a:lstStyle/>
        <a:p>
          <a:endParaRPr lang="en-GB"/>
        </a:p>
      </dgm:t>
    </dgm:pt>
    <dgm:pt modelId="{ECC8616E-5DA3-4BE4-BDBC-C751548A8603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GB" dirty="0"/>
            <a:t>Post Go-live</a:t>
          </a:r>
        </a:p>
      </dgm:t>
    </dgm:pt>
    <dgm:pt modelId="{D4B8BD52-BFAD-47E2-8019-F535C7F7A3FF}" type="parTrans" cxnId="{112F4EBC-A014-4901-A43C-902E9160B62F}">
      <dgm:prSet/>
      <dgm:spPr/>
      <dgm:t>
        <a:bodyPr/>
        <a:lstStyle/>
        <a:p>
          <a:endParaRPr lang="en-GB"/>
        </a:p>
      </dgm:t>
    </dgm:pt>
    <dgm:pt modelId="{8F81EDAD-0B58-4D17-8FF3-AF48BADB001D}" type="sibTrans" cxnId="{112F4EBC-A014-4901-A43C-902E9160B62F}">
      <dgm:prSet/>
      <dgm:spPr/>
      <dgm:t>
        <a:bodyPr/>
        <a:lstStyle/>
        <a:p>
          <a:endParaRPr lang="en-GB"/>
        </a:p>
      </dgm:t>
    </dgm:pt>
    <dgm:pt modelId="{1A7C71B6-ED8E-4015-A744-EF837F2AE36A}" type="pres">
      <dgm:prSet presAssocID="{E50ABBFB-30F7-43AD-93EA-D86072F2574C}" presName="Name0" presStyleCnt="0">
        <dgm:presLayoutVars>
          <dgm:dir/>
          <dgm:animLvl val="lvl"/>
          <dgm:resizeHandles val="exact"/>
        </dgm:presLayoutVars>
      </dgm:prSet>
      <dgm:spPr/>
    </dgm:pt>
    <dgm:pt modelId="{8D878CEE-4880-48A8-81C8-E618CBFC10F0}" type="pres">
      <dgm:prSet presAssocID="{FA7013C9-0E87-4093-9F38-B7417B4F7218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9BEFCF-58AD-409C-AF9A-EC00BF2B80E8}" type="pres">
      <dgm:prSet presAssocID="{A987955A-346D-46EE-A8FE-296F71D444F6}" presName="parTxOnlySpace" presStyleCnt="0"/>
      <dgm:spPr/>
    </dgm:pt>
    <dgm:pt modelId="{E9FC4E1D-F32E-44ED-8907-E63B15415E97}" type="pres">
      <dgm:prSet presAssocID="{25A49875-9E1F-470F-A69C-028C9DFA6902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AB2C526D-851C-4FA4-A7F2-92E87002313C}" type="pres">
      <dgm:prSet presAssocID="{D93D593B-B3AD-444C-945E-7A2144BA5176}" presName="parTxOnlySpace" presStyleCnt="0"/>
      <dgm:spPr/>
    </dgm:pt>
    <dgm:pt modelId="{671157FB-28F5-44EF-A338-8EE9345856FD}" type="pres">
      <dgm:prSet presAssocID="{5C3F62B5-1D27-4E34-B11D-37FF1559C97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0949A748-D7B2-4679-912C-ADF81F04A08C}" type="pres">
      <dgm:prSet presAssocID="{B1504DD7-A34B-4394-BFF7-FEDBB1ACD692}" presName="parTxOnlySpace" presStyleCnt="0"/>
      <dgm:spPr/>
    </dgm:pt>
    <dgm:pt modelId="{7E475FFC-0462-4E0D-A595-44A3443BFE56}" type="pres">
      <dgm:prSet presAssocID="{53A76CDF-64E2-4D2D-9A7B-D444580C7F2C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03CEEB0A-9777-44A6-A654-2509017B3388}" type="pres">
      <dgm:prSet presAssocID="{5A25F551-C697-4E17-AF6F-69381E76C097}" presName="parTxOnlySpace" presStyleCnt="0"/>
      <dgm:spPr/>
    </dgm:pt>
    <dgm:pt modelId="{23C0ABC9-2CBE-4CF7-A27A-F0FFBCAC1578}" type="pres">
      <dgm:prSet presAssocID="{520FF42D-EE97-4D25-BBE4-A6AD3E6DB17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88DDC59-F50A-4F98-91E3-B879911A930D}" type="pres">
      <dgm:prSet presAssocID="{0B3B8006-0E9B-4D02-A20E-AEF2712A02CA}" presName="parTxOnlySpace" presStyleCnt="0"/>
      <dgm:spPr/>
    </dgm:pt>
    <dgm:pt modelId="{6333D98B-9745-4281-9A35-0D979E1F7AD6}" type="pres">
      <dgm:prSet presAssocID="{EE0346A4-8C70-4B52-AF33-F46171031B3B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7D0BCF99-1937-4889-AB30-4FB81F6BDC0C}" type="pres">
      <dgm:prSet presAssocID="{29FD8879-1360-4B5B-B770-F076F7CADF90}" presName="parTxOnlySpace" presStyleCnt="0"/>
      <dgm:spPr/>
    </dgm:pt>
    <dgm:pt modelId="{65DE0C39-82E2-4629-8E66-5FE93B4E93C1}" type="pres">
      <dgm:prSet presAssocID="{894ECFD1-4AA8-406D-BA0D-E051EEE6F430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0ED28F77-815C-4E9E-BDD7-C1E69B2BF572}" type="pres">
      <dgm:prSet presAssocID="{07C3C893-CE63-4D05-A758-9165E23A8309}" presName="parTxOnlySpace" presStyleCnt="0"/>
      <dgm:spPr/>
    </dgm:pt>
    <dgm:pt modelId="{CB0F9D73-8097-4967-9F1E-9937C0779903}" type="pres">
      <dgm:prSet presAssocID="{F3D7A39B-B013-45DA-9751-0EDC4A2EB0BE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26410734-8FF5-4F07-90C2-49F75A4873B6}" type="pres">
      <dgm:prSet presAssocID="{0DE2F89E-457F-488D-AC27-B7599339FDB1}" presName="parTxOnlySpace" presStyleCnt="0"/>
      <dgm:spPr/>
    </dgm:pt>
    <dgm:pt modelId="{80629BB4-7DD7-41B7-8D10-A21650D85D70}" type="pres">
      <dgm:prSet presAssocID="{651DBAED-4ADC-406F-BA07-A045E7FF6DAD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EAFE5F4E-A141-47AD-A8B9-0A7C3B2CF121}" type="pres">
      <dgm:prSet presAssocID="{74A1DAEA-D75C-464E-A7C6-63B25FF60777}" presName="parTxOnlySpace" presStyleCnt="0"/>
      <dgm:spPr/>
    </dgm:pt>
    <dgm:pt modelId="{12344223-EC8B-4832-914F-A4FD64BD5528}" type="pres">
      <dgm:prSet presAssocID="{ECC8616E-5DA3-4BE4-BDBC-C751548A860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80C78301-08AA-48DE-A548-EA64302BC490}" type="presOf" srcId="{E50ABBFB-30F7-43AD-93EA-D86072F2574C}" destId="{1A7C71B6-ED8E-4015-A744-EF837F2AE36A}" srcOrd="0" destOrd="0" presId="urn:microsoft.com/office/officeart/2005/8/layout/chevron1"/>
    <dgm:cxn modelId="{02F6CA01-4CD4-46F5-B3AE-51BCC7A502F3}" type="presOf" srcId="{651DBAED-4ADC-406F-BA07-A045E7FF6DAD}" destId="{80629BB4-7DD7-41B7-8D10-A21650D85D70}" srcOrd="0" destOrd="0" presId="urn:microsoft.com/office/officeart/2005/8/layout/chevron1"/>
    <dgm:cxn modelId="{DFE9DF02-76B5-48C5-B9FF-2E8A2E3403EA}" srcId="{E50ABBFB-30F7-43AD-93EA-D86072F2574C}" destId="{FA7013C9-0E87-4093-9F38-B7417B4F7218}" srcOrd="0" destOrd="0" parTransId="{A2D6FE14-00E8-4C7A-BA3E-26F41F8560EA}" sibTransId="{A987955A-346D-46EE-A8FE-296F71D444F6}"/>
    <dgm:cxn modelId="{EA315717-938A-4252-B0FD-5B41EF013C18}" srcId="{E50ABBFB-30F7-43AD-93EA-D86072F2574C}" destId="{EE0346A4-8C70-4B52-AF33-F46171031B3B}" srcOrd="5" destOrd="0" parTransId="{A3D93B7D-6F0F-420E-97B7-F82DEB2BE028}" sibTransId="{29FD8879-1360-4B5B-B770-F076F7CADF90}"/>
    <dgm:cxn modelId="{C01FDB18-2E17-454A-8E2E-C75E3CAEB910}" type="presOf" srcId="{53A76CDF-64E2-4D2D-9A7B-D444580C7F2C}" destId="{7E475FFC-0462-4E0D-A595-44A3443BFE56}" srcOrd="0" destOrd="0" presId="urn:microsoft.com/office/officeart/2005/8/layout/chevron1"/>
    <dgm:cxn modelId="{F4270D19-31BF-4C5D-BCC0-12B1A09C782C}" srcId="{E50ABBFB-30F7-43AD-93EA-D86072F2574C}" destId="{53A76CDF-64E2-4D2D-9A7B-D444580C7F2C}" srcOrd="3" destOrd="0" parTransId="{9AB459B8-E697-4A6D-A550-6AEA05E8EDC4}" sibTransId="{5A25F551-C697-4E17-AF6F-69381E76C097}"/>
    <dgm:cxn modelId="{51A9A41D-BE93-41A1-96B8-30721FCA478D}" srcId="{E50ABBFB-30F7-43AD-93EA-D86072F2574C}" destId="{25A49875-9E1F-470F-A69C-028C9DFA6902}" srcOrd="1" destOrd="0" parTransId="{9840EE3F-4734-48DF-A209-B1F5B32D71AA}" sibTransId="{D93D593B-B3AD-444C-945E-7A2144BA5176}"/>
    <dgm:cxn modelId="{985D0F5D-37D2-41F3-AAF8-F3F02FFC4703}" srcId="{E50ABBFB-30F7-43AD-93EA-D86072F2574C}" destId="{894ECFD1-4AA8-406D-BA0D-E051EEE6F430}" srcOrd="6" destOrd="0" parTransId="{503F6FD1-EF95-4DB5-9462-13543DD3EEFE}" sibTransId="{07C3C893-CE63-4D05-A758-9165E23A8309}"/>
    <dgm:cxn modelId="{D0293546-AF36-46A7-A5D0-FA1D3AFDAF72}" type="presOf" srcId="{894ECFD1-4AA8-406D-BA0D-E051EEE6F430}" destId="{65DE0C39-82E2-4629-8E66-5FE93B4E93C1}" srcOrd="0" destOrd="0" presId="urn:microsoft.com/office/officeart/2005/8/layout/chevron1"/>
    <dgm:cxn modelId="{EDF7F74C-CC72-41E6-82F1-2260B61EBD58}" type="presOf" srcId="{EE0346A4-8C70-4B52-AF33-F46171031B3B}" destId="{6333D98B-9745-4281-9A35-0D979E1F7AD6}" srcOrd="0" destOrd="0" presId="urn:microsoft.com/office/officeart/2005/8/layout/chevron1"/>
    <dgm:cxn modelId="{4E357C6E-743F-45A3-9FAE-9E2B5B781013}" type="presOf" srcId="{520FF42D-EE97-4D25-BBE4-A6AD3E6DB170}" destId="{23C0ABC9-2CBE-4CF7-A27A-F0FFBCAC1578}" srcOrd="0" destOrd="0" presId="urn:microsoft.com/office/officeart/2005/8/layout/chevron1"/>
    <dgm:cxn modelId="{3939FB57-4983-44F0-A4B7-BA82FCD3D45F}" srcId="{E50ABBFB-30F7-43AD-93EA-D86072F2574C}" destId="{5C3F62B5-1D27-4E34-B11D-37FF1559C974}" srcOrd="2" destOrd="0" parTransId="{2714FB6F-0A51-4324-B9FD-933D9479D5CE}" sibTransId="{B1504DD7-A34B-4394-BFF7-FEDBB1ACD692}"/>
    <dgm:cxn modelId="{8891B57E-2C8B-4523-81A1-813FF13F4610}" type="presOf" srcId="{ECC8616E-5DA3-4BE4-BDBC-C751548A8603}" destId="{12344223-EC8B-4832-914F-A4FD64BD5528}" srcOrd="0" destOrd="0" presId="urn:microsoft.com/office/officeart/2005/8/layout/chevron1"/>
    <dgm:cxn modelId="{E2CFA9AE-2C5D-48B8-B6C1-4BE50092AE19}" type="presOf" srcId="{FA7013C9-0E87-4093-9F38-B7417B4F7218}" destId="{8D878CEE-4880-48A8-81C8-E618CBFC10F0}" srcOrd="0" destOrd="0" presId="urn:microsoft.com/office/officeart/2005/8/layout/chevron1"/>
    <dgm:cxn modelId="{D77562BB-7F1C-4BF9-B828-58A959F8D898}" type="presOf" srcId="{F3D7A39B-B013-45DA-9751-0EDC4A2EB0BE}" destId="{CB0F9D73-8097-4967-9F1E-9937C0779903}" srcOrd="0" destOrd="0" presId="urn:microsoft.com/office/officeart/2005/8/layout/chevron1"/>
    <dgm:cxn modelId="{112F4EBC-A014-4901-A43C-902E9160B62F}" srcId="{E50ABBFB-30F7-43AD-93EA-D86072F2574C}" destId="{ECC8616E-5DA3-4BE4-BDBC-C751548A8603}" srcOrd="9" destOrd="0" parTransId="{D4B8BD52-BFAD-47E2-8019-F535C7F7A3FF}" sibTransId="{8F81EDAD-0B58-4D17-8FF3-AF48BADB001D}"/>
    <dgm:cxn modelId="{CB13E7BC-87CF-4841-BF9E-E101BCB0FA00}" srcId="{E50ABBFB-30F7-43AD-93EA-D86072F2574C}" destId="{520FF42D-EE97-4D25-BBE4-A6AD3E6DB170}" srcOrd="4" destOrd="0" parTransId="{CD303B65-6C8A-44E1-8917-87424AAAD1A5}" sibTransId="{0B3B8006-0E9B-4D02-A20E-AEF2712A02CA}"/>
    <dgm:cxn modelId="{CC7F8FC8-6C45-4EE4-B89A-6EB29B176134}" type="presOf" srcId="{5C3F62B5-1D27-4E34-B11D-37FF1559C974}" destId="{671157FB-28F5-44EF-A338-8EE9345856FD}" srcOrd="0" destOrd="0" presId="urn:microsoft.com/office/officeart/2005/8/layout/chevron1"/>
    <dgm:cxn modelId="{B1EAD5D1-3782-4DDD-9BFD-35A081DD6A81}" type="presOf" srcId="{25A49875-9E1F-470F-A69C-028C9DFA6902}" destId="{E9FC4E1D-F32E-44ED-8907-E63B15415E97}" srcOrd="0" destOrd="0" presId="urn:microsoft.com/office/officeart/2005/8/layout/chevron1"/>
    <dgm:cxn modelId="{DEE5C9D5-28CD-4075-BFDC-EB27AFD3C702}" srcId="{E50ABBFB-30F7-43AD-93EA-D86072F2574C}" destId="{651DBAED-4ADC-406F-BA07-A045E7FF6DAD}" srcOrd="8" destOrd="0" parTransId="{560BFF9B-B609-48C5-8860-857D31AD9D84}" sibTransId="{74A1DAEA-D75C-464E-A7C6-63B25FF60777}"/>
    <dgm:cxn modelId="{1452DCDE-104B-419A-A8F1-29CF1B7ABA51}" srcId="{E50ABBFB-30F7-43AD-93EA-D86072F2574C}" destId="{F3D7A39B-B013-45DA-9751-0EDC4A2EB0BE}" srcOrd="7" destOrd="0" parTransId="{ACEB61D5-6534-435E-A2AA-8CB322BA75B5}" sibTransId="{0DE2F89E-457F-488D-AC27-B7599339FDB1}"/>
    <dgm:cxn modelId="{2CA0FA9D-CB6E-4B48-8AAF-19E4ED09C715}" type="presParOf" srcId="{1A7C71B6-ED8E-4015-A744-EF837F2AE36A}" destId="{8D878CEE-4880-48A8-81C8-E618CBFC10F0}" srcOrd="0" destOrd="0" presId="urn:microsoft.com/office/officeart/2005/8/layout/chevron1"/>
    <dgm:cxn modelId="{869D9978-B407-4290-A2C0-B87E8AC45262}" type="presParOf" srcId="{1A7C71B6-ED8E-4015-A744-EF837F2AE36A}" destId="{739BEFCF-58AD-409C-AF9A-EC00BF2B80E8}" srcOrd="1" destOrd="0" presId="urn:microsoft.com/office/officeart/2005/8/layout/chevron1"/>
    <dgm:cxn modelId="{3672E8DC-4117-427C-BC5B-0F37DF3A1E46}" type="presParOf" srcId="{1A7C71B6-ED8E-4015-A744-EF837F2AE36A}" destId="{E9FC4E1D-F32E-44ED-8907-E63B15415E97}" srcOrd="2" destOrd="0" presId="urn:microsoft.com/office/officeart/2005/8/layout/chevron1"/>
    <dgm:cxn modelId="{AA05D7CD-D2B8-4B4A-8BE8-4282B23E1191}" type="presParOf" srcId="{1A7C71B6-ED8E-4015-A744-EF837F2AE36A}" destId="{AB2C526D-851C-4FA4-A7F2-92E87002313C}" srcOrd="3" destOrd="0" presId="urn:microsoft.com/office/officeart/2005/8/layout/chevron1"/>
    <dgm:cxn modelId="{C8EC1A8B-400E-4D51-8D85-898172547470}" type="presParOf" srcId="{1A7C71B6-ED8E-4015-A744-EF837F2AE36A}" destId="{671157FB-28F5-44EF-A338-8EE9345856FD}" srcOrd="4" destOrd="0" presId="urn:microsoft.com/office/officeart/2005/8/layout/chevron1"/>
    <dgm:cxn modelId="{CAF29A07-8031-4DA9-BFEE-DB67F07E1625}" type="presParOf" srcId="{1A7C71B6-ED8E-4015-A744-EF837F2AE36A}" destId="{0949A748-D7B2-4679-912C-ADF81F04A08C}" srcOrd="5" destOrd="0" presId="urn:microsoft.com/office/officeart/2005/8/layout/chevron1"/>
    <dgm:cxn modelId="{0119D316-3629-4207-8503-F499E430A025}" type="presParOf" srcId="{1A7C71B6-ED8E-4015-A744-EF837F2AE36A}" destId="{7E475FFC-0462-4E0D-A595-44A3443BFE56}" srcOrd="6" destOrd="0" presId="urn:microsoft.com/office/officeart/2005/8/layout/chevron1"/>
    <dgm:cxn modelId="{39A42530-06B7-460C-AD13-E550C5269D71}" type="presParOf" srcId="{1A7C71B6-ED8E-4015-A744-EF837F2AE36A}" destId="{03CEEB0A-9777-44A6-A654-2509017B3388}" srcOrd="7" destOrd="0" presId="urn:microsoft.com/office/officeart/2005/8/layout/chevron1"/>
    <dgm:cxn modelId="{E25D629E-ED6E-4270-BA27-CC5252D55EAF}" type="presParOf" srcId="{1A7C71B6-ED8E-4015-A744-EF837F2AE36A}" destId="{23C0ABC9-2CBE-4CF7-A27A-F0FFBCAC1578}" srcOrd="8" destOrd="0" presId="urn:microsoft.com/office/officeart/2005/8/layout/chevron1"/>
    <dgm:cxn modelId="{0F11903F-1AF8-474F-957F-244F169834BD}" type="presParOf" srcId="{1A7C71B6-ED8E-4015-A744-EF837F2AE36A}" destId="{E88DDC59-F50A-4F98-91E3-B879911A930D}" srcOrd="9" destOrd="0" presId="urn:microsoft.com/office/officeart/2005/8/layout/chevron1"/>
    <dgm:cxn modelId="{250BBD75-2235-4C92-84A9-1B8A4E831434}" type="presParOf" srcId="{1A7C71B6-ED8E-4015-A744-EF837F2AE36A}" destId="{6333D98B-9745-4281-9A35-0D979E1F7AD6}" srcOrd="10" destOrd="0" presId="urn:microsoft.com/office/officeart/2005/8/layout/chevron1"/>
    <dgm:cxn modelId="{C65305BE-E87B-4F24-868A-381B5AF309A9}" type="presParOf" srcId="{1A7C71B6-ED8E-4015-A744-EF837F2AE36A}" destId="{7D0BCF99-1937-4889-AB30-4FB81F6BDC0C}" srcOrd="11" destOrd="0" presId="urn:microsoft.com/office/officeart/2005/8/layout/chevron1"/>
    <dgm:cxn modelId="{800683F2-98FE-4787-8C5C-94AC76424987}" type="presParOf" srcId="{1A7C71B6-ED8E-4015-A744-EF837F2AE36A}" destId="{65DE0C39-82E2-4629-8E66-5FE93B4E93C1}" srcOrd="12" destOrd="0" presId="urn:microsoft.com/office/officeart/2005/8/layout/chevron1"/>
    <dgm:cxn modelId="{044CE19A-4DCD-4F08-89AB-FE64B29F80B3}" type="presParOf" srcId="{1A7C71B6-ED8E-4015-A744-EF837F2AE36A}" destId="{0ED28F77-815C-4E9E-BDD7-C1E69B2BF572}" srcOrd="13" destOrd="0" presId="urn:microsoft.com/office/officeart/2005/8/layout/chevron1"/>
    <dgm:cxn modelId="{F5F7D7D0-0954-454C-945A-0802D3BFEB30}" type="presParOf" srcId="{1A7C71B6-ED8E-4015-A744-EF837F2AE36A}" destId="{CB0F9D73-8097-4967-9F1E-9937C0779903}" srcOrd="14" destOrd="0" presId="urn:microsoft.com/office/officeart/2005/8/layout/chevron1"/>
    <dgm:cxn modelId="{1DD019C3-9863-4AB9-9D43-BCD88B947F8F}" type="presParOf" srcId="{1A7C71B6-ED8E-4015-A744-EF837F2AE36A}" destId="{26410734-8FF5-4F07-90C2-49F75A4873B6}" srcOrd="15" destOrd="0" presId="urn:microsoft.com/office/officeart/2005/8/layout/chevron1"/>
    <dgm:cxn modelId="{D3823DD2-6A24-4CFD-9332-DD541029218C}" type="presParOf" srcId="{1A7C71B6-ED8E-4015-A744-EF837F2AE36A}" destId="{80629BB4-7DD7-41B7-8D10-A21650D85D70}" srcOrd="16" destOrd="0" presId="urn:microsoft.com/office/officeart/2005/8/layout/chevron1"/>
    <dgm:cxn modelId="{AEFE6105-A8CA-4973-BFE1-0A92D69E77D9}" type="presParOf" srcId="{1A7C71B6-ED8E-4015-A744-EF837F2AE36A}" destId="{EAFE5F4E-A141-47AD-A8B9-0A7C3B2CF121}" srcOrd="17" destOrd="0" presId="urn:microsoft.com/office/officeart/2005/8/layout/chevron1"/>
    <dgm:cxn modelId="{981ACF91-614B-4713-81A6-76B559EB8292}" type="presParOf" srcId="{1A7C71B6-ED8E-4015-A744-EF837F2AE36A}" destId="{12344223-EC8B-4832-914F-A4FD64BD552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DB48-D055-414F-AE40-5334369AC61C}">
      <dsp:nvSpPr>
        <dsp:cNvPr id="0" name=""/>
        <dsp:cNvSpPr/>
      </dsp:nvSpPr>
      <dsp:spPr>
        <a:xfrm>
          <a:off x="5210" y="297485"/>
          <a:ext cx="1615392" cy="9692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8D8E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8D8E"/>
              </a:solidFill>
            </a:rPr>
            <a:t>Trade Test</a:t>
          </a:r>
        </a:p>
      </dsp:txBody>
      <dsp:txXfrm>
        <a:off x="33598" y="325873"/>
        <a:ext cx="1558616" cy="912459"/>
      </dsp:txXfrm>
    </dsp:sp>
    <dsp:sp modelId="{23832FCD-61BA-43FE-AF99-3C332251A280}">
      <dsp:nvSpPr>
        <dsp:cNvPr id="0" name=""/>
        <dsp:cNvSpPr/>
      </dsp:nvSpPr>
      <dsp:spPr>
        <a:xfrm>
          <a:off x="1762757" y="581794"/>
          <a:ext cx="342463" cy="40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1762757" y="661917"/>
        <a:ext cx="239724" cy="240371"/>
      </dsp:txXfrm>
    </dsp:sp>
    <dsp:sp modelId="{4A03F362-FD7B-4A1D-BF46-AC5A9F4E1182}">
      <dsp:nvSpPr>
        <dsp:cNvPr id="0" name=""/>
        <dsp:cNvSpPr/>
      </dsp:nvSpPr>
      <dsp:spPr>
        <a:xfrm>
          <a:off x="2266760" y="297485"/>
          <a:ext cx="1615392" cy="9692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8D8E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8D8E"/>
              </a:solidFill>
            </a:rPr>
            <a:t>TDR Discovery</a:t>
          </a:r>
        </a:p>
      </dsp:txBody>
      <dsp:txXfrm>
        <a:off x="2295148" y="325873"/>
        <a:ext cx="1558616" cy="912459"/>
      </dsp:txXfrm>
    </dsp:sp>
    <dsp:sp modelId="{73824061-EE3A-4624-8966-2DCE7012B4E9}">
      <dsp:nvSpPr>
        <dsp:cNvPr id="0" name=""/>
        <dsp:cNvSpPr/>
      </dsp:nvSpPr>
      <dsp:spPr>
        <a:xfrm>
          <a:off x="4024306" y="581794"/>
          <a:ext cx="342463" cy="40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4024306" y="661917"/>
        <a:ext cx="239724" cy="240371"/>
      </dsp:txXfrm>
    </dsp:sp>
    <dsp:sp modelId="{9E08E280-CDA7-4B0F-96F3-4DBB710030AC}">
      <dsp:nvSpPr>
        <dsp:cNvPr id="0" name=""/>
        <dsp:cNvSpPr/>
      </dsp:nvSpPr>
      <dsp:spPr>
        <a:xfrm>
          <a:off x="4528309" y="297485"/>
          <a:ext cx="1615392" cy="9692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8D8E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8D8E"/>
              </a:solidFill>
            </a:rPr>
            <a:t>TDR Setup</a:t>
          </a:r>
        </a:p>
      </dsp:txBody>
      <dsp:txXfrm>
        <a:off x="4556697" y="325873"/>
        <a:ext cx="1558616" cy="912459"/>
      </dsp:txXfrm>
    </dsp:sp>
    <dsp:sp modelId="{A6ED9330-CF3C-42B9-ADB8-2A88B13C47C9}">
      <dsp:nvSpPr>
        <dsp:cNvPr id="0" name=""/>
        <dsp:cNvSpPr/>
      </dsp:nvSpPr>
      <dsp:spPr>
        <a:xfrm>
          <a:off x="6285856" y="581794"/>
          <a:ext cx="342463" cy="40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6285856" y="661917"/>
        <a:ext cx="239724" cy="240371"/>
      </dsp:txXfrm>
    </dsp:sp>
    <dsp:sp modelId="{95E5EF70-6EB2-4D74-A3D6-65B0AAE63BD0}">
      <dsp:nvSpPr>
        <dsp:cNvPr id="0" name=""/>
        <dsp:cNvSpPr/>
      </dsp:nvSpPr>
      <dsp:spPr>
        <a:xfrm>
          <a:off x="6789858" y="297485"/>
          <a:ext cx="1615392" cy="9692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8D8E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8D8E"/>
              </a:solidFill>
            </a:rPr>
            <a:t>TDR Enrolment</a:t>
          </a:r>
        </a:p>
      </dsp:txBody>
      <dsp:txXfrm>
        <a:off x="6818246" y="325873"/>
        <a:ext cx="1558616" cy="912459"/>
      </dsp:txXfrm>
    </dsp:sp>
    <dsp:sp modelId="{5060AA38-FE27-410B-BD6E-75C1A14D442D}">
      <dsp:nvSpPr>
        <dsp:cNvPr id="0" name=""/>
        <dsp:cNvSpPr/>
      </dsp:nvSpPr>
      <dsp:spPr>
        <a:xfrm>
          <a:off x="8547405" y="581794"/>
          <a:ext cx="342463" cy="40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8547405" y="661917"/>
        <a:ext cx="239724" cy="240371"/>
      </dsp:txXfrm>
    </dsp:sp>
    <dsp:sp modelId="{81B139B1-976C-4746-8B9D-EE5F880DDB85}">
      <dsp:nvSpPr>
        <dsp:cNvPr id="0" name=""/>
        <dsp:cNvSpPr/>
      </dsp:nvSpPr>
      <dsp:spPr>
        <a:xfrm>
          <a:off x="9051407" y="297485"/>
          <a:ext cx="1615392" cy="9692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8D8E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8D8E"/>
              </a:solidFill>
            </a:rPr>
            <a:t>TDR Proving</a:t>
          </a:r>
        </a:p>
      </dsp:txBody>
      <dsp:txXfrm>
        <a:off x="9079795" y="325873"/>
        <a:ext cx="1558616" cy="912459"/>
      </dsp:txXfrm>
    </dsp:sp>
    <dsp:sp modelId="{7D96BAB1-514F-4F1E-896F-422BFB5C6112}">
      <dsp:nvSpPr>
        <dsp:cNvPr id="0" name=""/>
        <dsp:cNvSpPr/>
      </dsp:nvSpPr>
      <dsp:spPr>
        <a:xfrm rot="5400000">
          <a:off x="9687872" y="1379798"/>
          <a:ext cx="342463" cy="40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-5400000">
        <a:off x="9738919" y="1408875"/>
        <a:ext cx="240371" cy="239724"/>
      </dsp:txXfrm>
    </dsp:sp>
    <dsp:sp modelId="{D6A71DFB-1BBC-49E0-9A60-19D4EBC6DBE6}">
      <dsp:nvSpPr>
        <dsp:cNvPr id="0" name=""/>
        <dsp:cNvSpPr/>
      </dsp:nvSpPr>
      <dsp:spPr>
        <a:xfrm>
          <a:off x="9051407" y="1912877"/>
          <a:ext cx="1615392" cy="9692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8D8E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8D8E"/>
              </a:solidFill>
            </a:rPr>
            <a:t>Production Transition</a:t>
          </a:r>
        </a:p>
      </dsp:txBody>
      <dsp:txXfrm>
        <a:off x="9079795" y="1941265"/>
        <a:ext cx="1558616" cy="912459"/>
      </dsp:txXfrm>
    </dsp:sp>
    <dsp:sp modelId="{D69B1FD7-4861-4AF1-939A-78E3E849D90F}">
      <dsp:nvSpPr>
        <dsp:cNvPr id="0" name=""/>
        <dsp:cNvSpPr/>
      </dsp:nvSpPr>
      <dsp:spPr>
        <a:xfrm rot="10800000">
          <a:off x="8566790" y="2197186"/>
          <a:ext cx="342463" cy="40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8669529" y="2277309"/>
        <a:ext cx="239724" cy="240371"/>
      </dsp:txXfrm>
    </dsp:sp>
    <dsp:sp modelId="{176EB312-2682-4AFB-A971-00A809B130E8}">
      <dsp:nvSpPr>
        <dsp:cNvPr id="0" name=""/>
        <dsp:cNvSpPr/>
      </dsp:nvSpPr>
      <dsp:spPr>
        <a:xfrm>
          <a:off x="6789858" y="1912877"/>
          <a:ext cx="1615392" cy="9692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8D8E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8D8E"/>
              </a:solidFill>
            </a:rPr>
            <a:t>Production Setup and Authorisation</a:t>
          </a:r>
        </a:p>
      </dsp:txBody>
      <dsp:txXfrm>
        <a:off x="6818246" y="1941265"/>
        <a:ext cx="1558616" cy="912459"/>
      </dsp:txXfrm>
    </dsp:sp>
    <dsp:sp modelId="{D4C6819C-A3FA-4F30-B6CA-74C0BE4C7EA8}">
      <dsp:nvSpPr>
        <dsp:cNvPr id="0" name=""/>
        <dsp:cNvSpPr/>
      </dsp:nvSpPr>
      <dsp:spPr>
        <a:xfrm rot="10800000">
          <a:off x="6305240" y="2197186"/>
          <a:ext cx="342463" cy="40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6407979" y="2277309"/>
        <a:ext cx="239724" cy="240371"/>
      </dsp:txXfrm>
    </dsp:sp>
    <dsp:sp modelId="{88312ED7-6710-468A-8BDB-2528C7625C0B}">
      <dsp:nvSpPr>
        <dsp:cNvPr id="0" name=""/>
        <dsp:cNvSpPr/>
      </dsp:nvSpPr>
      <dsp:spPr>
        <a:xfrm>
          <a:off x="4528309" y="1912877"/>
          <a:ext cx="1615392" cy="9692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8D8E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8D8E"/>
              </a:solidFill>
            </a:rPr>
            <a:t>Go-Live</a:t>
          </a:r>
        </a:p>
      </dsp:txBody>
      <dsp:txXfrm>
        <a:off x="4556697" y="1941265"/>
        <a:ext cx="1558616" cy="912459"/>
      </dsp:txXfrm>
    </dsp:sp>
    <dsp:sp modelId="{97A1CA37-0304-460A-9AEC-09D29832636D}">
      <dsp:nvSpPr>
        <dsp:cNvPr id="0" name=""/>
        <dsp:cNvSpPr/>
      </dsp:nvSpPr>
      <dsp:spPr>
        <a:xfrm rot="10800000">
          <a:off x="4043691" y="2197186"/>
          <a:ext cx="342463" cy="40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4146430" y="2277309"/>
        <a:ext cx="239724" cy="240371"/>
      </dsp:txXfrm>
    </dsp:sp>
    <dsp:sp modelId="{ECFD536F-3C34-43B6-B88D-04F4CCC21DB2}">
      <dsp:nvSpPr>
        <dsp:cNvPr id="0" name=""/>
        <dsp:cNvSpPr/>
      </dsp:nvSpPr>
      <dsp:spPr>
        <a:xfrm>
          <a:off x="2266760" y="1912877"/>
          <a:ext cx="1615392" cy="9692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8D8E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8D8E"/>
              </a:solidFill>
            </a:rPr>
            <a:t>Production Live</a:t>
          </a:r>
        </a:p>
      </dsp:txBody>
      <dsp:txXfrm>
        <a:off x="2295148" y="1941265"/>
        <a:ext cx="1558616" cy="912459"/>
      </dsp:txXfrm>
    </dsp:sp>
    <dsp:sp modelId="{4F0ED288-EBAE-4D33-9E59-C5D2BC717A88}">
      <dsp:nvSpPr>
        <dsp:cNvPr id="0" name=""/>
        <dsp:cNvSpPr/>
      </dsp:nvSpPr>
      <dsp:spPr>
        <a:xfrm rot="10800000">
          <a:off x="1782142" y="2197186"/>
          <a:ext cx="342463" cy="40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1884881" y="2277309"/>
        <a:ext cx="239724" cy="240371"/>
      </dsp:txXfrm>
    </dsp:sp>
    <dsp:sp modelId="{1392091D-51EC-467E-8FF7-3750A256FEC5}">
      <dsp:nvSpPr>
        <dsp:cNvPr id="0" name=""/>
        <dsp:cNvSpPr/>
      </dsp:nvSpPr>
      <dsp:spPr>
        <a:xfrm>
          <a:off x="5210" y="1912877"/>
          <a:ext cx="1615392" cy="9692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8D8E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8D8E"/>
              </a:solidFill>
            </a:rPr>
            <a:t>Post Go-live</a:t>
          </a:r>
        </a:p>
      </dsp:txBody>
      <dsp:txXfrm>
        <a:off x="33598" y="1941265"/>
        <a:ext cx="1558616" cy="912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716F5-56CB-440F-89AB-87C00CB44F18}">
      <dsp:nvSpPr>
        <dsp:cNvPr id="0" name=""/>
        <dsp:cNvSpPr/>
      </dsp:nvSpPr>
      <dsp:spPr>
        <a:xfrm>
          <a:off x="2491731" y="529954"/>
          <a:ext cx="410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225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685823" y="573470"/>
        <a:ext cx="22041" cy="4408"/>
      </dsp:txXfrm>
    </dsp:sp>
    <dsp:sp modelId="{C7DA4FB3-B924-4D69-8A3C-55E1103304BE}">
      <dsp:nvSpPr>
        <dsp:cNvPr id="0" name=""/>
        <dsp:cNvSpPr/>
      </dsp:nvSpPr>
      <dsp:spPr>
        <a:xfrm>
          <a:off x="576896" y="683"/>
          <a:ext cx="1916634" cy="1149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Trade Test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kern="1200" dirty="0"/>
            <a:t>The functional and integration testing of your customs software against our APIs.</a:t>
          </a:r>
        </a:p>
      </dsp:txBody>
      <dsp:txXfrm>
        <a:off x="576896" y="683"/>
        <a:ext cx="1916634" cy="1149980"/>
      </dsp:txXfrm>
    </dsp:sp>
    <dsp:sp modelId="{5A5B9F8A-0AE7-4BBE-888A-07952EC7E069}">
      <dsp:nvSpPr>
        <dsp:cNvPr id="0" name=""/>
        <dsp:cNvSpPr/>
      </dsp:nvSpPr>
      <dsp:spPr>
        <a:xfrm>
          <a:off x="4849191" y="529954"/>
          <a:ext cx="410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225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5043283" y="573470"/>
        <a:ext cx="22041" cy="4408"/>
      </dsp:txXfrm>
    </dsp:sp>
    <dsp:sp modelId="{CBD0DDC9-0375-450C-8E73-D0197EF23E5E}">
      <dsp:nvSpPr>
        <dsp:cNvPr id="0" name=""/>
        <dsp:cNvSpPr/>
      </dsp:nvSpPr>
      <dsp:spPr>
        <a:xfrm>
          <a:off x="2934356" y="683"/>
          <a:ext cx="1916634" cy="1149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TDR Discovery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kern="1200" dirty="0"/>
            <a:t>Understanding the declarant and software developer’s plans for TDR and CDS.</a:t>
          </a:r>
        </a:p>
      </dsp:txBody>
      <dsp:txXfrm>
        <a:off x="2934356" y="683"/>
        <a:ext cx="1916634" cy="1149980"/>
      </dsp:txXfrm>
    </dsp:sp>
    <dsp:sp modelId="{1AAFE954-0B9E-4F81-A1E5-F26BEDC66329}">
      <dsp:nvSpPr>
        <dsp:cNvPr id="0" name=""/>
        <dsp:cNvSpPr/>
      </dsp:nvSpPr>
      <dsp:spPr>
        <a:xfrm>
          <a:off x="7206651" y="529954"/>
          <a:ext cx="410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225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7400743" y="573470"/>
        <a:ext cx="22041" cy="4408"/>
      </dsp:txXfrm>
    </dsp:sp>
    <dsp:sp modelId="{4C9EA888-0A8C-436C-B5EA-149097CC38DE}">
      <dsp:nvSpPr>
        <dsp:cNvPr id="0" name=""/>
        <dsp:cNvSpPr/>
      </dsp:nvSpPr>
      <dsp:spPr>
        <a:xfrm>
          <a:off x="5291816" y="683"/>
          <a:ext cx="1916634" cy="1149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TDR Setup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kern="1200" dirty="0"/>
            <a:t>We provide our TDR Runbook enabling the software developer to get their application setup for TDR</a:t>
          </a:r>
        </a:p>
      </dsp:txBody>
      <dsp:txXfrm>
        <a:off x="5291816" y="683"/>
        <a:ext cx="1916634" cy="1149980"/>
      </dsp:txXfrm>
    </dsp:sp>
    <dsp:sp modelId="{2F7B9C3C-6044-467B-83ED-01F403058C7A}">
      <dsp:nvSpPr>
        <dsp:cNvPr id="0" name=""/>
        <dsp:cNvSpPr/>
      </dsp:nvSpPr>
      <dsp:spPr>
        <a:xfrm>
          <a:off x="1535214" y="1148864"/>
          <a:ext cx="7072379" cy="410225"/>
        </a:xfrm>
        <a:custGeom>
          <a:avLst/>
          <a:gdLst/>
          <a:ahLst/>
          <a:cxnLst/>
          <a:rect l="0" t="0" r="0" b="0"/>
          <a:pathLst>
            <a:path>
              <a:moveTo>
                <a:pt x="7072379" y="0"/>
              </a:moveTo>
              <a:lnTo>
                <a:pt x="7072379" y="222212"/>
              </a:lnTo>
              <a:lnTo>
                <a:pt x="0" y="222212"/>
              </a:lnTo>
              <a:lnTo>
                <a:pt x="0" y="41022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4894251" y="1351773"/>
        <a:ext cx="354305" cy="4408"/>
      </dsp:txXfrm>
    </dsp:sp>
    <dsp:sp modelId="{49B1BD60-66A4-444C-A625-D69305E6F433}">
      <dsp:nvSpPr>
        <dsp:cNvPr id="0" name=""/>
        <dsp:cNvSpPr/>
      </dsp:nvSpPr>
      <dsp:spPr>
        <a:xfrm>
          <a:off x="7649276" y="683"/>
          <a:ext cx="1916634" cy="1149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TDR Enrolment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kern="1200" dirty="0"/>
            <a:t>The request for TDR access is received from the software developer and we provide the TDR API subscriptions.</a:t>
          </a:r>
        </a:p>
      </dsp:txBody>
      <dsp:txXfrm>
        <a:off x="7649276" y="683"/>
        <a:ext cx="1916634" cy="1149980"/>
      </dsp:txXfrm>
    </dsp:sp>
    <dsp:sp modelId="{5305F94B-A642-46AA-9451-18DE565986DF}">
      <dsp:nvSpPr>
        <dsp:cNvPr id="0" name=""/>
        <dsp:cNvSpPr/>
      </dsp:nvSpPr>
      <dsp:spPr>
        <a:xfrm>
          <a:off x="2491731" y="2120760"/>
          <a:ext cx="410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225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685823" y="2164276"/>
        <a:ext cx="22041" cy="4408"/>
      </dsp:txXfrm>
    </dsp:sp>
    <dsp:sp modelId="{F3CE5C75-8AB8-4C2E-941C-0DAA9ACB2FC1}">
      <dsp:nvSpPr>
        <dsp:cNvPr id="0" name=""/>
        <dsp:cNvSpPr/>
      </dsp:nvSpPr>
      <dsp:spPr>
        <a:xfrm>
          <a:off x="576896" y="1591490"/>
          <a:ext cx="1916634" cy="1149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TDR Proving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kern="1200" dirty="0"/>
            <a:t>The submission of declaration scenarios into TDR with real account data.</a:t>
          </a:r>
        </a:p>
      </dsp:txBody>
      <dsp:txXfrm>
        <a:off x="576896" y="1591490"/>
        <a:ext cx="1916634" cy="1149980"/>
      </dsp:txXfrm>
    </dsp:sp>
    <dsp:sp modelId="{9E95B65F-C75A-4DF2-956A-C3E11544A80A}">
      <dsp:nvSpPr>
        <dsp:cNvPr id="0" name=""/>
        <dsp:cNvSpPr/>
      </dsp:nvSpPr>
      <dsp:spPr>
        <a:xfrm>
          <a:off x="4849191" y="2120760"/>
          <a:ext cx="410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225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5043283" y="2164276"/>
        <a:ext cx="22041" cy="4408"/>
      </dsp:txXfrm>
    </dsp:sp>
    <dsp:sp modelId="{4E5BA6C6-31FE-467C-B7AF-6E776867217B}">
      <dsp:nvSpPr>
        <dsp:cNvPr id="0" name=""/>
        <dsp:cNvSpPr/>
      </dsp:nvSpPr>
      <dsp:spPr>
        <a:xfrm>
          <a:off x="2934356" y="1591490"/>
          <a:ext cx="1916634" cy="1149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Production Transition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kern="1200" dirty="0"/>
            <a:t>The finalisation of the TDR phase prior to migrating to CDS.</a:t>
          </a:r>
        </a:p>
      </dsp:txBody>
      <dsp:txXfrm>
        <a:off x="2934356" y="1591490"/>
        <a:ext cx="1916634" cy="1149980"/>
      </dsp:txXfrm>
    </dsp:sp>
    <dsp:sp modelId="{E80B6BFA-8705-4AA5-AA9E-7DE979E11A81}">
      <dsp:nvSpPr>
        <dsp:cNvPr id="0" name=""/>
        <dsp:cNvSpPr/>
      </dsp:nvSpPr>
      <dsp:spPr>
        <a:xfrm>
          <a:off x="7206651" y="2120760"/>
          <a:ext cx="410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225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7400743" y="2164276"/>
        <a:ext cx="22041" cy="4408"/>
      </dsp:txXfrm>
    </dsp:sp>
    <dsp:sp modelId="{74FC7DC6-B732-4401-B767-52AD5ACC3110}">
      <dsp:nvSpPr>
        <dsp:cNvPr id="0" name=""/>
        <dsp:cNvSpPr/>
      </dsp:nvSpPr>
      <dsp:spPr>
        <a:xfrm>
          <a:off x="5291816" y="1591490"/>
          <a:ext cx="1916634" cy="1149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Production Setup and Authorisation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kern="1200" dirty="0"/>
            <a:t>The setup and authorisation of the customs software application for CDS live.</a:t>
          </a:r>
        </a:p>
      </dsp:txBody>
      <dsp:txXfrm>
        <a:off x="5291816" y="1591490"/>
        <a:ext cx="1916634" cy="1149980"/>
      </dsp:txXfrm>
    </dsp:sp>
    <dsp:sp modelId="{5106CAD4-48D4-4A3D-AF98-60616679731C}">
      <dsp:nvSpPr>
        <dsp:cNvPr id="0" name=""/>
        <dsp:cNvSpPr/>
      </dsp:nvSpPr>
      <dsp:spPr>
        <a:xfrm>
          <a:off x="1535214" y="2739670"/>
          <a:ext cx="7072379" cy="410225"/>
        </a:xfrm>
        <a:custGeom>
          <a:avLst/>
          <a:gdLst/>
          <a:ahLst/>
          <a:cxnLst/>
          <a:rect l="0" t="0" r="0" b="0"/>
          <a:pathLst>
            <a:path>
              <a:moveTo>
                <a:pt x="7072379" y="0"/>
              </a:moveTo>
              <a:lnTo>
                <a:pt x="7072379" y="222212"/>
              </a:lnTo>
              <a:lnTo>
                <a:pt x="0" y="222212"/>
              </a:lnTo>
              <a:lnTo>
                <a:pt x="0" y="41022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4894251" y="2942579"/>
        <a:ext cx="354305" cy="4408"/>
      </dsp:txXfrm>
    </dsp:sp>
    <dsp:sp modelId="{1F899BC6-516D-4541-8460-97B21F992056}">
      <dsp:nvSpPr>
        <dsp:cNvPr id="0" name=""/>
        <dsp:cNvSpPr/>
      </dsp:nvSpPr>
      <dsp:spPr>
        <a:xfrm>
          <a:off x="7649276" y="1591490"/>
          <a:ext cx="1916634" cy="1149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Go-Live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kern="1200" dirty="0"/>
            <a:t>The first live submission into CDS.</a:t>
          </a:r>
        </a:p>
      </dsp:txBody>
      <dsp:txXfrm>
        <a:off x="7649276" y="1591490"/>
        <a:ext cx="1916634" cy="1149980"/>
      </dsp:txXfrm>
    </dsp:sp>
    <dsp:sp modelId="{551F65E7-8AE3-415F-BF20-0E9B1810D866}">
      <dsp:nvSpPr>
        <dsp:cNvPr id="0" name=""/>
        <dsp:cNvSpPr/>
      </dsp:nvSpPr>
      <dsp:spPr>
        <a:xfrm>
          <a:off x="2491731" y="3711566"/>
          <a:ext cx="410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225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685823" y="3755082"/>
        <a:ext cx="22041" cy="4408"/>
      </dsp:txXfrm>
    </dsp:sp>
    <dsp:sp modelId="{10029A0C-2C74-49FF-BE50-E68AF02FA8A5}">
      <dsp:nvSpPr>
        <dsp:cNvPr id="0" name=""/>
        <dsp:cNvSpPr/>
      </dsp:nvSpPr>
      <dsp:spPr>
        <a:xfrm>
          <a:off x="576896" y="3182296"/>
          <a:ext cx="1916634" cy="1149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Production Live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kern="1200" dirty="0"/>
            <a:t>The declarant is now live on CDS and can make real declaration submissions.</a:t>
          </a:r>
        </a:p>
      </dsp:txBody>
      <dsp:txXfrm>
        <a:off x="576896" y="3182296"/>
        <a:ext cx="1916634" cy="1149980"/>
      </dsp:txXfrm>
    </dsp:sp>
    <dsp:sp modelId="{718DE544-E9AA-4A76-A1B8-320F221FA919}">
      <dsp:nvSpPr>
        <dsp:cNvPr id="0" name=""/>
        <dsp:cNvSpPr/>
      </dsp:nvSpPr>
      <dsp:spPr>
        <a:xfrm>
          <a:off x="2934356" y="3182296"/>
          <a:ext cx="1916634" cy="1149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Post Go-live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kern="1200" dirty="0"/>
            <a:t>We capture some feedback from the software developer and declarant on their migration journey.</a:t>
          </a:r>
        </a:p>
      </dsp:txBody>
      <dsp:txXfrm>
        <a:off x="2934356" y="3182296"/>
        <a:ext cx="1916634" cy="11499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78CEE-4880-48A8-81C8-E618CBFC10F0}">
      <dsp:nvSpPr>
        <dsp:cNvPr id="0" name=""/>
        <dsp:cNvSpPr/>
      </dsp:nvSpPr>
      <dsp:spPr>
        <a:xfrm>
          <a:off x="1314" y="419345"/>
          <a:ext cx="1183259" cy="47330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Trade Test</a:t>
          </a:r>
        </a:p>
      </dsp:txBody>
      <dsp:txXfrm>
        <a:off x="237966" y="419345"/>
        <a:ext cx="709956" cy="473303"/>
      </dsp:txXfrm>
    </dsp:sp>
    <dsp:sp modelId="{E9FC4E1D-F32E-44ED-8907-E63B15415E97}">
      <dsp:nvSpPr>
        <dsp:cNvPr id="0" name=""/>
        <dsp:cNvSpPr/>
      </dsp:nvSpPr>
      <dsp:spPr>
        <a:xfrm>
          <a:off x="1066248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TDR Discovery</a:t>
          </a:r>
        </a:p>
      </dsp:txBody>
      <dsp:txXfrm>
        <a:off x="1302900" y="419345"/>
        <a:ext cx="709956" cy="473303"/>
      </dsp:txXfrm>
    </dsp:sp>
    <dsp:sp modelId="{671157FB-28F5-44EF-A338-8EE9345856FD}">
      <dsp:nvSpPr>
        <dsp:cNvPr id="0" name=""/>
        <dsp:cNvSpPr/>
      </dsp:nvSpPr>
      <dsp:spPr>
        <a:xfrm>
          <a:off x="2131181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TDR Setup</a:t>
          </a:r>
        </a:p>
      </dsp:txBody>
      <dsp:txXfrm>
        <a:off x="2367833" y="419345"/>
        <a:ext cx="709956" cy="473303"/>
      </dsp:txXfrm>
    </dsp:sp>
    <dsp:sp modelId="{7E475FFC-0462-4E0D-A595-44A3443BFE56}">
      <dsp:nvSpPr>
        <dsp:cNvPr id="0" name=""/>
        <dsp:cNvSpPr/>
      </dsp:nvSpPr>
      <dsp:spPr>
        <a:xfrm>
          <a:off x="3196115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TDR Enrolment</a:t>
          </a:r>
        </a:p>
      </dsp:txBody>
      <dsp:txXfrm>
        <a:off x="3432767" y="419345"/>
        <a:ext cx="709956" cy="473303"/>
      </dsp:txXfrm>
    </dsp:sp>
    <dsp:sp modelId="{23C0ABC9-2CBE-4CF7-A27A-F0FFBCAC1578}">
      <dsp:nvSpPr>
        <dsp:cNvPr id="0" name=""/>
        <dsp:cNvSpPr/>
      </dsp:nvSpPr>
      <dsp:spPr>
        <a:xfrm>
          <a:off x="4261048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TDR Proving</a:t>
          </a:r>
        </a:p>
      </dsp:txBody>
      <dsp:txXfrm>
        <a:off x="4497700" y="419345"/>
        <a:ext cx="709956" cy="473303"/>
      </dsp:txXfrm>
    </dsp:sp>
    <dsp:sp modelId="{6333D98B-9745-4281-9A35-0D979E1F7AD6}">
      <dsp:nvSpPr>
        <dsp:cNvPr id="0" name=""/>
        <dsp:cNvSpPr/>
      </dsp:nvSpPr>
      <dsp:spPr>
        <a:xfrm>
          <a:off x="5325982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Production Transition</a:t>
          </a:r>
        </a:p>
      </dsp:txBody>
      <dsp:txXfrm>
        <a:off x="5562634" y="419345"/>
        <a:ext cx="709956" cy="473303"/>
      </dsp:txXfrm>
    </dsp:sp>
    <dsp:sp modelId="{65DE0C39-82E2-4629-8E66-5FE93B4E93C1}">
      <dsp:nvSpPr>
        <dsp:cNvPr id="0" name=""/>
        <dsp:cNvSpPr/>
      </dsp:nvSpPr>
      <dsp:spPr>
        <a:xfrm>
          <a:off x="6390916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Production Setup and Authorisation</a:t>
          </a:r>
        </a:p>
      </dsp:txBody>
      <dsp:txXfrm>
        <a:off x="6627568" y="419345"/>
        <a:ext cx="709956" cy="473303"/>
      </dsp:txXfrm>
    </dsp:sp>
    <dsp:sp modelId="{CB0F9D73-8097-4967-9F1E-9937C0779903}">
      <dsp:nvSpPr>
        <dsp:cNvPr id="0" name=""/>
        <dsp:cNvSpPr/>
      </dsp:nvSpPr>
      <dsp:spPr>
        <a:xfrm>
          <a:off x="7455849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Go-Live</a:t>
          </a:r>
        </a:p>
      </dsp:txBody>
      <dsp:txXfrm>
        <a:off x="7692501" y="419345"/>
        <a:ext cx="709956" cy="473303"/>
      </dsp:txXfrm>
    </dsp:sp>
    <dsp:sp modelId="{80629BB4-7DD7-41B7-8D10-A21650D85D70}">
      <dsp:nvSpPr>
        <dsp:cNvPr id="0" name=""/>
        <dsp:cNvSpPr/>
      </dsp:nvSpPr>
      <dsp:spPr>
        <a:xfrm>
          <a:off x="8520783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Production Live</a:t>
          </a:r>
        </a:p>
      </dsp:txBody>
      <dsp:txXfrm>
        <a:off x="8757435" y="419345"/>
        <a:ext cx="709956" cy="473303"/>
      </dsp:txXfrm>
    </dsp:sp>
    <dsp:sp modelId="{12344223-EC8B-4832-914F-A4FD64BD5528}">
      <dsp:nvSpPr>
        <dsp:cNvPr id="0" name=""/>
        <dsp:cNvSpPr/>
      </dsp:nvSpPr>
      <dsp:spPr>
        <a:xfrm>
          <a:off x="9585716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Post Go-live</a:t>
          </a:r>
        </a:p>
      </dsp:txBody>
      <dsp:txXfrm>
        <a:off x="9822368" y="419345"/>
        <a:ext cx="709956" cy="473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E9757-8E0A-4A27-9165-5A400498B145}">
      <dsp:nvSpPr>
        <dsp:cNvPr id="0" name=""/>
        <dsp:cNvSpPr/>
      </dsp:nvSpPr>
      <dsp:spPr>
        <a:xfrm>
          <a:off x="626365" y="0"/>
          <a:ext cx="7098809" cy="2656593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3147-B56D-4BA0-91DB-8A0F7EF0769A}">
      <dsp:nvSpPr>
        <dsp:cNvPr id="0" name=""/>
        <dsp:cNvSpPr/>
      </dsp:nvSpPr>
      <dsp:spPr>
        <a:xfrm>
          <a:off x="3670" y="796977"/>
          <a:ext cx="1604653" cy="10626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Register A Sandbox Application On The HMRC Developer Hub</a:t>
          </a:r>
        </a:p>
      </dsp:txBody>
      <dsp:txXfrm>
        <a:off x="55544" y="848851"/>
        <a:ext cx="1500905" cy="958889"/>
      </dsp:txXfrm>
    </dsp:sp>
    <dsp:sp modelId="{1A500011-1092-4205-A575-03CD5C09F657}">
      <dsp:nvSpPr>
        <dsp:cNvPr id="0" name=""/>
        <dsp:cNvSpPr/>
      </dsp:nvSpPr>
      <dsp:spPr>
        <a:xfrm>
          <a:off x="1688556" y="796977"/>
          <a:ext cx="1604653" cy="10626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Contact SDST To Request Access To The Trade Test APIs</a:t>
          </a:r>
        </a:p>
      </dsp:txBody>
      <dsp:txXfrm>
        <a:off x="1740430" y="848851"/>
        <a:ext cx="1500905" cy="958889"/>
      </dsp:txXfrm>
    </dsp:sp>
    <dsp:sp modelId="{B4AD47E4-B943-4FFE-9F3B-848D990C837E}">
      <dsp:nvSpPr>
        <dsp:cNvPr id="0" name=""/>
        <dsp:cNvSpPr/>
      </dsp:nvSpPr>
      <dsp:spPr>
        <a:xfrm>
          <a:off x="3373443" y="796977"/>
          <a:ext cx="1604653" cy="10626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SDST Will Provide The Trade Test API  Subscriptions</a:t>
          </a:r>
        </a:p>
      </dsp:txBody>
      <dsp:txXfrm>
        <a:off x="3425317" y="848851"/>
        <a:ext cx="1500905" cy="958889"/>
      </dsp:txXfrm>
    </dsp:sp>
    <dsp:sp modelId="{7ED27EC2-1252-414E-A20D-DD8B06BB45DC}">
      <dsp:nvSpPr>
        <dsp:cNvPr id="0" name=""/>
        <dsp:cNvSpPr/>
      </dsp:nvSpPr>
      <dsp:spPr>
        <a:xfrm>
          <a:off x="5058329" y="796977"/>
          <a:ext cx="1604653" cy="10626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Prepare and Submit Your Declaration Payloads With Test Data</a:t>
          </a:r>
        </a:p>
      </dsp:txBody>
      <dsp:txXfrm>
        <a:off x="5110203" y="848851"/>
        <a:ext cx="1500905" cy="958889"/>
      </dsp:txXfrm>
    </dsp:sp>
    <dsp:sp modelId="{D26304C8-2533-4A8D-9E75-E72A2BA9F591}">
      <dsp:nvSpPr>
        <dsp:cNvPr id="0" name=""/>
        <dsp:cNvSpPr/>
      </dsp:nvSpPr>
      <dsp:spPr>
        <a:xfrm>
          <a:off x="6743216" y="796977"/>
          <a:ext cx="1604653" cy="10626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Successfully Complete Your Declaration Scenarios</a:t>
          </a:r>
        </a:p>
      </dsp:txBody>
      <dsp:txXfrm>
        <a:off x="6795090" y="848851"/>
        <a:ext cx="1500905" cy="958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2D7EE-6C8C-421F-B1BE-137F167C5CB4}">
      <dsp:nvSpPr>
        <dsp:cNvPr id="0" name=""/>
        <dsp:cNvSpPr/>
      </dsp:nvSpPr>
      <dsp:spPr>
        <a:xfrm>
          <a:off x="686437" y="0"/>
          <a:ext cx="7779630" cy="2776245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D2897-3F58-4728-B348-90992813EC45}">
      <dsp:nvSpPr>
        <dsp:cNvPr id="0" name=""/>
        <dsp:cNvSpPr/>
      </dsp:nvSpPr>
      <dsp:spPr>
        <a:xfrm>
          <a:off x="782" y="832873"/>
          <a:ext cx="1253553" cy="11104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Pre-Engagement TDR Questions Are Completed and Returned</a:t>
          </a:r>
        </a:p>
      </dsp:txBody>
      <dsp:txXfrm>
        <a:off x="54992" y="887083"/>
        <a:ext cx="1145133" cy="1002078"/>
      </dsp:txXfrm>
    </dsp:sp>
    <dsp:sp modelId="{CE14F089-66F9-4562-8043-4E3DBAF2C69F}">
      <dsp:nvSpPr>
        <dsp:cNvPr id="0" name=""/>
        <dsp:cNvSpPr/>
      </dsp:nvSpPr>
      <dsp:spPr>
        <a:xfrm>
          <a:off x="1317013" y="832873"/>
          <a:ext cx="1253553" cy="11104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SWD Attends Engagement Call With HMRC BRM</a:t>
          </a:r>
        </a:p>
      </dsp:txBody>
      <dsp:txXfrm>
        <a:off x="1371223" y="887083"/>
        <a:ext cx="1145133" cy="1002078"/>
      </dsp:txXfrm>
    </dsp:sp>
    <dsp:sp modelId="{2D94D1FB-6F38-4C2D-868A-E5DA890A844F}">
      <dsp:nvSpPr>
        <dsp:cNvPr id="0" name=""/>
        <dsp:cNvSpPr/>
      </dsp:nvSpPr>
      <dsp:spPr>
        <a:xfrm>
          <a:off x="2633244" y="832873"/>
          <a:ext cx="1253553" cy="11104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SWD and Declarant Pre-TDR Steps Have Been Completed</a:t>
          </a:r>
        </a:p>
      </dsp:txBody>
      <dsp:txXfrm>
        <a:off x="2687454" y="887083"/>
        <a:ext cx="1145133" cy="1002078"/>
      </dsp:txXfrm>
    </dsp:sp>
    <dsp:sp modelId="{F14A2DBD-D962-4EAE-B0A0-364C7F4391BC}">
      <dsp:nvSpPr>
        <dsp:cNvPr id="0" name=""/>
        <dsp:cNvSpPr/>
      </dsp:nvSpPr>
      <dsp:spPr>
        <a:xfrm>
          <a:off x="3949476" y="832873"/>
          <a:ext cx="1253553" cy="11104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TDR Application Is Registered On The HMRC Developer Hub</a:t>
          </a:r>
        </a:p>
      </dsp:txBody>
      <dsp:txXfrm>
        <a:off x="4003686" y="887083"/>
        <a:ext cx="1145133" cy="1002078"/>
      </dsp:txXfrm>
    </dsp:sp>
    <dsp:sp modelId="{4A5DC600-4D66-42B7-9B25-D0AA32FABF3A}">
      <dsp:nvSpPr>
        <dsp:cNvPr id="0" name=""/>
        <dsp:cNvSpPr/>
      </dsp:nvSpPr>
      <dsp:spPr>
        <a:xfrm>
          <a:off x="5265707" y="832873"/>
          <a:ext cx="1253553" cy="11104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TDR Runbook Provided and Access To TDR Requested From SDST</a:t>
          </a:r>
        </a:p>
      </dsp:txBody>
      <dsp:txXfrm>
        <a:off x="5319917" y="887083"/>
        <a:ext cx="1145133" cy="1002078"/>
      </dsp:txXfrm>
    </dsp:sp>
    <dsp:sp modelId="{2BC25D1E-A149-4087-98D9-5711C07F5392}">
      <dsp:nvSpPr>
        <dsp:cNvPr id="0" name=""/>
        <dsp:cNvSpPr/>
      </dsp:nvSpPr>
      <dsp:spPr>
        <a:xfrm>
          <a:off x="6581938" y="832873"/>
          <a:ext cx="1253553" cy="11104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TDR API Subscriptions Are Provided And TDR Access Is Granted</a:t>
          </a:r>
        </a:p>
      </dsp:txBody>
      <dsp:txXfrm>
        <a:off x="6636148" y="887083"/>
        <a:ext cx="1145133" cy="1002078"/>
      </dsp:txXfrm>
    </dsp:sp>
    <dsp:sp modelId="{8F892B4F-97FB-4D8A-B072-AA6874EF21ED}">
      <dsp:nvSpPr>
        <dsp:cNvPr id="0" name=""/>
        <dsp:cNvSpPr/>
      </dsp:nvSpPr>
      <dsp:spPr>
        <a:xfrm>
          <a:off x="7898170" y="832873"/>
          <a:ext cx="1253553" cy="11104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TDR Declaration Submissions And TDR Feedback Received</a:t>
          </a:r>
        </a:p>
      </dsp:txBody>
      <dsp:txXfrm>
        <a:off x="7952380" y="887083"/>
        <a:ext cx="1145133" cy="1002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78CEE-4880-48A8-81C8-E618CBFC10F0}">
      <dsp:nvSpPr>
        <dsp:cNvPr id="0" name=""/>
        <dsp:cNvSpPr/>
      </dsp:nvSpPr>
      <dsp:spPr>
        <a:xfrm>
          <a:off x="1314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rgbClr val="576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Trade Test</a:t>
          </a:r>
        </a:p>
      </dsp:txBody>
      <dsp:txXfrm>
        <a:off x="237966" y="419345"/>
        <a:ext cx="709956" cy="473303"/>
      </dsp:txXfrm>
    </dsp:sp>
    <dsp:sp modelId="{E9FC4E1D-F32E-44ED-8907-E63B15415E97}">
      <dsp:nvSpPr>
        <dsp:cNvPr id="0" name=""/>
        <dsp:cNvSpPr/>
      </dsp:nvSpPr>
      <dsp:spPr>
        <a:xfrm>
          <a:off x="1066248" y="419345"/>
          <a:ext cx="1183259" cy="47330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TDR Discovery</a:t>
          </a:r>
        </a:p>
      </dsp:txBody>
      <dsp:txXfrm>
        <a:off x="1302900" y="419345"/>
        <a:ext cx="709956" cy="473303"/>
      </dsp:txXfrm>
    </dsp:sp>
    <dsp:sp modelId="{671157FB-28F5-44EF-A338-8EE9345856FD}">
      <dsp:nvSpPr>
        <dsp:cNvPr id="0" name=""/>
        <dsp:cNvSpPr/>
      </dsp:nvSpPr>
      <dsp:spPr>
        <a:xfrm>
          <a:off x="2131181" y="419345"/>
          <a:ext cx="1183259" cy="47330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TDR Setup</a:t>
          </a:r>
        </a:p>
      </dsp:txBody>
      <dsp:txXfrm>
        <a:off x="2367833" y="419345"/>
        <a:ext cx="709956" cy="473303"/>
      </dsp:txXfrm>
    </dsp:sp>
    <dsp:sp modelId="{7E475FFC-0462-4E0D-A595-44A3443BFE56}">
      <dsp:nvSpPr>
        <dsp:cNvPr id="0" name=""/>
        <dsp:cNvSpPr/>
      </dsp:nvSpPr>
      <dsp:spPr>
        <a:xfrm>
          <a:off x="3196115" y="419345"/>
          <a:ext cx="1183259" cy="47330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TDR Enrolment</a:t>
          </a:r>
        </a:p>
      </dsp:txBody>
      <dsp:txXfrm>
        <a:off x="3432767" y="419345"/>
        <a:ext cx="709956" cy="473303"/>
      </dsp:txXfrm>
    </dsp:sp>
    <dsp:sp modelId="{23C0ABC9-2CBE-4CF7-A27A-F0FFBCAC1578}">
      <dsp:nvSpPr>
        <dsp:cNvPr id="0" name=""/>
        <dsp:cNvSpPr/>
      </dsp:nvSpPr>
      <dsp:spPr>
        <a:xfrm>
          <a:off x="4261048" y="419345"/>
          <a:ext cx="1183259" cy="47330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TDR Proving</a:t>
          </a:r>
        </a:p>
      </dsp:txBody>
      <dsp:txXfrm>
        <a:off x="4497700" y="419345"/>
        <a:ext cx="709956" cy="473303"/>
      </dsp:txXfrm>
    </dsp:sp>
    <dsp:sp modelId="{6333D98B-9745-4281-9A35-0D979E1F7AD6}">
      <dsp:nvSpPr>
        <dsp:cNvPr id="0" name=""/>
        <dsp:cNvSpPr/>
      </dsp:nvSpPr>
      <dsp:spPr>
        <a:xfrm>
          <a:off x="5325982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Production Transition</a:t>
          </a:r>
        </a:p>
      </dsp:txBody>
      <dsp:txXfrm>
        <a:off x="5562634" y="419345"/>
        <a:ext cx="709956" cy="473303"/>
      </dsp:txXfrm>
    </dsp:sp>
    <dsp:sp modelId="{65DE0C39-82E2-4629-8E66-5FE93B4E93C1}">
      <dsp:nvSpPr>
        <dsp:cNvPr id="0" name=""/>
        <dsp:cNvSpPr/>
      </dsp:nvSpPr>
      <dsp:spPr>
        <a:xfrm>
          <a:off x="6390916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Production Setup and Authorisation</a:t>
          </a:r>
        </a:p>
      </dsp:txBody>
      <dsp:txXfrm>
        <a:off x="6627568" y="419345"/>
        <a:ext cx="709956" cy="473303"/>
      </dsp:txXfrm>
    </dsp:sp>
    <dsp:sp modelId="{CB0F9D73-8097-4967-9F1E-9937C0779903}">
      <dsp:nvSpPr>
        <dsp:cNvPr id="0" name=""/>
        <dsp:cNvSpPr/>
      </dsp:nvSpPr>
      <dsp:spPr>
        <a:xfrm>
          <a:off x="7455849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Go-Live</a:t>
          </a:r>
        </a:p>
      </dsp:txBody>
      <dsp:txXfrm>
        <a:off x="7692501" y="419345"/>
        <a:ext cx="709956" cy="473303"/>
      </dsp:txXfrm>
    </dsp:sp>
    <dsp:sp modelId="{80629BB4-7DD7-41B7-8D10-A21650D85D70}">
      <dsp:nvSpPr>
        <dsp:cNvPr id="0" name=""/>
        <dsp:cNvSpPr/>
      </dsp:nvSpPr>
      <dsp:spPr>
        <a:xfrm>
          <a:off x="8520783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Production Live</a:t>
          </a:r>
        </a:p>
      </dsp:txBody>
      <dsp:txXfrm>
        <a:off x="8757435" y="419345"/>
        <a:ext cx="709956" cy="473303"/>
      </dsp:txXfrm>
    </dsp:sp>
    <dsp:sp modelId="{12344223-EC8B-4832-914F-A4FD64BD5528}">
      <dsp:nvSpPr>
        <dsp:cNvPr id="0" name=""/>
        <dsp:cNvSpPr/>
      </dsp:nvSpPr>
      <dsp:spPr>
        <a:xfrm>
          <a:off x="9585716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Post Go-live</a:t>
          </a:r>
        </a:p>
      </dsp:txBody>
      <dsp:txXfrm>
        <a:off x="9822368" y="419345"/>
        <a:ext cx="709956" cy="4733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6814B-C93C-42C0-B8F2-5BE6F1833E19}">
      <dsp:nvSpPr>
        <dsp:cNvPr id="0" name=""/>
        <dsp:cNvSpPr/>
      </dsp:nvSpPr>
      <dsp:spPr>
        <a:xfrm>
          <a:off x="2987631" y="512136"/>
          <a:ext cx="3963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390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75152" y="555721"/>
        <a:ext cx="21349" cy="4269"/>
      </dsp:txXfrm>
    </dsp:sp>
    <dsp:sp modelId="{405CE603-3161-4A6E-A108-554A3C685F39}">
      <dsp:nvSpPr>
        <dsp:cNvPr id="0" name=""/>
        <dsp:cNvSpPr/>
      </dsp:nvSpPr>
      <dsp:spPr>
        <a:xfrm>
          <a:off x="1132949" y="911"/>
          <a:ext cx="1856482" cy="1113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TDR Declaration Submissions Have Been Completed</a:t>
          </a:r>
        </a:p>
      </dsp:txBody>
      <dsp:txXfrm>
        <a:off x="1132949" y="911"/>
        <a:ext cx="1856482" cy="1113889"/>
      </dsp:txXfrm>
    </dsp:sp>
    <dsp:sp modelId="{B63658FD-42C5-46E9-9A24-D9C727F3C96D}">
      <dsp:nvSpPr>
        <dsp:cNvPr id="0" name=""/>
        <dsp:cNvSpPr/>
      </dsp:nvSpPr>
      <dsp:spPr>
        <a:xfrm>
          <a:off x="5271104" y="512136"/>
          <a:ext cx="3963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390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58625" y="555721"/>
        <a:ext cx="21349" cy="4269"/>
      </dsp:txXfrm>
    </dsp:sp>
    <dsp:sp modelId="{EA1F3037-4D58-43FA-A940-3FA43EBD4DEC}">
      <dsp:nvSpPr>
        <dsp:cNvPr id="0" name=""/>
        <dsp:cNvSpPr/>
      </dsp:nvSpPr>
      <dsp:spPr>
        <a:xfrm>
          <a:off x="3416422" y="911"/>
          <a:ext cx="1856482" cy="1113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Confirmation Provided Whether Ongoing TDR Access Is Required</a:t>
          </a:r>
        </a:p>
      </dsp:txBody>
      <dsp:txXfrm>
        <a:off x="3416422" y="911"/>
        <a:ext cx="1856482" cy="1113889"/>
      </dsp:txXfrm>
    </dsp:sp>
    <dsp:sp modelId="{F3DE8CE7-898E-4380-9065-EA0295D8C97E}">
      <dsp:nvSpPr>
        <dsp:cNvPr id="0" name=""/>
        <dsp:cNvSpPr/>
      </dsp:nvSpPr>
      <dsp:spPr>
        <a:xfrm>
          <a:off x="7554577" y="512136"/>
          <a:ext cx="3963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390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742098" y="555721"/>
        <a:ext cx="21349" cy="4269"/>
      </dsp:txXfrm>
    </dsp:sp>
    <dsp:sp modelId="{ADC7C1D7-C1A6-4B73-8249-C6A0F69FC542}">
      <dsp:nvSpPr>
        <dsp:cNvPr id="0" name=""/>
        <dsp:cNvSpPr/>
      </dsp:nvSpPr>
      <dsp:spPr>
        <a:xfrm>
          <a:off x="5699895" y="911"/>
          <a:ext cx="1856482" cy="1113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Production Application Is Setup and Registered On HMRC Developer Hub</a:t>
          </a:r>
        </a:p>
      </dsp:txBody>
      <dsp:txXfrm>
        <a:off x="5699895" y="911"/>
        <a:ext cx="1856482" cy="1113889"/>
      </dsp:txXfrm>
    </dsp:sp>
    <dsp:sp modelId="{334B44F2-405C-4FBF-8BCC-638FD905398E}">
      <dsp:nvSpPr>
        <dsp:cNvPr id="0" name=""/>
        <dsp:cNvSpPr/>
      </dsp:nvSpPr>
      <dsp:spPr>
        <a:xfrm>
          <a:off x="2061190" y="1113001"/>
          <a:ext cx="6850418" cy="396390"/>
        </a:xfrm>
        <a:custGeom>
          <a:avLst/>
          <a:gdLst/>
          <a:ahLst/>
          <a:cxnLst/>
          <a:rect l="0" t="0" r="0" b="0"/>
          <a:pathLst>
            <a:path>
              <a:moveTo>
                <a:pt x="6850418" y="0"/>
              </a:moveTo>
              <a:lnTo>
                <a:pt x="6850418" y="215295"/>
              </a:lnTo>
              <a:lnTo>
                <a:pt x="0" y="215295"/>
              </a:lnTo>
              <a:lnTo>
                <a:pt x="0" y="39639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314807" y="1309061"/>
        <a:ext cx="343185" cy="4269"/>
      </dsp:txXfrm>
    </dsp:sp>
    <dsp:sp modelId="{F0070EA7-13D2-4A5D-8F5F-93BCA6E6ACE0}">
      <dsp:nvSpPr>
        <dsp:cNvPr id="0" name=""/>
        <dsp:cNvSpPr/>
      </dsp:nvSpPr>
      <dsp:spPr>
        <a:xfrm>
          <a:off x="7983368" y="911"/>
          <a:ext cx="1856482" cy="1113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Access to CDS Live Requested from SDST</a:t>
          </a:r>
        </a:p>
      </dsp:txBody>
      <dsp:txXfrm>
        <a:off x="7983368" y="911"/>
        <a:ext cx="1856482" cy="1113889"/>
      </dsp:txXfrm>
    </dsp:sp>
    <dsp:sp modelId="{723122FC-21A4-4181-9376-371E5E1E0875}">
      <dsp:nvSpPr>
        <dsp:cNvPr id="0" name=""/>
        <dsp:cNvSpPr/>
      </dsp:nvSpPr>
      <dsp:spPr>
        <a:xfrm>
          <a:off x="2987631" y="2053016"/>
          <a:ext cx="3963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390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75152" y="2096601"/>
        <a:ext cx="21349" cy="4269"/>
      </dsp:txXfrm>
    </dsp:sp>
    <dsp:sp modelId="{EF8EF60E-B44E-4033-B35D-3FAFFEF64984}">
      <dsp:nvSpPr>
        <dsp:cNvPr id="0" name=""/>
        <dsp:cNvSpPr/>
      </dsp:nvSpPr>
      <dsp:spPr>
        <a:xfrm>
          <a:off x="1132949" y="1541791"/>
          <a:ext cx="1856482" cy="1113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SWD/Declarant Pre-CDS Live Steps Have Been Completed</a:t>
          </a:r>
        </a:p>
      </dsp:txBody>
      <dsp:txXfrm>
        <a:off x="1132949" y="1541791"/>
        <a:ext cx="1856482" cy="1113889"/>
      </dsp:txXfrm>
    </dsp:sp>
    <dsp:sp modelId="{01F1C714-BA5A-4E53-8559-1CB2FDCF253D}">
      <dsp:nvSpPr>
        <dsp:cNvPr id="0" name=""/>
        <dsp:cNvSpPr/>
      </dsp:nvSpPr>
      <dsp:spPr>
        <a:xfrm>
          <a:off x="5271104" y="2053016"/>
          <a:ext cx="3963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390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58625" y="2096601"/>
        <a:ext cx="21349" cy="4269"/>
      </dsp:txXfrm>
    </dsp:sp>
    <dsp:sp modelId="{3B9C8796-5448-4C42-852A-CC05511A9BBB}">
      <dsp:nvSpPr>
        <dsp:cNvPr id="0" name=""/>
        <dsp:cNvSpPr/>
      </dsp:nvSpPr>
      <dsp:spPr>
        <a:xfrm>
          <a:off x="3416422" y="1541791"/>
          <a:ext cx="1856482" cy="1113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Go-Live Date Confirmed For The First Declaration Submission</a:t>
          </a:r>
        </a:p>
      </dsp:txBody>
      <dsp:txXfrm>
        <a:off x="3416422" y="1541791"/>
        <a:ext cx="1856482" cy="1113889"/>
      </dsp:txXfrm>
    </dsp:sp>
    <dsp:sp modelId="{3B8486EA-B8BE-404D-8E16-B868C53400CC}">
      <dsp:nvSpPr>
        <dsp:cNvPr id="0" name=""/>
        <dsp:cNvSpPr/>
      </dsp:nvSpPr>
      <dsp:spPr>
        <a:xfrm>
          <a:off x="7554577" y="2053016"/>
          <a:ext cx="3963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390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742098" y="2096601"/>
        <a:ext cx="21349" cy="4269"/>
      </dsp:txXfrm>
    </dsp:sp>
    <dsp:sp modelId="{FA9B52BB-8F94-4FB8-9EA2-2B15FD489F0D}">
      <dsp:nvSpPr>
        <dsp:cNvPr id="0" name=""/>
        <dsp:cNvSpPr/>
      </dsp:nvSpPr>
      <dsp:spPr>
        <a:xfrm>
          <a:off x="5699895" y="1541791"/>
          <a:ext cx="1856482" cy="1113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First CDS Live Declaration Submission</a:t>
          </a:r>
        </a:p>
      </dsp:txBody>
      <dsp:txXfrm>
        <a:off x="5699895" y="1541791"/>
        <a:ext cx="1856482" cy="1113889"/>
      </dsp:txXfrm>
    </dsp:sp>
    <dsp:sp modelId="{2BF4C9D3-181F-4062-B9E0-E8C2ECC01401}">
      <dsp:nvSpPr>
        <dsp:cNvPr id="0" name=""/>
        <dsp:cNvSpPr/>
      </dsp:nvSpPr>
      <dsp:spPr>
        <a:xfrm>
          <a:off x="7983368" y="1541791"/>
          <a:ext cx="1856482" cy="1113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Post Go-Live Feedback Received From The Declarant/SWD</a:t>
          </a:r>
        </a:p>
      </dsp:txBody>
      <dsp:txXfrm>
        <a:off x="7983368" y="1541791"/>
        <a:ext cx="1856482" cy="11138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78CEE-4880-48A8-81C8-E618CBFC10F0}">
      <dsp:nvSpPr>
        <dsp:cNvPr id="0" name=""/>
        <dsp:cNvSpPr/>
      </dsp:nvSpPr>
      <dsp:spPr>
        <a:xfrm>
          <a:off x="1314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rgbClr val="576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Trade Test</a:t>
          </a:r>
        </a:p>
      </dsp:txBody>
      <dsp:txXfrm>
        <a:off x="237966" y="419345"/>
        <a:ext cx="709956" cy="473303"/>
      </dsp:txXfrm>
    </dsp:sp>
    <dsp:sp modelId="{E9FC4E1D-F32E-44ED-8907-E63B15415E97}">
      <dsp:nvSpPr>
        <dsp:cNvPr id="0" name=""/>
        <dsp:cNvSpPr/>
      </dsp:nvSpPr>
      <dsp:spPr>
        <a:xfrm>
          <a:off x="1066248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rgbClr val="576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TDR Discovery</a:t>
          </a:r>
        </a:p>
      </dsp:txBody>
      <dsp:txXfrm>
        <a:off x="1302900" y="419345"/>
        <a:ext cx="709956" cy="473303"/>
      </dsp:txXfrm>
    </dsp:sp>
    <dsp:sp modelId="{671157FB-28F5-44EF-A338-8EE9345856FD}">
      <dsp:nvSpPr>
        <dsp:cNvPr id="0" name=""/>
        <dsp:cNvSpPr/>
      </dsp:nvSpPr>
      <dsp:spPr>
        <a:xfrm>
          <a:off x="2131181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rgbClr val="576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TDR Setup</a:t>
          </a:r>
        </a:p>
      </dsp:txBody>
      <dsp:txXfrm>
        <a:off x="2367833" y="419345"/>
        <a:ext cx="709956" cy="473303"/>
      </dsp:txXfrm>
    </dsp:sp>
    <dsp:sp modelId="{7E475FFC-0462-4E0D-A595-44A3443BFE56}">
      <dsp:nvSpPr>
        <dsp:cNvPr id="0" name=""/>
        <dsp:cNvSpPr/>
      </dsp:nvSpPr>
      <dsp:spPr>
        <a:xfrm>
          <a:off x="3196115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rgbClr val="576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TDR Enrolment</a:t>
          </a:r>
        </a:p>
      </dsp:txBody>
      <dsp:txXfrm>
        <a:off x="3432767" y="419345"/>
        <a:ext cx="709956" cy="473303"/>
      </dsp:txXfrm>
    </dsp:sp>
    <dsp:sp modelId="{23C0ABC9-2CBE-4CF7-A27A-F0FFBCAC1578}">
      <dsp:nvSpPr>
        <dsp:cNvPr id="0" name=""/>
        <dsp:cNvSpPr/>
      </dsp:nvSpPr>
      <dsp:spPr>
        <a:xfrm>
          <a:off x="4261048" y="419345"/>
          <a:ext cx="1183259" cy="47330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rgbClr val="576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solidFill>
                <a:srgbClr val="008D8E"/>
              </a:solidFill>
            </a:rPr>
            <a:t>TDR Proving</a:t>
          </a:r>
        </a:p>
      </dsp:txBody>
      <dsp:txXfrm>
        <a:off x="4497700" y="419345"/>
        <a:ext cx="709956" cy="473303"/>
      </dsp:txXfrm>
    </dsp:sp>
    <dsp:sp modelId="{6333D98B-9745-4281-9A35-0D979E1F7AD6}">
      <dsp:nvSpPr>
        <dsp:cNvPr id="0" name=""/>
        <dsp:cNvSpPr/>
      </dsp:nvSpPr>
      <dsp:spPr>
        <a:xfrm>
          <a:off x="5325982" y="419345"/>
          <a:ext cx="1183259" cy="47330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Production Transition</a:t>
          </a:r>
        </a:p>
      </dsp:txBody>
      <dsp:txXfrm>
        <a:off x="5562634" y="419345"/>
        <a:ext cx="709956" cy="473303"/>
      </dsp:txXfrm>
    </dsp:sp>
    <dsp:sp modelId="{65DE0C39-82E2-4629-8E66-5FE93B4E93C1}">
      <dsp:nvSpPr>
        <dsp:cNvPr id="0" name=""/>
        <dsp:cNvSpPr/>
      </dsp:nvSpPr>
      <dsp:spPr>
        <a:xfrm>
          <a:off x="6390916" y="419345"/>
          <a:ext cx="1183259" cy="47330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Production Setup and Authorisation</a:t>
          </a:r>
        </a:p>
      </dsp:txBody>
      <dsp:txXfrm>
        <a:off x="6627568" y="419345"/>
        <a:ext cx="709956" cy="473303"/>
      </dsp:txXfrm>
    </dsp:sp>
    <dsp:sp modelId="{CB0F9D73-8097-4967-9F1E-9937C0779903}">
      <dsp:nvSpPr>
        <dsp:cNvPr id="0" name=""/>
        <dsp:cNvSpPr/>
      </dsp:nvSpPr>
      <dsp:spPr>
        <a:xfrm>
          <a:off x="7455849" y="419345"/>
          <a:ext cx="1183259" cy="47330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Go-Live</a:t>
          </a:r>
        </a:p>
      </dsp:txBody>
      <dsp:txXfrm>
        <a:off x="7692501" y="419345"/>
        <a:ext cx="709956" cy="473303"/>
      </dsp:txXfrm>
    </dsp:sp>
    <dsp:sp modelId="{80629BB4-7DD7-41B7-8D10-A21650D85D70}">
      <dsp:nvSpPr>
        <dsp:cNvPr id="0" name=""/>
        <dsp:cNvSpPr/>
      </dsp:nvSpPr>
      <dsp:spPr>
        <a:xfrm>
          <a:off x="8520783" y="419345"/>
          <a:ext cx="1183259" cy="47330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Production Live</a:t>
          </a:r>
        </a:p>
      </dsp:txBody>
      <dsp:txXfrm>
        <a:off x="8757435" y="419345"/>
        <a:ext cx="709956" cy="473303"/>
      </dsp:txXfrm>
    </dsp:sp>
    <dsp:sp modelId="{12344223-EC8B-4832-914F-A4FD64BD5528}">
      <dsp:nvSpPr>
        <dsp:cNvPr id="0" name=""/>
        <dsp:cNvSpPr/>
      </dsp:nvSpPr>
      <dsp:spPr>
        <a:xfrm>
          <a:off x="9585716" y="419345"/>
          <a:ext cx="1183259" cy="47330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Post Go-live</a:t>
          </a:r>
        </a:p>
      </dsp:txBody>
      <dsp:txXfrm>
        <a:off x="9822368" y="419345"/>
        <a:ext cx="709956" cy="473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9" y="1988843"/>
            <a:ext cx="10943167" cy="1152823"/>
          </a:xfrm>
        </p:spPr>
        <p:txBody>
          <a:bodyPr anchor="b"/>
          <a:lstStyle>
            <a:lvl1pPr>
              <a:lnSpc>
                <a:spcPts val="2700"/>
              </a:lnSpc>
              <a:defRPr sz="3000">
                <a:solidFill>
                  <a:srgbClr val="008D8E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4419" y="3429000"/>
            <a:ext cx="10943167" cy="1139110"/>
          </a:xfrm>
        </p:spPr>
        <p:txBody>
          <a:bodyPr/>
          <a:lstStyle>
            <a:lvl1pPr marL="0" indent="0">
              <a:buFontTx/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79719" y="6582005"/>
            <a:ext cx="306916" cy="103875"/>
          </a:xfrm>
        </p:spPr>
        <p:txBody>
          <a:bodyPr/>
          <a:lstStyle>
            <a:lvl1pPr algn="r" eaLnBrk="1" hangingPunct="1">
              <a:defRPr sz="675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850FD3-804A-4B32-AE8C-41006A2A8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01333" y="6516916"/>
            <a:ext cx="8974667" cy="203200"/>
          </a:xfrm>
        </p:spPr>
        <p:txBody>
          <a:bodyPr/>
          <a:lstStyle>
            <a:lvl1pPr algn="r">
              <a:defRPr sz="675">
                <a:latin typeface="Arial" panose="020B0604020202020204" pitchFamily="34" charset="0"/>
              </a:defRPr>
            </a:lvl1pPr>
          </a:lstStyle>
          <a:p>
            <a:r>
              <a:rPr lang="en-GB"/>
              <a:t>|  Security Marking  |   Presentation Title  |</a:t>
            </a:r>
          </a:p>
        </p:txBody>
      </p:sp>
      <p:pic>
        <p:nvPicPr>
          <p:cNvPr id="7" name="Picture 8" descr="100% HMRCpp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6252"/>
            <a:ext cx="180975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0657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831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0263" y="1628777"/>
            <a:ext cx="10972800" cy="39465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02500" indent="-202500"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05000" indent="-2025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607500" indent="-202500">
              <a:lnSpc>
                <a:spcPts val="165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3pPr>
            <a:lvl4pPr marL="810000" indent="-202500">
              <a:lnSpc>
                <a:spcPts val="165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4pPr>
            <a:lvl5pPr marL="1024313" indent="-214313">
              <a:lnSpc>
                <a:spcPts val="165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79719" y="6582000"/>
            <a:ext cx="306916" cy="1038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32FC1-F83D-4223-BCC6-34681F250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1333" y="6516911"/>
            <a:ext cx="8974667" cy="203200"/>
          </a:xfrm>
        </p:spPr>
        <p:txBody>
          <a:bodyPr/>
          <a:lstStyle>
            <a:lvl1pPr algn="r">
              <a:defRPr sz="675">
                <a:latin typeface="Arial" panose="020B0604020202020204" pitchFamily="34" charset="0"/>
              </a:defRPr>
            </a:lvl1pPr>
          </a:lstStyle>
          <a:p>
            <a:r>
              <a:rPr lang="en-GB"/>
              <a:t>|  Security Marking  |   Presentation Title  |</a:t>
            </a:r>
          </a:p>
        </p:txBody>
      </p:sp>
      <p:pic>
        <p:nvPicPr>
          <p:cNvPr id="8" name="Picture 8" descr="100% HMRCpp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8" y="6069830"/>
            <a:ext cx="1244109" cy="7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7321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608809" y="1622724"/>
            <a:ext cx="5278967" cy="3887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2"/>
          </p:nvPr>
        </p:nvSpPr>
        <p:spPr>
          <a:xfrm>
            <a:off x="6383867" y="1622724"/>
            <a:ext cx="5207000" cy="3887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11279719" y="6582006"/>
            <a:ext cx="306916" cy="1038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D2D2A-67A7-43CA-916C-678582CB3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2201333" y="6516917"/>
            <a:ext cx="8974667" cy="203200"/>
          </a:xfrm>
        </p:spPr>
        <p:txBody>
          <a:bodyPr/>
          <a:lstStyle>
            <a:lvl1pPr algn="r">
              <a:defRPr sz="675">
                <a:latin typeface="Arial" panose="020B0604020202020204" pitchFamily="34" charset="0"/>
              </a:defRPr>
            </a:lvl1pPr>
          </a:lstStyle>
          <a:p>
            <a:r>
              <a:rPr lang="en-GB"/>
              <a:t>|  Security Marking  |   Presentation Title  |</a:t>
            </a:r>
          </a:p>
        </p:txBody>
      </p:sp>
      <p:pic>
        <p:nvPicPr>
          <p:cNvPr id="8" name="Picture 8" descr="100% HMRCpp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893612"/>
            <a:ext cx="1440000" cy="8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2324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79719" y="6582007"/>
            <a:ext cx="306916" cy="1038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97B3A-1F64-4EFF-ABCA-E9A830ED5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8893" y="6549462"/>
            <a:ext cx="8974667" cy="203200"/>
          </a:xfrm>
        </p:spPr>
        <p:txBody>
          <a:bodyPr/>
          <a:lstStyle>
            <a:lvl1pPr algn="r">
              <a:defRPr sz="675">
                <a:latin typeface="Arial" panose="020B0604020202020204" pitchFamily="34" charset="0"/>
              </a:defRPr>
            </a:lvl1pPr>
          </a:lstStyle>
          <a:p>
            <a:r>
              <a:rPr lang="en-GB"/>
              <a:t>|  Security Marking  |   Presentation Title  |</a:t>
            </a:r>
          </a:p>
        </p:txBody>
      </p:sp>
      <p:pic>
        <p:nvPicPr>
          <p:cNvPr id="6" name="Picture 8" descr="100% HMRCpp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893612"/>
            <a:ext cx="1440000" cy="8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3620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79719" y="6582001"/>
            <a:ext cx="306916" cy="1038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DA79E-9E42-4EB7-B9D0-17D95B074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8893" y="6549456"/>
            <a:ext cx="8974667" cy="203200"/>
          </a:xfrm>
        </p:spPr>
        <p:txBody>
          <a:bodyPr/>
          <a:lstStyle>
            <a:lvl1pPr algn="r">
              <a:defRPr sz="675">
                <a:latin typeface="Arial" panose="020B0604020202020204" pitchFamily="34" charset="0"/>
              </a:defRPr>
            </a:lvl1pPr>
          </a:lstStyle>
          <a:p>
            <a:r>
              <a:rPr lang="en-GB"/>
              <a:t>|  Security Marking  |   Presentation Title  |</a:t>
            </a:r>
          </a:p>
        </p:txBody>
      </p:sp>
      <p:pic>
        <p:nvPicPr>
          <p:cNvPr id="6" name="Picture 8" descr="100% HMRCpp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893612"/>
            <a:ext cx="1440000" cy="8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6967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4784" y="476250"/>
            <a:ext cx="10972800" cy="9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Main heading on two line</a:t>
            </a:r>
            <a:br>
              <a:rPr lang="en-GB"/>
            </a:b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4784" y="1628777"/>
            <a:ext cx="10972800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9719" y="6269039"/>
            <a:ext cx="306916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675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74E3DFF-08E5-4388-9B09-59F0BF922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446867" y="6269038"/>
            <a:ext cx="8737600" cy="1444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OFFICIAL, OFFICIAL - SENSITIVE (delete as required)   |   Presentation title   |</a:t>
            </a:r>
            <a:endParaRPr lang="en-GB" b="1"/>
          </a:p>
        </p:txBody>
      </p:sp>
      <p:sp>
        <p:nvSpPr>
          <p:cNvPr id="3" name="MSIPCMContentMarking" descr="{&quot;HashCode&quot;:-1264847310,&quot;Placement&quot;:&quot;Footer&quot;,&quot;Top&quot;:519.343,&quot;Left&quot;:451.105438,&quot;SlideWidth&quot;:960,&quot;SlideHeight&quot;:540}">
            <a:extLst>
              <a:ext uri="{FF2B5EF4-FFF2-40B4-BE49-F238E27FC236}">
                <a16:creationId xmlns:a16="http://schemas.microsoft.com/office/drawing/2014/main" id="{EC9AB84A-8AB8-45E3-AA64-EE20EBBD2F60}"/>
              </a:ext>
            </a:extLst>
          </p:cNvPr>
          <p:cNvSpPr txBox="1"/>
          <p:nvPr userDrawn="1"/>
        </p:nvSpPr>
        <p:spPr>
          <a:xfrm>
            <a:off x="5729039" y="6595656"/>
            <a:ext cx="73392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03929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</p:sldLayoutIdLst>
  <p:transition>
    <p:fade/>
  </p:transition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ts val="600"/>
        </a:spcAft>
        <a:defRPr sz="2700">
          <a:solidFill>
            <a:schemeClr val="tx2"/>
          </a:solidFill>
          <a:latin typeface="+mj-lt"/>
          <a:ea typeface="+mj-ea"/>
          <a:cs typeface="Geneva" charset="0"/>
        </a:defRPr>
      </a:lvl1pPr>
      <a:lvl2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  <a:ea typeface="Geneva" charset="0"/>
          <a:cs typeface="Geneva" charset="0"/>
        </a:defRPr>
      </a:lvl2pPr>
      <a:lvl3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  <a:ea typeface="Geneva" charset="0"/>
          <a:cs typeface="Geneva" charset="0"/>
        </a:defRPr>
      </a:lvl3pPr>
      <a:lvl4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  <a:ea typeface="Geneva" charset="0"/>
          <a:cs typeface="Geneva" charset="0"/>
        </a:defRPr>
      </a:lvl4pPr>
      <a:lvl5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  <a:ea typeface="Geneva" charset="0"/>
          <a:cs typeface="Geneva" charset="0"/>
        </a:defRPr>
      </a:lvl5pPr>
      <a:lvl6pPr marL="342900" algn="l" rtl="0" eaLnBrk="1" fontAlgn="base" hangingPunct="1">
        <a:lnSpc>
          <a:spcPts val="2025"/>
        </a:lnSpc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  <a:ea typeface="Geneva" charset="0"/>
          <a:cs typeface="Arial" charset="0"/>
        </a:defRPr>
      </a:lvl6pPr>
      <a:lvl7pPr marL="685800" algn="l" rtl="0" eaLnBrk="1" fontAlgn="base" hangingPunct="1">
        <a:lnSpc>
          <a:spcPts val="2025"/>
        </a:lnSpc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  <a:ea typeface="Geneva" charset="0"/>
          <a:cs typeface="Arial" charset="0"/>
        </a:defRPr>
      </a:lvl7pPr>
      <a:lvl8pPr marL="1028700" algn="l" rtl="0" eaLnBrk="1" fontAlgn="base" hangingPunct="1">
        <a:lnSpc>
          <a:spcPts val="2025"/>
        </a:lnSpc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  <a:ea typeface="Geneva" charset="0"/>
          <a:cs typeface="Arial" charset="0"/>
        </a:defRPr>
      </a:lvl8pPr>
      <a:lvl9pPr marL="1371600" algn="l" rtl="0" eaLnBrk="1" fontAlgn="base" hangingPunct="1">
        <a:lnSpc>
          <a:spcPts val="2025"/>
        </a:lnSpc>
        <a:spcBef>
          <a:spcPct val="0"/>
        </a:spcBef>
        <a:spcAft>
          <a:spcPct val="0"/>
        </a:spcAft>
        <a:defRPr sz="1950">
          <a:solidFill>
            <a:schemeClr val="tx2"/>
          </a:solidFill>
          <a:latin typeface="Arial" charset="0"/>
          <a:ea typeface="Geneva" charset="0"/>
          <a:cs typeface="Arial" charset="0"/>
        </a:defRPr>
      </a:lvl9pPr>
    </p:titleStyle>
    <p:bodyStyle>
      <a:lvl1pPr marL="202500" indent="-202500" algn="l" rtl="0" eaLnBrk="1" fontAlgn="base" hangingPunct="1">
        <a:lnSpc>
          <a:spcPts val="1650"/>
        </a:lnSpc>
        <a:spcBef>
          <a:spcPct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350">
          <a:solidFill>
            <a:schemeClr val="tx1"/>
          </a:solidFill>
          <a:latin typeface="+mn-lt"/>
          <a:ea typeface="+mn-ea"/>
          <a:cs typeface="Geneva" charset="0"/>
        </a:defRPr>
      </a:lvl1pPr>
      <a:lvl2pPr marL="405000" indent="-202500" algn="l" rtl="0" eaLnBrk="1" fontAlgn="base" hangingPunct="1">
        <a:lnSpc>
          <a:spcPts val="1650"/>
        </a:lnSpc>
        <a:spcBef>
          <a:spcPct val="0"/>
        </a:spcBef>
        <a:spcAft>
          <a:spcPts val="600"/>
        </a:spcAft>
        <a:buClr>
          <a:schemeClr val="tx2"/>
        </a:buClr>
        <a:buChar char="•"/>
        <a:defRPr sz="1350">
          <a:solidFill>
            <a:schemeClr val="tx1"/>
          </a:solidFill>
          <a:latin typeface="+mn-lt"/>
          <a:ea typeface="Geneva" charset="0"/>
          <a:cs typeface="+mn-cs"/>
        </a:defRPr>
      </a:lvl2pPr>
      <a:lvl3pPr marL="607500" indent="-202500" algn="l" rtl="0" eaLnBrk="1" fontAlgn="base" hangingPunct="1">
        <a:lnSpc>
          <a:spcPts val="1650"/>
        </a:lnSpc>
        <a:spcBef>
          <a:spcPct val="0"/>
        </a:spcBef>
        <a:spcAft>
          <a:spcPts val="600"/>
        </a:spcAft>
        <a:buClr>
          <a:schemeClr val="tx2"/>
        </a:buClr>
        <a:buChar char="•"/>
        <a:defRPr sz="1350">
          <a:solidFill>
            <a:schemeClr val="tx1"/>
          </a:solidFill>
          <a:latin typeface="+mn-lt"/>
          <a:ea typeface="Arial" charset="0"/>
          <a:cs typeface="+mn-cs"/>
        </a:defRPr>
      </a:lvl3pPr>
      <a:lvl4pPr marL="810000" indent="-202500" algn="l" rtl="0" eaLnBrk="1" fontAlgn="base" hangingPunct="1">
        <a:lnSpc>
          <a:spcPts val="1650"/>
        </a:lnSpc>
        <a:spcBef>
          <a:spcPct val="0"/>
        </a:spcBef>
        <a:spcAft>
          <a:spcPts val="600"/>
        </a:spcAft>
        <a:buClr>
          <a:schemeClr val="tx2"/>
        </a:buClr>
        <a:buChar char="•"/>
        <a:defRPr sz="1350">
          <a:solidFill>
            <a:schemeClr val="tx1"/>
          </a:solidFill>
          <a:latin typeface="+mn-lt"/>
          <a:ea typeface="Arial" charset="0"/>
          <a:cs typeface="+mn-cs"/>
        </a:defRPr>
      </a:lvl4pPr>
      <a:lvl5pPr marL="1024313" indent="-214313" algn="l" rtl="0" eaLnBrk="1" fontAlgn="base" hangingPunct="1">
        <a:lnSpc>
          <a:spcPts val="1650"/>
        </a:lnSpc>
        <a:spcBef>
          <a:spcPct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350">
          <a:solidFill>
            <a:schemeClr val="tx1"/>
          </a:solidFill>
          <a:latin typeface="+mn-lt"/>
          <a:ea typeface="Arial" charset="0"/>
          <a:cs typeface="+mn-cs"/>
        </a:defRPr>
      </a:lvl5pPr>
      <a:lvl6pPr marL="1419225" indent="-285750" algn="l" rtl="0" eaLnBrk="1" fontAlgn="base" hangingPunct="1">
        <a:spcBef>
          <a:spcPct val="0"/>
        </a:spcBef>
        <a:spcAft>
          <a:spcPct val="40000"/>
        </a:spcAft>
        <a:buFont typeface="Arial" charset="0"/>
        <a:buChar char="–"/>
        <a:defRPr sz="1050">
          <a:solidFill>
            <a:schemeClr val="tx1"/>
          </a:solidFill>
          <a:latin typeface="+mn-lt"/>
          <a:ea typeface="Arial" charset="0"/>
          <a:cs typeface="+mn-cs"/>
        </a:defRPr>
      </a:lvl6pPr>
      <a:lvl7pPr marL="1762125" indent="-285750" algn="l" rtl="0" eaLnBrk="1" fontAlgn="base" hangingPunct="1">
        <a:spcBef>
          <a:spcPct val="0"/>
        </a:spcBef>
        <a:spcAft>
          <a:spcPct val="40000"/>
        </a:spcAft>
        <a:buFont typeface="Arial" charset="0"/>
        <a:buChar char="–"/>
        <a:defRPr sz="1050">
          <a:solidFill>
            <a:schemeClr val="tx1"/>
          </a:solidFill>
          <a:latin typeface="+mn-lt"/>
          <a:ea typeface="Arial" charset="0"/>
          <a:cs typeface="+mn-cs"/>
        </a:defRPr>
      </a:lvl7pPr>
      <a:lvl8pPr marL="2105025" indent="-285750" algn="l" rtl="0" eaLnBrk="1" fontAlgn="base" hangingPunct="1">
        <a:spcBef>
          <a:spcPct val="0"/>
        </a:spcBef>
        <a:spcAft>
          <a:spcPct val="40000"/>
        </a:spcAft>
        <a:buFont typeface="Arial" charset="0"/>
        <a:buChar char="–"/>
        <a:defRPr sz="1050">
          <a:solidFill>
            <a:schemeClr val="tx1"/>
          </a:solidFill>
          <a:latin typeface="+mn-lt"/>
          <a:ea typeface="Arial" charset="0"/>
          <a:cs typeface="+mn-cs"/>
        </a:defRPr>
      </a:lvl8pPr>
      <a:lvl9pPr marL="2447925" indent="-285750" algn="l" rtl="0" eaLnBrk="1" fontAlgn="base" hangingPunct="1">
        <a:spcBef>
          <a:spcPct val="0"/>
        </a:spcBef>
        <a:spcAft>
          <a:spcPct val="40000"/>
        </a:spcAft>
        <a:buFont typeface="Arial" charset="0"/>
        <a:buChar char="–"/>
        <a:defRPr sz="105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B11D-4E84-41F9-B66C-A93FC4004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Onboarding Team - The Path to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E719B-5FDF-4BE8-B022-9D92D762B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419" y="3415287"/>
            <a:ext cx="10943167" cy="1152823"/>
          </a:xfrm>
        </p:spPr>
        <p:txBody>
          <a:bodyPr/>
          <a:lstStyle/>
          <a:p>
            <a:r>
              <a:rPr lang="en-GB" dirty="0"/>
              <a:t>July 2021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A140-7F28-40D4-B8F8-955F0C2F4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850FD3-804A-4B32-AE8C-41006A2A84F1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008D8E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4" charset="-128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srgbClr val="008D8E"/>
              </a:solidFill>
              <a:effectLst/>
              <a:uLnTx/>
              <a:uFillTx/>
              <a:latin typeface="Arial" panose="020B0604020202020204" pitchFamily="34" charset="0"/>
              <a:ea typeface="Geneva" pitchFamily="124" charset="-128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/>
              <a:t>|  Security Marking  |   Presentation Title  |</a:t>
            </a:r>
          </a:p>
        </p:txBody>
      </p:sp>
    </p:spTree>
    <p:extLst>
      <p:ext uri="{BB962C8B-B14F-4D97-AF65-F5344CB8AC3E}">
        <p14:creationId xmlns:p14="http://schemas.microsoft.com/office/powerpoint/2010/main" val="83872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2CA321-958D-48AB-89B3-B6D4F0A5E3E4}"/>
              </a:ext>
            </a:extLst>
          </p:cNvPr>
          <p:cNvSpPr/>
          <p:nvPr/>
        </p:nvSpPr>
        <p:spPr bwMode="auto">
          <a:xfrm>
            <a:off x="1468581" y="2262963"/>
            <a:ext cx="9238211" cy="305817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08B6F-BF38-4387-A9AC-4A49E7AB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Live Customs Declarations Service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903E2828-EDFC-46DE-8E2A-41BED987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40" y="972903"/>
            <a:ext cx="10972800" cy="927012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endParaRPr lang="en-GB" sz="13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GB" sz="12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4DF4-E42F-428D-979F-B4338B810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32FC1-F83D-4223-BCC6-34681F250449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008D8E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srgbClr val="008D8E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5" b="0" i="0" u="none" strike="noStrike" kern="1200" cap="none" spc="0" normalizeH="0" baseline="0" noProof="0">
                <a:ln>
                  <a:noFill/>
                </a:ln>
                <a:solidFill>
                  <a:srgbClr val="3B3A3D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|  Security Marking  |   Presentation Title  |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3BCF9E-14CF-491F-B453-841827976BAF}"/>
              </a:ext>
            </a:extLst>
          </p:cNvPr>
          <p:cNvSpPr txBox="1">
            <a:spLocks/>
          </p:cNvSpPr>
          <p:nvPr/>
        </p:nvSpPr>
        <p:spPr bwMode="auto">
          <a:xfrm>
            <a:off x="609600" y="5725738"/>
            <a:ext cx="10972800" cy="48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defRPr sz="2700">
                <a:solidFill>
                  <a:schemeClr val="tx2"/>
                </a:solidFill>
                <a:latin typeface="+mj-lt"/>
                <a:ea typeface="+mj-ea"/>
                <a:cs typeface="Geneva" charset="0"/>
              </a:defRPr>
            </a:lvl1pPr>
            <a:lvl2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3429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6pPr>
            <a:lvl7pPr marL="6858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7pPr>
            <a:lvl8pPr marL="10287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8pPr>
            <a:lvl9pPr marL="13716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D8E"/>
                </a:solidFill>
                <a:effectLst/>
                <a:uLnTx/>
                <a:uFillTx/>
                <a:latin typeface="Arial"/>
              </a:rPr>
              <a:t>The Declarant is now live on CDS and can make real-life declaration submissions.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DD471E1-1B06-44F5-85CF-9E75A60150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351675"/>
              </p:ext>
            </p:extLst>
          </p:nvPr>
        </p:nvGraphicFramePr>
        <p:xfrm>
          <a:off x="624540" y="2418019"/>
          <a:ext cx="10972800" cy="265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C489C81-7493-43BB-9E22-B4845D18D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989722"/>
              </p:ext>
            </p:extLst>
          </p:nvPr>
        </p:nvGraphicFramePr>
        <p:xfrm>
          <a:off x="624540" y="892175"/>
          <a:ext cx="10770291" cy="131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30575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D9E6-BC32-433D-BD65-F394D93D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E33E2-327A-4DB3-AB0F-21271FCDD3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E97B3A-1F64-4EFF-ABCA-E9A830ED51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1D890-F754-4339-81B7-78801568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|  Security Marking  |   Presentation Title  |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72F162-FBB9-4483-9E9D-0808C519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77506"/>
              </p:ext>
            </p:extLst>
          </p:nvPr>
        </p:nvGraphicFramePr>
        <p:xfrm>
          <a:off x="609600" y="1308100"/>
          <a:ext cx="10670120" cy="342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01">
                  <a:extLst>
                    <a:ext uri="{9D8B030D-6E8A-4147-A177-3AD203B41FA5}">
                      <a16:colId xmlns:a16="http://schemas.microsoft.com/office/drawing/2014/main" val="1837456554"/>
                    </a:ext>
                  </a:extLst>
                </a:gridCol>
                <a:gridCol w="10200219">
                  <a:extLst>
                    <a:ext uri="{9D8B030D-6E8A-4147-A177-3AD203B41FA5}">
                      <a16:colId xmlns:a16="http://schemas.microsoft.com/office/drawing/2014/main" val="1530162329"/>
                    </a:ext>
                  </a:extLst>
                </a:gridCol>
              </a:tblGrid>
              <a:tr h="15341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59970"/>
                  </a:ext>
                </a:extLst>
              </a:tr>
              <a:tr h="8437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Trade Test 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1724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Trader Dress Rehearsal 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319503"/>
                  </a:ext>
                </a:extLst>
              </a:tr>
              <a:tr h="49859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Live Customs Declarations 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4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8344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4C7B5E-3CB8-48E8-8122-E9066CAD4E24}"/>
              </a:ext>
            </a:extLst>
          </p:cNvPr>
          <p:cNvSpPr/>
          <p:nvPr/>
        </p:nvSpPr>
        <p:spPr bwMode="auto">
          <a:xfrm>
            <a:off x="624540" y="1899915"/>
            <a:ext cx="11024362" cy="305817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08B6F-BF38-4387-A9AC-4A49E7AB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Path to Production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903E2828-EDFC-46DE-8E2A-41BED987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40" y="972903"/>
            <a:ext cx="10972800" cy="927012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endParaRPr lang="en-GB" sz="13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GB" sz="12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4DF4-E42F-428D-979F-B4338B810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32FC1-F83D-4223-BCC6-34681F250449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008D8E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srgbClr val="008D8E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5" b="0" i="0" u="none" strike="noStrike" kern="1200" cap="none" spc="0" normalizeH="0" baseline="0" noProof="0" dirty="0">
                <a:ln>
                  <a:noFill/>
                </a:ln>
                <a:solidFill>
                  <a:srgbClr val="3B3A3D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|  Security Marking  |   Presentation Title  |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E39F17D-96F0-40F2-A1C6-994F9F4AB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498784"/>
              </p:ext>
            </p:extLst>
          </p:nvPr>
        </p:nvGraphicFramePr>
        <p:xfrm>
          <a:off x="774934" y="1839201"/>
          <a:ext cx="10672011" cy="317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76A0B0B-4D13-44B6-AB5E-B2E0735F2728}"/>
              </a:ext>
            </a:extLst>
          </p:cNvPr>
          <p:cNvSpPr txBox="1">
            <a:spLocks/>
          </p:cNvSpPr>
          <p:nvPr/>
        </p:nvSpPr>
        <p:spPr bwMode="auto">
          <a:xfrm>
            <a:off x="624540" y="5124770"/>
            <a:ext cx="10972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defRPr sz="2700">
                <a:solidFill>
                  <a:schemeClr val="tx2"/>
                </a:solidFill>
                <a:latin typeface="+mj-lt"/>
                <a:ea typeface="+mj-ea"/>
                <a:cs typeface="Geneva" charset="0"/>
              </a:defRPr>
            </a:lvl1pPr>
            <a:lvl2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3429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6pPr>
            <a:lvl7pPr marL="6858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7pPr>
            <a:lvl8pPr marL="10287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8pPr>
            <a:lvl9pPr marL="13716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9pPr>
          </a:lstStyle>
          <a:p>
            <a:pPr algn="ctr"/>
            <a:r>
              <a:rPr lang="en-GB" sz="2000" kern="0" dirty="0">
                <a:solidFill>
                  <a:srgbClr val="008D8E"/>
                </a:solidFill>
              </a:rPr>
              <a:t>The Path to Production includes key activities at each stage of the journey, from the software application testing in Trade Test through to TDR declaration submissions and go-live on CDS.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8CC20B-667E-40B5-B0B3-0B3248ABE052}"/>
              </a:ext>
            </a:extLst>
          </p:cNvPr>
          <p:cNvSpPr txBox="1">
            <a:spLocks/>
          </p:cNvSpPr>
          <p:nvPr/>
        </p:nvSpPr>
        <p:spPr bwMode="auto">
          <a:xfrm>
            <a:off x="624540" y="1007351"/>
            <a:ext cx="108981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defRPr sz="2700">
                <a:solidFill>
                  <a:schemeClr val="tx2"/>
                </a:solidFill>
                <a:latin typeface="+mj-lt"/>
                <a:ea typeface="+mj-ea"/>
                <a:cs typeface="Geneva" charset="0"/>
              </a:defRPr>
            </a:lvl1pPr>
            <a:lvl2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3429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6pPr>
            <a:lvl7pPr marL="6858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7pPr>
            <a:lvl8pPr marL="10287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8pPr>
            <a:lvl9pPr marL="13716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9pPr>
          </a:lstStyle>
          <a:p>
            <a:pPr algn="ctr"/>
            <a:r>
              <a:rPr lang="en-GB" sz="2000" kern="0" dirty="0">
                <a:solidFill>
                  <a:srgbClr val="008D8E"/>
                </a:solidFill>
              </a:rPr>
              <a:t>The Path to Production is the Onboarding Team view on the software developer and declarant journey when transitioning from CHIEF to CDS.</a:t>
            </a:r>
          </a:p>
        </p:txBody>
      </p:sp>
    </p:spTree>
    <p:extLst>
      <p:ext uri="{BB962C8B-B14F-4D97-AF65-F5344CB8AC3E}">
        <p14:creationId xmlns:p14="http://schemas.microsoft.com/office/powerpoint/2010/main" val="10615399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D92244-EBC4-4AAA-8647-C139F73DF873}"/>
              </a:ext>
            </a:extLst>
          </p:cNvPr>
          <p:cNvSpPr/>
          <p:nvPr/>
        </p:nvSpPr>
        <p:spPr bwMode="auto">
          <a:xfrm>
            <a:off x="1026942" y="1067732"/>
            <a:ext cx="9740406" cy="48173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08B6F-BF38-4387-A9AC-4A49E7AB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to Production Components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903E2828-EDFC-46DE-8E2A-41BED987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40" y="972903"/>
            <a:ext cx="10972800" cy="927012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endParaRPr lang="en-GB" sz="13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GB" sz="12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4DF4-E42F-428D-979F-B4338B810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32FC1-F83D-4223-BCC6-34681F250449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008D8E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srgbClr val="008D8E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5" b="0" i="0" u="none" strike="noStrike" kern="1200" cap="none" spc="0" normalizeH="0" baseline="0" noProof="0">
                <a:ln>
                  <a:noFill/>
                </a:ln>
                <a:solidFill>
                  <a:srgbClr val="3B3A3D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|  Security Marking  |   Presentation Title  |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E39F17D-96F0-40F2-A1C6-994F9F4AB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083854"/>
              </p:ext>
            </p:extLst>
          </p:nvPr>
        </p:nvGraphicFramePr>
        <p:xfrm>
          <a:off x="828866" y="1262519"/>
          <a:ext cx="10142808" cy="4332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0002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D9E6-BC32-433D-BD65-F394D93D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13075"/>
            <a:ext cx="10972800" cy="831850"/>
          </a:xfrm>
        </p:spPr>
        <p:txBody>
          <a:bodyPr/>
          <a:lstStyle/>
          <a:p>
            <a:r>
              <a:rPr lang="en-GB" dirty="0"/>
              <a:t>The Trade Test Service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E33E2-327A-4DB3-AB0F-21271FCDD3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97B3A-1F64-4EFF-ABCA-E9A830ED515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008D8E"/>
                </a:solidFill>
                <a:effectLst/>
                <a:uLnTx/>
                <a:uFillTx/>
                <a:latin typeface="Arial"/>
                <a:ea typeface="Genev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srgbClr val="008D8E"/>
              </a:solidFill>
              <a:effectLst/>
              <a:uLnTx/>
              <a:uFillTx/>
              <a:latin typeface="Arial"/>
              <a:ea typeface="Geneva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1D890-F754-4339-81B7-78801568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5" b="0" i="0" u="none" strike="noStrike" kern="1200" cap="none" spc="0" normalizeH="0" baseline="0" noProof="0">
                <a:ln>
                  <a:noFill/>
                </a:ln>
                <a:solidFill>
                  <a:srgbClr val="3B3A3D"/>
                </a:solidFill>
                <a:effectLst/>
                <a:uLnTx/>
                <a:uFillTx/>
                <a:latin typeface="Arial" panose="020B0604020202020204" pitchFamily="34" charset="0"/>
                <a:ea typeface="Geneva"/>
                <a:cs typeface="Arial"/>
              </a:rPr>
              <a:t>|  Security Marking  |   Presentation Title  |</a:t>
            </a:r>
          </a:p>
        </p:txBody>
      </p:sp>
    </p:spTree>
    <p:extLst>
      <p:ext uri="{BB962C8B-B14F-4D97-AF65-F5344CB8AC3E}">
        <p14:creationId xmlns:p14="http://schemas.microsoft.com/office/powerpoint/2010/main" val="12095024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6D77F1-A860-4657-B5DE-BD81C68EF113}"/>
              </a:ext>
            </a:extLst>
          </p:cNvPr>
          <p:cNvSpPr/>
          <p:nvPr/>
        </p:nvSpPr>
        <p:spPr bwMode="auto">
          <a:xfrm>
            <a:off x="1357746" y="2049113"/>
            <a:ext cx="9288087" cy="305817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08B6F-BF38-4387-A9AC-4A49E7AB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Trade Test Service 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903E2828-EDFC-46DE-8E2A-41BED987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40" y="972903"/>
            <a:ext cx="10972800" cy="927012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endParaRPr lang="en-GB" sz="13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GB" sz="12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4DF4-E42F-428D-979F-B4338B810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932FC1-F83D-4223-BCC6-34681F2504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|  Security Marking  |   Presentation Title  |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3BCF9E-14CF-491F-B453-841827976BAF}"/>
              </a:ext>
            </a:extLst>
          </p:cNvPr>
          <p:cNvSpPr txBox="1">
            <a:spLocks/>
          </p:cNvSpPr>
          <p:nvPr/>
        </p:nvSpPr>
        <p:spPr bwMode="auto">
          <a:xfrm>
            <a:off x="624540" y="5256480"/>
            <a:ext cx="10972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defRPr sz="2700">
                <a:solidFill>
                  <a:schemeClr val="tx2"/>
                </a:solidFill>
                <a:latin typeface="+mj-lt"/>
                <a:ea typeface="+mj-ea"/>
                <a:cs typeface="Geneva" charset="0"/>
              </a:defRPr>
            </a:lvl1pPr>
            <a:lvl2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3429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6pPr>
            <a:lvl7pPr marL="6858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7pPr>
            <a:lvl8pPr marL="10287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8pPr>
            <a:lvl9pPr marL="13716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9pPr>
          </a:lstStyle>
          <a:p>
            <a:pPr algn="ctr"/>
            <a:r>
              <a:rPr lang="en-GB" sz="2000" kern="0" dirty="0">
                <a:solidFill>
                  <a:srgbClr val="008D8E"/>
                </a:solidFill>
              </a:rPr>
              <a:t>The Trade Test service is used by Software Developers, CSPs, Express and Fast Parcel Operators and Declarants with in-house capabilities, for functional and integration testing of declaration scenarios.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EBBCFD7-04A0-4B96-81E0-E3C25ADC2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478324"/>
              </p:ext>
            </p:extLst>
          </p:nvPr>
        </p:nvGraphicFramePr>
        <p:xfrm>
          <a:off x="624540" y="892175"/>
          <a:ext cx="10770291" cy="131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2E54FFE-2DBB-413B-A941-DAFFBE9C9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883454"/>
              </p:ext>
            </p:extLst>
          </p:nvPr>
        </p:nvGraphicFramePr>
        <p:xfrm>
          <a:off x="1833915" y="2234904"/>
          <a:ext cx="8351540" cy="265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342478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D9E6-BC32-433D-BD65-F394D93D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13075"/>
            <a:ext cx="10972800" cy="831850"/>
          </a:xfrm>
        </p:spPr>
        <p:txBody>
          <a:bodyPr/>
          <a:lstStyle/>
          <a:p>
            <a:r>
              <a:rPr lang="en-GB" dirty="0"/>
              <a:t>The Trader Dress Rehearsal Service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E33E2-327A-4DB3-AB0F-21271FCDD3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97B3A-1F64-4EFF-ABCA-E9A830ED515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008D8E"/>
                </a:solidFill>
                <a:effectLst/>
                <a:uLnTx/>
                <a:uFillTx/>
                <a:latin typeface="Arial"/>
                <a:ea typeface="Genev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srgbClr val="008D8E"/>
              </a:solidFill>
              <a:effectLst/>
              <a:uLnTx/>
              <a:uFillTx/>
              <a:latin typeface="Arial"/>
              <a:ea typeface="Geneva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1D890-F754-4339-81B7-78801568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5" b="0" i="0" u="none" strike="noStrike" kern="1200" cap="none" spc="0" normalizeH="0" baseline="0" noProof="0">
                <a:ln>
                  <a:noFill/>
                </a:ln>
                <a:solidFill>
                  <a:srgbClr val="3B3A3D"/>
                </a:solidFill>
                <a:effectLst/>
                <a:uLnTx/>
                <a:uFillTx/>
                <a:latin typeface="Arial" panose="020B0604020202020204" pitchFamily="34" charset="0"/>
                <a:ea typeface="Geneva"/>
                <a:cs typeface="Arial"/>
              </a:rPr>
              <a:t>|  Security Marking  |   Presentation Title  |</a:t>
            </a:r>
          </a:p>
        </p:txBody>
      </p:sp>
    </p:spTree>
    <p:extLst>
      <p:ext uri="{BB962C8B-B14F-4D97-AF65-F5344CB8AC3E}">
        <p14:creationId xmlns:p14="http://schemas.microsoft.com/office/powerpoint/2010/main" val="28247962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5DDBDE-06F6-48B1-9D76-6922C7BE21F1}"/>
              </a:ext>
            </a:extLst>
          </p:cNvPr>
          <p:cNvSpPr/>
          <p:nvPr/>
        </p:nvSpPr>
        <p:spPr bwMode="auto">
          <a:xfrm>
            <a:off x="1357746" y="2049113"/>
            <a:ext cx="9493134" cy="305817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08B6F-BF38-4387-A9AC-4A49E7AB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Trader Dress Rehearsal Service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903E2828-EDFC-46DE-8E2A-41BED987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40" y="972903"/>
            <a:ext cx="10972800" cy="927012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endParaRPr lang="en-GB" sz="13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GB" sz="12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4DF4-E42F-428D-979F-B4338B810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932FC1-F83D-4223-BCC6-34681F2504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|  Security Marking  |   Presentation Title  |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3BCF9E-14CF-491F-B453-841827976BAF}"/>
              </a:ext>
            </a:extLst>
          </p:cNvPr>
          <p:cNvSpPr txBox="1">
            <a:spLocks/>
          </p:cNvSpPr>
          <p:nvPr/>
        </p:nvSpPr>
        <p:spPr bwMode="auto">
          <a:xfrm>
            <a:off x="609600" y="5272912"/>
            <a:ext cx="10972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defRPr sz="2700">
                <a:solidFill>
                  <a:schemeClr val="tx2"/>
                </a:solidFill>
                <a:latin typeface="+mj-lt"/>
                <a:ea typeface="+mj-ea"/>
                <a:cs typeface="Geneva" charset="0"/>
              </a:defRPr>
            </a:lvl1pPr>
            <a:lvl2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3429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6pPr>
            <a:lvl7pPr marL="6858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7pPr>
            <a:lvl8pPr marL="10287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8pPr>
            <a:lvl9pPr marL="1371600" algn="l" rtl="0" eaLnBrk="1" fontAlgn="base" hangingPunct="1">
              <a:lnSpc>
                <a:spcPts val="2025"/>
              </a:lnSpc>
              <a:spcBef>
                <a:spcPct val="0"/>
              </a:spcBef>
              <a:spcAft>
                <a:spcPct val="0"/>
              </a:spcAft>
              <a:defRPr sz="1950">
                <a:solidFill>
                  <a:schemeClr val="tx2"/>
                </a:solidFill>
                <a:latin typeface="Arial" charset="0"/>
                <a:ea typeface="Geneva" charset="0"/>
                <a:cs typeface="Arial" charset="0"/>
              </a:defRPr>
            </a:lvl9pPr>
          </a:lstStyle>
          <a:p>
            <a:pPr algn="ctr"/>
            <a:r>
              <a:rPr lang="en-GB" sz="2000" kern="0" dirty="0">
                <a:solidFill>
                  <a:srgbClr val="008D8E"/>
                </a:solidFill>
              </a:rPr>
              <a:t>The Trader Dress Rehearsal Service is used by Declarants, CSPs, Express and Fast Parcel Operators to submit declaration scenarios containing real account data in an isolated CDS-simulated environment.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EF921B1-6A9F-41BF-93E2-EDE08F5AD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059132"/>
              </p:ext>
            </p:extLst>
          </p:nvPr>
        </p:nvGraphicFramePr>
        <p:xfrm>
          <a:off x="1519747" y="2146469"/>
          <a:ext cx="9152506" cy="277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A28170E-1586-465B-88A1-967788664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559089"/>
              </p:ext>
            </p:extLst>
          </p:nvPr>
        </p:nvGraphicFramePr>
        <p:xfrm>
          <a:off x="624540" y="892175"/>
          <a:ext cx="10770291" cy="131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193792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D9E6-BC32-433D-BD65-F394D93D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13075"/>
            <a:ext cx="10972800" cy="831850"/>
          </a:xfrm>
        </p:spPr>
        <p:txBody>
          <a:bodyPr/>
          <a:lstStyle/>
          <a:p>
            <a:r>
              <a:rPr lang="en-GB" dirty="0"/>
              <a:t>The Live Customs Declarations Service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E33E2-327A-4DB3-AB0F-21271FCDD3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97B3A-1F64-4EFF-ABCA-E9A830ED515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008D8E"/>
                </a:solidFill>
                <a:effectLst/>
                <a:uLnTx/>
                <a:uFillTx/>
                <a:latin typeface="Arial"/>
                <a:ea typeface="Genev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srgbClr val="008D8E"/>
              </a:solidFill>
              <a:effectLst/>
              <a:uLnTx/>
              <a:uFillTx/>
              <a:latin typeface="Arial"/>
              <a:ea typeface="Geneva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1D890-F754-4339-81B7-78801568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5" b="0" i="0" u="none" strike="noStrike" kern="1200" cap="none" spc="0" normalizeH="0" baseline="0" noProof="0">
                <a:ln>
                  <a:noFill/>
                </a:ln>
                <a:solidFill>
                  <a:srgbClr val="3B3A3D"/>
                </a:solidFill>
                <a:effectLst/>
                <a:uLnTx/>
                <a:uFillTx/>
                <a:latin typeface="Arial" panose="020B0604020202020204" pitchFamily="34" charset="0"/>
                <a:ea typeface="Geneva"/>
                <a:cs typeface="Arial"/>
              </a:rPr>
              <a:t>|  Security Marking  |   Presentation Title  |</a:t>
            </a:r>
          </a:p>
        </p:txBody>
      </p:sp>
    </p:spTree>
    <p:extLst>
      <p:ext uri="{BB962C8B-B14F-4D97-AF65-F5344CB8AC3E}">
        <p14:creationId xmlns:p14="http://schemas.microsoft.com/office/powerpoint/2010/main" val="2044706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9_HMRC_PPT_Widescreen">
  <a:themeElements>
    <a:clrScheme name="HMRC_2015">
      <a:dk1>
        <a:srgbClr val="3B3A3D"/>
      </a:dk1>
      <a:lt1>
        <a:srgbClr val="FFFFFF"/>
      </a:lt1>
      <a:dk2>
        <a:srgbClr val="008D8E"/>
      </a:dk2>
      <a:lt2>
        <a:srgbClr val="576B00"/>
      </a:lt2>
      <a:accent1>
        <a:srgbClr val="9E3039"/>
      </a:accent1>
      <a:accent2>
        <a:srgbClr val="641F45"/>
      </a:accent2>
      <a:accent3>
        <a:srgbClr val="614D7D"/>
      </a:accent3>
      <a:accent4>
        <a:srgbClr val="002F5F"/>
      </a:accent4>
      <a:accent5>
        <a:srgbClr val="BBBE0A"/>
      </a:accent5>
      <a:accent6>
        <a:srgbClr val="009DDB"/>
      </a:accent6>
      <a:hlink>
        <a:srgbClr val="D30B54"/>
      </a:hlink>
      <a:folHlink>
        <a:srgbClr val="EF7D00"/>
      </a:folHlink>
    </a:clrScheme>
    <a:fontScheme name="HMRC_NL_Standard">
      <a:majorFont>
        <a:latin typeface="Arial"/>
        <a:ea typeface="Geneva"/>
        <a:cs typeface="Arial"/>
      </a:majorFont>
      <a:minorFont>
        <a:latin typeface="Arial"/>
        <a:ea typeface="Geneva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  <a:cs typeface="Arial" charset="0"/>
          </a:defRPr>
        </a:defPPr>
      </a:lstStyle>
    </a:lnDef>
  </a:objectDefaults>
  <a:extraClrSchemeLst/>
  <a:custClrLst>
    <a:custClr name="HMRC Green">
      <a:srgbClr val="008D8E"/>
    </a:custClr>
    <a:custClr name="HMRC Lt Green">
      <a:srgbClr val="576B00"/>
    </a:custClr>
    <a:custClr name="HMRC Yellow">
      <a:srgbClr val="C8B51B"/>
    </a:custClr>
    <a:custClr name="HMRC Red">
      <a:srgbClr val="B7000D"/>
    </a:custClr>
    <a:custClr name="HMRC Orange">
      <a:srgbClr val="ED7C59"/>
    </a:custClr>
    <a:custClr name="HMRC Lt Yellow">
      <a:srgbClr val="F3CB84"/>
    </a:custClr>
    <a:custClr name="HMRC Brown">
      <a:srgbClr val="AE5000"/>
    </a:custClr>
    <a:custClr name="HMRC Maroon">
      <a:srgbClr val="7A0043"/>
    </a:custClr>
    <a:custClr name="HMRC Purple">
      <a:srgbClr val="594884"/>
    </a:custClr>
    <a:custClr name="HMRC Dk Blue">
      <a:srgbClr val="002D62"/>
    </a:custClr>
  </a:custClrLst>
  <a:extLst>
    <a:ext uri="{05A4C25C-085E-4340-85A3-A5531E510DB2}">
      <thm15:themeFamily xmlns:thm15="http://schemas.microsoft.com/office/thememl/2012/main" name="HMRC_PPT_Widescreen" id="{794467EE-9A35-4687-B99E-82FAC15E2334}" vid="{5B6A1628-E470-4682-91AA-970727933B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D6D3737C8030469D481E911C367729" ma:contentTypeVersion="12" ma:contentTypeDescription="Create a new document." ma:contentTypeScope="" ma:versionID="743a291c49f3819a0ece3af50c9d7065">
  <xsd:schema xmlns:xsd="http://www.w3.org/2001/XMLSchema" xmlns:xs="http://www.w3.org/2001/XMLSchema" xmlns:p="http://schemas.microsoft.com/office/2006/metadata/properties" xmlns:ns3="df096d01-8459-4141-b894-6db674aa59ce" xmlns:ns4="a785ad58-1d57-4f8a-aa71-77170459bd0d" xmlns:ns5="ccc2ac1f-6945-4ab2-80ef-73da6c7a3f60" targetNamespace="http://schemas.microsoft.com/office/2006/metadata/properties" ma:root="true" ma:fieldsID="2ff4af5482878c5549e25fa0041f4966" ns3:_="" ns4:_="" ns5:_="">
    <xsd:import namespace="df096d01-8459-4141-b894-6db674aa59ce"/>
    <xsd:import namespace="a785ad58-1d57-4f8a-aa71-77170459bd0d"/>
    <xsd:import namespace="ccc2ac1f-6945-4ab2-80ef-73da6c7a3f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5:SharedWithDetails" minOccurs="0"/>
                <xsd:element ref="ns5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096d01-8459-4141-b894-6db674aa5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5ad58-1d57-4f8a-aa71-77170459bd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_x0024_Resources_x003a_core_x002c_SharedWithFieldDisplayName_x003b_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2ac1f-6945-4ab2-80ef-73da6c7a3f60" elementFormDefault="qualified">
    <xsd:import namespace="http://schemas.microsoft.com/office/2006/documentManagement/types"/>
    <xsd:import namespace="http://schemas.microsoft.com/office/infopath/2007/PartnerControls"/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702183-C4FD-47BB-A491-6C629F7421AC}">
  <ds:schemaRefs>
    <ds:schemaRef ds:uri="http://schemas.microsoft.com/office/2006/documentManagement/types"/>
    <ds:schemaRef ds:uri="http://purl.org/dc/terms/"/>
    <ds:schemaRef ds:uri="a785ad58-1d57-4f8a-aa71-77170459bd0d"/>
    <ds:schemaRef ds:uri="ccc2ac1f-6945-4ab2-80ef-73da6c7a3f60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f096d01-8459-4141-b894-6db674aa59c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1CE91F-60AD-47C8-A309-11E7C67654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0FAD98-812A-4A5A-8590-4E848263C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096d01-8459-4141-b894-6db674aa59ce"/>
    <ds:schemaRef ds:uri="a785ad58-1d57-4f8a-aa71-77170459bd0d"/>
    <ds:schemaRef ds:uri="ccc2ac1f-6945-4ab2-80ef-73da6c7a3f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91911</TotalTime>
  <Words>680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9_HMRC_PPT_Widescreen</vt:lpstr>
      <vt:lpstr>Onboarding Team - The Path to Production</vt:lpstr>
      <vt:lpstr>Contents</vt:lpstr>
      <vt:lpstr>The Path to Production</vt:lpstr>
      <vt:lpstr>Path to Production Components</vt:lpstr>
      <vt:lpstr>The Trade Test Service</vt:lpstr>
      <vt:lpstr>The Trade Test Service </vt:lpstr>
      <vt:lpstr>The Trader Dress Rehearsal Service</vt:lpstr>
      <vt:lpstr>The Trader Dress Rehearsal Service</vt:lpstr>
      <vt:lpstr>The Live Customs Declarations Service</vt:lpstr>
      <vt:lpstr>The Live Customs Declarations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Trader Dress Rehearsal (TDR) Support Model</dc:title>
  <dc:creator>Parfitt, Libby</dc:creator>
  <cp:lastModifiedBy>Richard</cp:lastModifiedBy>
  <cp:revision>558</cp:revision>
  <dcterms:created xsi:type="dcterms:W3CDTF">2020-04-02T14:49:17Z</dcterms:created>
  <dcterms:modified xsi:type="dcterms:W3CDTF">2021-08-04T12:10:11Z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0x01010059D6D3737C8030469D481E911C367729</vt:lpwstr>
  </property>
  <property fmtid="{D5CDD505-2E9C-101B-9397-08002B2CF9AE}" pid="3" name="MSIP_Label_f9af038e-07b4-4369-a678-c835687cb272_Enabled">
    <vt:lpwstr>true</vt:lpwstr>
  </property>
  <property fmtid="{D5CDD505-2E9C-101B-9397-08002B2CF9AE}" pid="4" name="MSIP_Label_f9af038e-07b4-4369-a678-c835687cb272_SetDate">
    <vt:lpwstr>2020-11-11T11:30:40Z</vt:lpwstr>
  </property>
  <property fmtid="{D5CDD505-2E9C-101B-9397-08002B2CF9AE}" pid="5" name="MSIP_Label_f9af038e-07b4-4369-a678-c835687cb272_Method">
    <vt:lpwstr>Standard</vt:lpwstr>
  </property>
  <property fmtid="{D5CDD505-2E9C-101B-9397-08002B2CF9AE}" pid="6" name="MSIP_Label_f9af038e-07b4-4369-a678-c835687cb272_Name">
    <vt:lpwstr>OFFICIAL</vt:lpwstr>
  </property>
  <property fmtid="{D5CDD505-2E9C-101B-9397-08002B2CF9AE}" pid="7" name="MSIP_Label_f9af038e-07b4-4369-a678-c835687cb272_SiteId">
    <vt:lpwstr>ac52f73c-fd1a-4a9a-8e7a-4a248f3139e1</vt:lpwstr>
  </property>
  <property fmtid="{D5CDD505-2E9C-101B-9397-08002B2CF9AE}" pid="8" name="MSIP_Label_f9af038e-07b4-4369-a678-c835687cb272_ActionId">
    <vt:lpwstr>2acdc82c-7179-4dce-b341-0428baee9673</vt:lpwstr>
  </property>
  <property fmtid="{D5CDD505-2E9C-101B-9397-08002B2CF9AE}" pid="9" name="MSIP_Label_f9af038e-07b4-4369-a678-c835687cb272_ContentBits">
    <vt:lpwstr>2</vt:lpwstr>
  </property>
</Properties>
</file>