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11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7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ABF"/>
    <a:srgbClr val="EFD6BF"/>
    <a:srgbClr val="EFDCBF"/>
    <a:srgbClr val="EFE1BF"/>
    <a:srgbClr val="EFE7BF"/>
    <a:srgbClr val="EFEDBF"/>
    <a:srgbClr val="D1B7AB"/>
    <a:srgbClr val="7F7F7F"/>
    <a:srgbClr val="AE7F6A"/>
    <a:srgbClr val="B58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C0101-750D-42D7-A44B-232C38D21368}" v="50" dt="2021-06-12T11:43:14.988"/>
    <p1510:client id="{2D94DDEE-ACD1-4601-ADFA-AD1EEA3EE94D}" v="181" dt="2021-06-12T11:15:19.140"/>
    <p1510:client id="{43C4E7A7-88BA-42DD-84F5-6CBCDFD2A35C}" v="3252" dt="2021-06-14T13:26:04.914"/>
    <p1510:client id="{795D523C-6C01-4FB8-B89D-892E539D97D3}" v="2124" dt="2021-06-13T13:18:50.239"/>
    <p1510:client id="{7C222F86-A480-460D-BF19-B0CBD80941FA}" v="753" dt="2021-06-15T04:26:30.463"/>
    <p1510:client id="{D17E53BD-D2A9-4F64-A15D-03B0D1DEF8D3}" v="77" dt="2021-06-14T03:56:02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3660" autoAdjust="0"/>
  </p:normalViewPr>
  <p:slideViewPr>
    <p:cSldViewPr snapToGrid="0">
      <p:cViewPr varScale="1">
        <p:scale>
          <a:sx n="106" d="100"/>
          <a:sy n="106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ковихин Андрей" userId="6149aeefe6df21df" providerId="Windows Live" clId="Web-{2D94DDEE-ACD1-4601-ADFA-AD1EEA3EE94D}"/>
    <pc:docChg chg="addSld modSld">
      <pc:chgData name="Коковихин Андрей" userId="6149aeefe6df21df" providerId="Windows Live" clId="Web-{2D94DDEE-ACD1-4601-ADFA-AD1EEA3EE94D}" dt="2021-06-12T11:15:19.140" v="151" actId="1076"/>
      <pc:docMkLst>
        <pc:docMk/>
      </pc:docMkLst>
      <pc:sldChg chg="addSp delSp modSp new">
        <pc:chgData name="Коковихин Андрей" userId="6149aeefe6df21df" providerId="Windows Live" clId="Web-{2D94DDEE-ACD1-4601-ADFA-AD1EEA3EE94D}" dt="2021-06-12T11:15:06.264" v="148" actId="1076"/>
        <pc:sldMkLst>
          <pc:docMk/>
          <pc:sldMk cId="3346479473" sldId="267"/>
        </pc:sldMkLst>
        <pc:spChg chg="add del mod">
          <ac:chgData name="Коковихин Андрей" userId="6149aeefe6df21df" providerId="Windows Live" clId="Web-{2D94DDEE-ACD1-4601-ADFA-AD1EEA3EE94D}" dt="2021-06-12T11:10:02.453" v="35"/>
          <ac:spMkLst>
            <pc:docMk/>
            <pc:sldMk cId="3346479473" sldId="267"/>
            <ac:spMk id="4" creationId="{F15D3526-8529-4F61-8E5F-1D940B892C99}"/>
          </ac:spMkLst>
        </pc:spChg>
        <pc:spChg chg="add mod">
          <ac:chgData name="Коковихин Андрей" userId="6149aeefe6df21df" providerId="Windows Live" clId="Web-{2D94DDEE-ACD1-4601-ADFA-AD1EEA3EE94D}" dt="2021-06-12T11:15:06.264" v="148" actId="1076"/>
          <ac:spMkLst>
            <pc:docMk/>
            <pc:sldMk cId="3346479473" sldId="267"/>
            <ac:spMk id="6" creationId="{DF8A2045-591A-4D39-AB12-A13613BC1520}"/>
          </ac:spMkLst>
        </pc:spChg>
        <pc:picChg chg="add del mod">
          <ac:chgData name="Коковихин Андрей" userId="6149aeefe6df21df" providerId="Windows Live" clId="Web-{2D94DDEE-ACD1-4601-ADFA-AD1EEA3EE94D}" dt="2021-06-12T11:08:35.527" v="7"/>
          <ac:picMkLst>
            <pc:docMk/>
            <pc:sldMk cId="3346479473" sldId="267"/>
            <ac:picMk id="2" creationId="{AD3B5147-0BED-451B-905D-B2A6E49252AE}"/>
          </ac:picMkLst>
        </pc:picChg>
        <pc:picChg chg="add mod">
          <ac:chgData name="Коковихин Андрей" userId="6149aeefe6df21df" providerId="Windows Live" clId="Web-{2D94DDEE-ACD1-4601-ADFA-AD1EEA3EE94D}" dt="2021-06-12T11:15:01.467" v="147" actId="1076"/>
          <ac:picMkLst>
            <pc:docMk/>
            <pc:sldMk cId="3346479473" sldId="267"/>
            <ac:picMk id="3" creationId="{0626D9E7-AAC2-463E-BBA5-BF1A46DDF1DD}"/>
          </ac:picMkLst>
        </pc:picChg>
      </pc:sldChg>
      <pc:sldChg chg="addSp modSp new">
        <pc:chgData name="Коковихин Андрей" userId="6149aeefe6df21df" providerId="Windows Live" clId="Web-{2D94DDEE-ACD1-4601-ADFA-AD1EEA3EE94D}" dt="2021-06-12T11:15:19.140" v="151" actId="1076"/>
        <pc:sldMkLst>
          <pc:docMk/>
          <pc:sldMk cId="2101458016" sldId="268"/>
        </pc:sldMkLst>
        <pc:spChg chg="add mod">
          <ac:chgData name="Коковихин Андрей" userId="6149aeefe6df21df" providerId="Windows Live" clId="Web-{2D94DDEE-ACD1-4601-ADFA-AD1EEA3EE94D}" dt="2021-06-12T11:15:19.140" v="151" actId="1076"/>
          <ac:spMkLst>
            <pc:docMk/>
            <pc:sldMk cId="2101458016" sldId="268"/>
            <ac:spMk id="4" creationId="{6EC6D5F8-603E-4B2C-AB06-6F0D06BACD33}"/>
          </ac:spMkLst>
        </pc:spChg>
        <pc:picChg chg="add mod">
          <ac:chgData name="Коковихин Андрей" userId="6149aeefe6df21df" providerId="Windows Live" clId="Web-{2D94DDEE-ACD1-4601-ADFA-AD1EEA3EE94D}" dt="2021-06-12T11:15:15.046" v="150" actId="1076"/>
          <ac:picMkLst>
            <pc:docMk/>
            <pc:sldMk cId="2101458016" sldId="268"/>
            <ac:picMk id="2" creationId="{42A47D51-43D7-4863-A4CE-94FC7E31CC8B}"/>
          </ac:picMkLst>
        </pc:picChg>
      </pc:sldChg>
    </pc:docChg>
  </pc:docChgLst>
  <pc:docChgLst>
    <pc:chgData name="Коковихин Андрей" userId="6149aeefe6df21df" providerId="Windows Live" clId="Web-{795D523C-6C01-4FB8-B89D-892E539D97D3}"/>
    <pc:docChg chg="addSld modSld">
      <pc:chgData name="Коковихин Андрей" userId="6149aeefe6df21df" providerId="Windows Live" clId="Web-{795D523C-6C01-4FB8-B89D-892E539D97D3}" dt="2021-06-13T13:18:50.239" v="1148" actId="20577"/>
      <pc:docMkLst>
        <pc:docMk/>
      </pc:docMkLst>
      <pc:sldChg chg="modSp">
        <pc:chgData name="Коковихин Андрей" userId="6149aeefe6df21df" providerId="Windows Live" clId="Web-{795D523C-6C01-4FB8-B89D-892E539D97D3}" dt="2021-06-13T12:50:57.467" v="249" actId="20577"/>
        <pc:sldMkLst>
          <pc:docMk/>
          <pc:sldMk cId="2436023340" sldId="265"/>
        </pc:sldMkLst>
        <pc:spChg chg="mod">
          <ac:chgData name="Коковихин Андрей" userId="6149aeefe6df21df" providerId="Windows Live" clId="Web-{795D523C-6C01-4FB8-B89D-892E539D97D3}" dt="2021-06-13T12:50:57.467" v="249" actId="20577"/>
          <ac:spMkLst>
            <pc:docMk/>
            <pc:sldMk cId="2436023340" sldId="265"/>
            <ac:spMk id="110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700" v="133" actId="1076"/>
          <ac:spMkLst>
            <pc:docMk/>
            <pc:sldMk cId="2436023340" sldId="265"/>
            <ac:spMk id="111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716" v="134" actId="1076"/>
          <ac:spMkLst>
            <pc:docMk/>
            <pc:sldMk cId="2436023340" sldId="265"/>
            <ac:spMk id="112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716" v="135" actId="1076"/>
          <ac:spMkLst>
            <pc:docMk/>
            <pc:sldMk cId="2436023340" sldId="265"/>
            <ac:spMk id="312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731" v="136" actId="1076"/>
          <ac:spMkLst>
            <pc:docMk/>
            <pc:sldMk cId="2436023340" sldId="265"/>
            <ac:spMk id="313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747" v="137" actId="1076"/>
          <ac:spMkLst>
            <pc:docMk/>
            <pc:sldMk cId="2436023340" sldId="265"/>
            <ac:spMk id="314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763" v="138" actId="1076"/>
          <ac:spMkLst>
            <pc:docMk/>
            <pc:sldMk cId="2436023340" sldId="265"/>
            <ac:spMk id="315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778" v="139" actId="1076"/>
          <ac:spMkLst>
            <pc:docMk/>
            <pc:sldMk cId="2436023340" sldId="265"/>
            <ac:spMk id="316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794" v="140" actId="1076"/>
          <ac:spMkLst>
            <pc:docMk/>
            <pc:sldMk cId="2436023340" sldId="265"/>
            <ac:spMk id="317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794" v="141" actId="1076"/>
          <ac:spMkLst>
            <pc:docMk/>
            <pc:sldMk cId="2436023340" sldId="265"/>
            <ac:spMk id="318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809" v="142" actId="1076"/>
          <ac:spMkLst>
            <pc:docMk/>
            <pc:sldMk cId="2436023340" sldId="265"/>
            <ac:spMk id="319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825" v="143" actId="1076"/>
          <ac:spMkLst>
            <pc:docMk/>
            <pc:sldMk cId="2436023340" sldId="265"/>
            <ac:spMk id="320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841" v="144" actId="1076"/>
          <ac:spMkLst>
            <pc:docMk/>
            <pc:sldMk cId="2436023340" sldId="265"/>
            <ac:spMk id="321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856" v="145" actId="1076"/>
          <ac:spMkLst>
            <pc:docMk/>
            <pc:sldMk cId="2436023340" sldId="265"/>
            <ac:spMk id="322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856" v="146" actId="1076"/>
          <ac:spMkLst>
            <pc:docMk/>
            <pc:sldMk cId="2436023340" sldId="265"/>
            <ac:spMk id="323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872" v="147" actId="1076"/>
          <ac:spMkLst>
            <pc:docMk/>
            <pc:sldMk cId="2436023340" sldId="265"/>
            <ac:spMk id="324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888" v="148" actId="1076"/>
          <ac:spMkLst>
            <pc:docMk/>
            <pc:sldMk cId="2436023340" sldId="265"/>
            <ac:spMk id="325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903" v="149" actId="1076"/>
          <ac:spMkLst>
            <pc:docMk/>
            <pc:sldMk cId="2436023340" sldId="265"/>
            <ac:spMk id="326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903" v="150" actId="1076"/>
          <ac:spMkLst>
            <pc:docMk/>
            <pc:sldMk cId="2436023340" sldId="265"/>
            <ac:spMk id="327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919" v="151" actId="1076"/>
          <ac:spMkLst>
            <pc:docMk/>
            <pc:sldMk cId="2436023340" sldId="265"/>
            <ac:spMk id="328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934" v="152" actId="1076"/>
          <ac:spMkLst>
            <pc:docMk/>
            <pc:sldMk cId="2436023340" sldId="265"/>
            <ac:spMk id="329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950" v="153" actId="1076"/>
          <ac:spMkLst>
            <pc:docMk/>
            <pc:sldMk cId="2436023340" sldId="265"/>
            <ac:spMk id="330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950" v="154" actId="1076"/>
          <ac:spMkLst>
            <pc:docMk/>
            <pc:sldMk cId="2436023340" sldId="265"/>
            <ac:spMk id="331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966" v="155" actId="1076"/>
          <ac:spMkLst>
            <pc:docMk/>
            <pc:sldMk cId="2436023340" sldId="265"/>
            <ac:spMk id="332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981" v="156" actId="1076"/>
          <ac:spMkLst>
            <pc:docMk/>
            <pc:sldMk cId="2436023340" sldId="265"/>
            <ac:spMk id="333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7.997" v="157" actId="1076"/>
          <ac:spMkLst>
            <pc:docMk/>
            <pc:sldMk cId="2436023340" sldId="265"/>
            <ac:spMk id="334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013" v="158" actId="1076"/>
          <ac:spMkLst>
            <pc:docMk/>
            <pc:sldMk cId="2436023340" sldId="265"/>
            <ac:spMk id="335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013" v="159" actId="1076"/>
          <ac:spMkLst>
            <pc:docMk/>
            <pc:sldMk cId="2436023340" sldId="265"/>
            <ac:spMk id="336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028" v="160" actId="1076"/>
          <ac:spMkLst>
            <pc:docMk/>
            <pc:sldMk cId="2436023340" sldId="265"/>
            <ac:spMk id="337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044" v="161" actId="1076"/>
          <ac:spMkLst>
            <pc:docMk/>
            <pc:sldMk cId="2436023340" sldId="265"/>
            <ac:spMk id="338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059" v="162" actId="1076"/>
          <ac:spMkLst>
            <pc:docMk/>
            <pc:sldMk cId="2436023340" sldId="265"/>
            <ac:spMk id="339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075" v="163" actId="1076"/>
          <ac:spMkLst>
            <pc:docMk/>
            <pc:sldMk cId="2436023340" sldId="265"/>
            <ac:spMk id="340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075" v="164" actId="1076"/>
          <ac:spMkLst>
            <pc:docMk/>
            <pc:sldMk cId="2436023340" sldId="265"/>
            <ac:spMk id="341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091" v="165" actId="1076"/>
          <ac:spMkLst>
            <pc:docMk/>
            <pc:sldMk cId="2436023340" sldId="265"/>
            <ac:spMk id="342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106" v="166" actId="1076"/>
          <ac:spMkLst>
            <pc:docMk/>
            <pc:sldMk cId="2436023340" sldId="265"/>
            <ac:spMk id="343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122" v="167" actId="1076"/>
          <ac:spMkLst>
            <pc:docMk/>
            <pc:sldMk cId="2436023340" sldId="265"/>
            <ac:spMk id="344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138" v="168" actId="1076"/>
          <ac:spMkLst>
            <pc:docMk/>
            <pc:sldMk cId="2436023340" sldId="265"/>
            <ac:spMk id="345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153" v="169" actId="1076"/>
          <ac:spMkLst>
            <pc:docMk/>
            <pc:sldMk cId="2436023340" sldId="265"/>
            <ac:spMk id="346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153" v="170" actId="1076"/>
          <ac:spMkLst>
            <pc:docMk/>
            <pc:sldMk cId="2436023340" sldId="265"/>
            <ac:spMk id="347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169" v="171" actId="1076"/>
          <ac:spMkLst>
            <pc:docMk/>
            <pc:sldMk cId="2436023340" sldId="265"/>
            <ac:spMk id="348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184" v="172" actId="1076"/>
          <ac:spMkLst>
            <pc:docMk/>
            <pc:sldMk cId="2436023340" sldId="265"/>
            <ac:spMk id="349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200" v="173" actId="1076"/>
          <ac:spMkLst>
            <pc:docMk/>
            <pc:sldMk cId="2436023340" sldId="265"/>
            <ac:spMk id="350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216" v="174" actId="1076"/>
          <ac:spMkLst>
            <pc:docMk/>
            <pc:sldMk cId="2436023340" sldId="265"/>
            <ac:spMk id="351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231" v="175" actId="1076"/>
          <ac:spMkLst>
            <pc:docMk/>
            <pc:sldMk cId="2436023340" sldId="265"/>
            <ac:spMk id="352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247" v="176" actId="1076"/>
          <ac:spMkLst>
            <pc:docMk/>
            <pc:sldMk cId="2436023340" sldId="265"/>
            <ac:spMk id="353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247" v="177" actId="1076"/>
          <ac:spMkLst>
            <pc:docMk/>
            <pc:sldMk cId="2436023340" sldId="265"/>
            <ac:spMk id="354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263" v="178" actId="1076"/>
          <ac:spMkLst>
            <pc:docMk/>
            <pc:sldMk cId="2436023340" sldId="265"/>
            <ac:spMk id="355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278" v="179" actId="1076"/>
          <ac:spMkLst>
            <pc:docMk/>
            <pc:sldMk cId="2436023340" sldId="265"/>
            <ac:spMk id="356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294" v="180" actId="1076"/>
          <ac:spMkLst>
            <pc:docMk/>
            <pc:sldMk cId="2436023340" sldId="265"/>
            <ac:spMk id="357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294" v="181" actId="1076"/>
          <ac:spMkLst>
            <pc:docMk/>
            <pc:sldMk cId="2436023340" sldId="265"/>
            <ac:spMk id="358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309" v="182" actId="1076"/>
          <ac:spMkLst>
            <pc:docMk/>
            <pc:sldMk cId="2436023340" sldId="265"/>
            <ac:spMk id="359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325" v="183" actId="1076"/>
          <ac:spMkLst>
            <pc:docMk/>
            <pc:sldMk cId="2436023340" sldId="265"/>
            <ac:spMk id="360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341" v="184" actId="1076"/>
          <ac:spMkLst>
            <pc:docMk/>
            <pc:sldMk cId="2436023340" sldId="265"/>
            <ac:spMk id="361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356" v="185" actId="1076"/>
          <ac:spMkLst>
            <pc:docMk/>
            <pc:sldMk cId="2436023340" sldId="265"/>
            <ac:spMk id="362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372" v="186" actId="1076"/>
          <ac:spMkLst>
            <pc:docMk/>
            <pc:sldMk cId="2436023340" sldId="265"/>
            <ac:spMk id="363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372" v="187" actId="1076"/>
          <ac:spMkLst>
            <pc:docMk/>
            <pc:sldMk cId="2436023340" sldId="265"/>
            <ac:spMk id="364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388" v="188" actId="1076"/>
          <ac:spMkLst>
            <pc:docMk/>
            <pc:sldMk cId="2436023340" sldId="265"/>
            <ac:spMk id="365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403" v="189" actId="1076"/>
          <ac:spMkLst>
            <pc:docMk/>
            <pc:sldMk cId="2436023340" sldId="265"/>
            <ac:spMk id="366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419" v="190" actId="1076"/>
          <ac:spMkLst>
            <pc:docMk/>
            <pc:sldMk cId="2436023340" sldId="265"/>
            <ac:spMk id="367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434" v="191" actId="1076"/>
          <ac:spMkLst>
            <pc:docMk/>
            <pc:sldMk cId="2436023340" sldId="265"/>
            <ac:spMk id="368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450" v="192" actId="1076"/>
          <ac:spMkLst>
            <pc:docMk/>
            <pc:sldMk cId="2436023340" sldId="265"/>
            <ac:spMk id="369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450" v="193" actId="1076"/>
          <ac:spMkLst>
            <pc:docMk/>
            <pc:sldMk cId="2436023340" sldId="265"/>
            <ac:spMk id="370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466" v="194" actId="1076"/>
          <ac:spMkLst>
            <pc:docMk/>
            <pc:sldMk cId="2436023340" sldId="265"/>
            <ac:spMk id="371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481" v="195" actId="1076"/>
          <ac:spMkLst>
            <pc:docMk/>
            <pc:sldMk cId="2436023340" sldId="265"/>
            <ac:spMk id="372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497" v="196" actId="1076"/>
          <ac:spMkLst>
            <pc:docMk/>
            <pc:sldMk cId="2436023340" sldId="265"/>
            <ac:spMk id="373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497" v="197" actId="1076"/>
          <ac:spMkLst>
            <pc:docMk/>
            <pc:sldMk cId="2436023340" sldId="265"/>
            <ac:spMk id="374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513" v="198" actId="1076"/>
          <ac:spMkLst>
            <pc:docMk/>
            <pc:sldMk cId="2436023340" sldId="265"/>
            <ac:spMk id="375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528" v="199" actId="1076"/>
          <ac:spMkLst>
            <pc:docMk/>
            <pc:sldMk cId="2436023340" sldId="265"/>
            <ac:spMk id="376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934" v="232" actId="1076"/>
          <ac:spMkLst>
            <pc:docMk/>
            <pc:sldMk cId="2436023340" sldId="265"/>
            <ac:spMk id="409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950" v="233" actId="1076"/>
          <ac:spMkLst>
            <pc:docMk/>
            <pc:sldMk cId="2436023340" sldId="265"/>
            <ac:spMk id="410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966" v="234" actId="1076"/>
          <ac:spMkLst>
            <pc:docMk/>
            <pc:sldMk cId="2436023340" sldId="265"/>
            <ac:spMk id="411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966" v="235" actId="1076"/>
          <ac:spMkLst>
            <pc:docMk/>
            <pc:sldMk cId="2436023340" sldId="265"/>
            <ac:spMk id="412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981" v="236" actId="1076"/>
          <ac:spMkLst>
            <pc:docMk/>
            <pc:sldMk cId="2436023340" sldId="265"/>
            <ac:spMk id="413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8.997" v="237" actId="1076"/>
          <ac:spMkLst>
            <pc:docMk/>
            <pc:sldMk cId="2436023340" sldId="265"/>
            <ac:spMk id="414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9.013" v="238" actId="1076"/>
          <ac:spMkLst>
            <pc:docMk/>
            <pc:sldMk cId="2436023340" sldId="265"/>
            <ac:spMk id="415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9.028" v="239" actId="1076"/>
          <ac:spMkLst>
            <pc:docMk/>
            <pc:sldMk cId="2436023340" sldId="265"/>
            <ac:spMk id="416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9.044" v="240" actId="1076"/>
          <ac:spMkLst>
            <pc:docMk/>
            <pc:sldMk cId="2436023340" sldId="265"/>
            <ac:spMk id="417" creationId="{00000000-0000-0000-0000-000000000000}"/>
          </ac:spMkLst>
        </pc:spChg>
        <pc:spChg chg="mod">
          <ac:chgData name="Коковихин Андрей" userId="6149aeefe6df21df" providerId="Windows Live" clId="Web-{795D523C-6C01-4FB8-B89D-892E539D97D3}" dt="2021-06-13T12:50:39.059" v="241" actId="1076"/>
          <ac:spMkLst>
            <pc:docMk/>
            <pc:sldMk cId="2436023340" sldId="265"/>
            <ac:spMk id="418" creationId="{00000000-0000-0000-0000-000000000000}"/>
          </ac:spMkLst>
        </pc:spChg>
        <pc:picChg chg="mod">
          <ac:chgData name="Коковихин Андрей" userId="6149aeefe6df21df" providerId="Windows Live" clId="Web-{795D523C-6C01-4FB8-B89D-892E539D97D3}" dt="2021-06-13T12:50:37.684" v="132" actId="1076"/>
          <ac:picMkLst>
            <pc:docMk/>
            <pc:sldMk cId="2436023340" sldId="265"/>
            <ac:picMk id="2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544" v="200" actId="1076"/>
          <ac:picMkLst>
            <pc:docMk/>
            <pc:sldMk cId="2436023340" sldId="265"/>
            <ac:picMk id="377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559" v="201" actId="1076"/>
          <ac:picMkLst>
            <pc:docMk/>
            <pc:sldMk cId="2436023340" sldId="265"/>
            <ac:picMk id="378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559" v="202" actId="1076"/>
          <ac:picMkLst>
            <pc:docMk/>
            <pc:sldMk cId="2436023340" sldId="265"/>
            <ac:picMk id="379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575" v="203" actId="1076"/>
          <ac:picMkLst>
            <pc:docMk/>
            <pc:sldMk cId="2436023340" sldId="265"/>
            <ac:picMk id="380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591" v="204" actId="1076"/>
          <ac:picMkLst>
            <pc:docMk/>
            <pc:sldMk cId="2436023340" sldId="265"/>
            <ac:picMk id="381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591" v="205" actId="1076"/>
          <ac:picMkLst>
            <pc:docMk/>
            <pc:sldMk cId="2436023340" sldId="265"/>
            <ac:picMk id="382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606" v="206" actId="1076"/>
          <ac:picMkLst>
            <pc:docMk/>
            <pc:sldMk cId="2436023340" sldId="265"/>
            <ac:picMk id="383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622" v="207" actId="1076"/>
          <ac:picMkLst>
            <pc:docMk/>
            <pc:sldMk cId="2436023340" sldId="265"/>
            <ac:picMk id="384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638" v="208" actId="1076"/>
          <ac:picMkLst>
            <pc:docMk/>
            <pc:sldMk cId="2436023340" sldId="265"/>
            <ac:picMk id="385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653" v="209" actId="1076"/>
          <ac:picMkLst>
            <pc:docMk/>
            <pc:sldMk cId="2436023340" sldId="265"/>
            <ac:picMk id="386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653" v="210" actId="1076"/>
          <ac:picMkLst>
            <pc:docMk/>
            <pc:sldMk cId="2436023340" sldId="265"/>
            <ac:picMk id="387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669" v="211" actId="1076"/>
          <ac:picMkLst>
            <pc:docMk/>
            <pc:sldMk cId="2436023340" sldId="265"/>
            <ac:picMk id="388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684" v="212" actId="1076"/>
          <ac:picMkLst>
            <pc:docMk/>
            <pc:sldMk cId="2436023340" sldId="265"/>
            <ac:picMk id="389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700" v="213" actId="1076"/>
          <ac:picMkLst>
            <pc:docMk/>
            <pc:sldMk cId="2436023340" sldId="265"/>
            <ac:picMk id="390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716" v="214" actId="1076"/>
          <ac:picMkLst>
            <pc:docMk/>
            <pc:sldMk cId="2436023340" sldId="265"/>
            <ac:picMk id="391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716" v="215" actId="1076"/>
          <ac:picMkLst>
            <pc:docMk/>
            <pc:sldMk cId="2436023340" sldId="265"/>
            <ac:picMk id="392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731" v="216" actId="1076"/>
          <ac:picMkLst>
            <pc:docMk/>
            <pc:sldMk cId="2436023340" sldId="265"/>
            <ac:picMk id="393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747" v="217" actId="1076"/>
          <ac:picMkLst>
            <pc:docMk/>
            <pc:sldMk cId="2436023340" sldId="265"/>
            <ac:picMk id="394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763" v="218" actId="1076"/>
          <ac:picMkLst>
            <pc:docMk/>
            <pc:sldMk cId="2436023340" sldId="265"/>
            <ac:picMk id="395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778" v="219" actId="1076"/>
          <ac:picMkLst>
            <pc:docMk/>
            <pc:sldMk cId="2436023340" sldId="265"/>
            <ac:picMk id="396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794" v="220" actId="1076"/>
          <ac:picMkLst>
            <pc:docMk/>
            <pc:sldMk cId="2436023340" sldId="265"/>
            <ac:picMk id="397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794" v="221" actId="1076"/>
          <ac:picMkLst>
            <pc:docMk/>
            <pc:sldMk cId="2436023340" sldId="265"/>
            <ac:picMk id="398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809" v="222" actId="1076"/>
          <ac:picMkLst>
            <pc:docMk/>
            <pc:sldMk cId="2436023340" sldId="265"/>
            <ac:picMk id="399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825" v="223" actId="1076"/>
          <ac:picMkLst>
            <pc:docMk/>
            <pc:sldMk cId="2436023340" sldId="265"/>
            <ac:picMk id="400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841" v="224" actId="1076"/>
          <ac:picMkLst>
            <pc:docMk/>
            <pc:sldMk cId="2436023340" sldId="265"/>
            <ac:picMk id="401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841" v="225" actId="1076"/>
          <ac:picMkLst>
            <pc:docMk/>
            <pc:sldMk cId="2436023340" sldId="265"/>
            <ac:picMk id="402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856" v="226" actId="1076"/>
          <ac:picMkLst>
            <pc:docMk/>
            <pc:sldMk cId="2436023340" sldId="265"/>
            <ac:picMk id="403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872" v="227" actId="1076"/>
          <ac:picMkLst>
            <pc:docMk/>
            <pc:sldMk cId="2436023340" sldId="265"/>
            <ac:picMk id="404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888" v="228" actId="1076"/>
          <ac:picMkLst>
            <pc:docMk/>
            <pc:sldMk cId="2436023340" sldId="265"/>
            <ac:picMk id="405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903" v="229" actId="1076"/>
          <ac:picMkLst>
            <pc:docMk/>
            <pc:sldMk cId="2436023340" sldId="265"/>
            <ac:picMk id="406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903" v="230" actId="1076"/>
          <ac:picMkLst>
            <pc:docMk/>
            <pc:sldMk cId="2436023340" sldId="265"/>
            <ac:picMk id="407" creationId="{00000000-0000-0000-0000-000000000000}"/>
          </ac:picMkLst>
        </pc:picChg>
        <pc:picChg chg="mod">
          <ac:chgData name="Коковихин Андрей" userId="6149aeefe6df21df" providerId="Windows Live" clId="Web-{795D523C-6C01-4FB8-B89D-892E539D97D3}" dt="2021-06-13T12:50:38.919" v="231" actId="1076"/>
          <ac:picMkLst>
            <pc:docMk/>
            <pc:sldMk cId="2436023340" sldId="265"/>
            <ac:picMk id="408" creationId="{00000000-0000-0000-0000-000000000000}"/>
          </ac:picMkLst>
        </pc:picChg>
      </pc:sldChg>
      <pc:sldChg chg="modSp new">
        <pc:chgData name="Коковихин Андрей" userId="6149aeefe6df21df" providerId="Windows Live" clId="Web-{795D523C-6C01-4FB8-B89D-892E539D97D3}" dt="2021-06-13T13:01:36.546" v="790" actId="20577"/>
        <pc:sldMkLst>
          <pc:docMk/>
          <pc:sldMk cId="1892082122" sldId="270"/>
        </pc:sldMkLst>
        <pc:spChg chg="mod">
          <ac:chgData name="Коковихин Андрей" userId="6149aeefe6df21df" providerId="Windows Live" clId="Web-{795D523C-6C01-4FB8-B89D-892E539D97D3}" dt="2021-06-13T12:52:53.754" v="289" actId="20577"/>
          <ac:spMkLst>
            <pc:docMk/>
            <pc:sldMk cId="1892082122" sldId="270"/>
            <ac:spMk id="2" creationId="{41A7766F-2B1C-43CC-9FA7-36FD57DE9861}"/>
          </ac:spMkLst>
        </pc:spChg>
        <pc:spChg chg="mod">
          <ac:chgData name="Коковихин Андрей" userId="6149aeefe6df21df" providerId="Windows Live" clId="Web-{795D523C-6C01-4FB8-B89D-892E539D97D3}" dt="2021-06-13T13:01:36.546" v="790" actId="20577"/>
          <ac:spMkLst>
            <pc:docMk/>
            <pc:sldMk cId="1892082122" sldId="270"/>
            <ac:spMk id="3" creationId="{D4DA235D-CFEB-4F99-B718-71D9A135DC30}"/>
          </ac:spMkLst>
        </pc:spChg>
      </pc:sldChg>
      <pc:sldChg chg="modSp new">
        <pc:chgData name="Коковихин Андрей" userId="6149aeefe6df21df" providerId="Windows Live" clId="Web-{795D523C-6C01-4FB8-B89D-892E539D97D3}" dt="2021-06-13T13:09:35.257" v="1006" actId="20577"/>
        <pc:sldMkLst>
          <pc:docMk/>
          <pc:sldMk cId="122010821" sldId="271"/>
        </pc:sldMkLst>
        <pc:spChg chg="mod">
          <ac:chgData name="Коковихин Андрей" userId="6149aeefe6df21df" providerId="Windows Live" clId="Web-{795D523C-6C01-4FB8-B89D-892E539D97D3}" dt="2021-06-13T13:02:31.705" v="811" actId="20577"/>
          <ac:spMkLst>
            <pc:docMk/>
            <pc:sldMk cId="122010821" sldId="271"/>
            <ac:spMk id="2" creationId="{51FFF67A-4B75-46ED-88B6-C3EBF043EE13}"/>
          </ac:spMkLst>
        </pc:spChg>
        <pc:spChg chg="mod">
          <ac:chgData name="Коковихин Андрей" userId="6149aeefe6df21df" providerId="Windows Live" clId="Web-{795D523C-6C01-4FB8-B89D-892E539D97D3}" dt="2021-06-13T13:09:35.257" v="1006" actId="20577"/>
          <ac:spMkLst>
            <pc:docMk/>
            <pc:sldMk cId="122010821" sldId="271"/>
            <ac:spMk id="3" creationId="{781889BC-9152-4DAB-974F-3BC00271B23A}"/>
          </ac:spMkLst>
        </pc:spChg>
      </pc:sldChg>
      <pc:sldChg chg="modSp new">
        <pc:chgData name="Коковихин Андрей" userId="6149aeefe6df21df" providerId="Windows Live" clId="Web-{795D523C-6C01-4FB8-B89D-892E539D97D3}" dt="2021-06-13T13:18:50.239" v="1148" actId="20577"/>
        <pc:sldMkLst>
          <pc:docMk/>
          <pc:sldMk cId="3421676518" sldId="272"/>
        </pc:sldMkLst>
        <pc:spChg chg="mod">
          <ac:chgData name="Коковихин Андрей" userId="6149aeefe6df21df" providerId="Windows Live" clId="Web-{795D523C-6C01-4FB8-B89D-892E539D97D3}" dt="2021-06-13T13:13:07.518" v="1049" actId="20577"/>
          <ac:spMkLst>
            <pc:docMk/>
            <pc:sldMk cId="3421676518" sldId="272"/>
            <ac:spMk id="2" creationId="{FE5E8A16-D7A3-46E8-A528-00258679F2CD}"/>
          </ac:spMkLst>
        </pc:spChg>
        <pc:spChg chg="mod">
          <ac:chgData name="Коковихин Андрей" userId="6149aeefe6df21df" providerId="Windows Live" clId="Web-{795D523C-6C01-4FB8-B89D-892E539D97D3}" dt="2021-06-13T13:18:50.239" v="1148" actId="20577"/>
          <ac:spMkLst>
            <pc:docMk/>
            <pc:sldMk cId="3421676518" sldId="272"/>
            <ac:spMk id="3" creationId="{37DACDA9-E54D-4146-BB99-46CDD2FC2C27}"/>
          </ac:spMkLst>
        </pc:spChg>
      </pc:sldChg>
    </pc:docChg>
  </pc:docChgLst>
  <pc:docChgLst>
    <pc:chgData name="Коковихин Андрей" userId="6149aeefe6df21df" providerId="Windows Live" clId="Web-{43C4E7A7-88BA-42DD-84F5-6CBCDFD2A35C}"/>
    <pc:docChg chg="addSld modSld sldOrd">
      <pc:chgData name="Коковихин Андрей" userId="6149aeefe6df21df" providerId="Windows Live" clId="Web-{43C4E7A7-88BA-42DD-84F5-6CBCDFD2A35C}" dt="2021-06-14T13:26:04.914" v="1923" actId="20577"/>
      <pc:docMkLst>
        <pc:docMk/>
      </pc:docMkLst>
      <pc:sldChg chg="addSp">
        <pc:chgData name="Коковихин Андрей" userId="6149aeefe6df21df" providerId="Windows Live" clId="Web-{43C4E7A7-88BA-42DD-84F5-6CBCDFD2A35C}" dt="2021-06-14T12:59:18.508" v="877"/>
        <pc:sldMkLst>
          <pc:docMk/>
          <pc:sldMk cId="3212526365" sldId="257"/>
        </pc:sldMkLst>
        <pc:spChg chg="add">
          <ac:chgData name="Коковихин Андрей" userId="6149aeefe6df21df" providerId="Windows Live" clId="Web-{43C4E7A7-88BA-42DD-84F5-6CBCDFD2A35C}" dt="2021-06-14T12:59:17.351" v="876"/>
          <ac:spMkLst>
            <pc:docMk/>
            <pc:sldMk cId="3212526365" sldId="257"/>
            <ac:spMk id="7" creationId="{E2F380AA-2871-44EF-991E-83985B44A175}"/>
          </ac:spMkLst>
        </pc:spChg>
        <pc:spChg chg="add">
          <ac:chgData name="Коковихин Андрей" userId="6149aeefe6df21df" providerId="Windows Live" clId="Web-{43C4E7A7-88BA-42DD-84F5-6CBCDFD2A35C}" dt="2021-06-14T12:59:18.508" v="877"/>
          <ac:spMkLst>
            <pc:docMk/>
            <pc:sldMk cId="3212526365" sldId="257"/>
            <ac:spMk id="8" creationId="{1DD2E61F-79C3-47E0-A46E-2F048D7710E9}"/>
          </ac:spMkLst>
        </pc:spChg>
      </pc:sldChg>
      <pc:sldChg chg="addSp modSp">
        <pc:chgData name="Коковихин Андрей" userId="6149aeefe6df21df" providerId="Windows Live" clId="Web-{43C4E7A7-88BA-42DD-84F5-6CBCDFD2A35C}" dt="2021-06-14T12:46:16.883" v="356" actId="20577"/>
        <pc:sldMkLst>
          <pc:docMk/>
          <pc:sldMk cId="2436023340" sldId="265"/>
        </pc:sldMkLst>
        <pc:spChg chg="add mod">
          <ac:chgData name="Коковихин Андрей" userId="6149aeefe6df21df" providerId="Windows Live" clId="Web-{43C4E7A7-88BA-42DD-84F5-6CBCDFD2A35C}" dt="2021-06-14T12:46:16.883" v="356" actId="20577"/>
          <ac:spMkLst>
            <pc:docMk/>
            <pc:sldMk cId="2436023340" sldId="265"/>
            <ac:spMk id="4" creationId="{25AAFD74-7751-40DE-ADE4-06235F8D3811}"/>
          </ac:spMkLst>
        </pc:spChg>
        <pc:spChg chg="mod">
          <ac:chgData name="Коковихин Андрей" userId="6149aeefe6df21df" providerId="Windows Live" clId="Web-{43C4E7A7-88BA-42DD-84F5-6CBCDFD2A35C}" dt="2021-06-14T12:43:03.583" v="229"/>
          <ac:spMkLst>
            <pc:docMk/>
            <pc:sldMk cId="2436023340" sldId="265"/>
            <ac:spMk id="110" creationId="{00000000-0000-0000-0000-000000000000}"/>
          </ac:spMkLst>
        </pc:spChg>
      </pc:sldChg>
      <pc:sldChg chg="modSp">
        <pc:chgData name="Коковихин Андрей" userId="6149aeefe6df21df" providerId="Windows Live" clId="Web-{43C4E7A7-88BA-42DD-84F5-6CBCDFD2A35C}" dt="2021-06-14T12:41:43.034" v="212" actId="20577"/>
        <pc:sldMkLst>
          <pc:docMk/>
          <pc:sldMk cId="1892082122" sldId="270"/>
        </pc:sldMkLst>
        <pc:spChg chg="mod">
          <ac:chgData name="Коковихин Андрей" userId="6149aeefe6df21df" providerId="Windows Live" clId="Web-{43C4E7A7-88BA-42DD-84F5-6CBCDFD2A35C}" dt="2021-06-14T12:41:43.034" v="212" actId="20577"/>
          <ac:spMkLst>
            <pc:docMk/>
            <pc:sldMk cId="1892082122" sldId="270"/>
            <ac:spMk id="3" creationId="{D4DA235D-CFEB-4F99-B718-71D9A135DC30}"/>
          </ac:spMkLst>
        </pc:spChg>
      </pc:sldChg>
      <pc:sldChg chg="addSp delSp modSp">
        <pc:chgData name="Коковихин Андрей" userId="6149aeefe6df21df" providerId="Windows Live" clId="Web-{43C4E7A7-88BA-42DD-84F5-6CBCDFD2A35C}" dt="2021-06-14T12:58:13.928" v="864" actId="1076"/>
        <pc:sldMkLst>
          <pc:docMk/>
          <pc:sldMk cId="122010821" sldId="271"/>
        </pc:sldMkLst>
        <pc:spChg chg="mod">
          <ac:chgData name="Коковихин Андрей" userId="6149aeefe6df21df" providerId="Windows Live" clId="Web-{43C4E7A7-88BA-42DD-84F5-6CBCDFD2A35C}" dt="2021-06-14T12:56:53.474" v="855" actId="14100"/>
          <ac:spMkLst>
            <pc:docMk/>
            <pc:sldMk cId="122010821" sldId="271"/>
            <ac:spMk id="2" creationId="{51FFF67A-4B75-46ED-88B6-C3EBF043EE13}"/>
          </ac:spMkLst>
        </pc:spChg>
        <pc:spChg chg="del">
          <ac:chgData name="Коковихин Андрей" userId="6149aeefe6df21df" providerId="Windows Live" clId="Web-{43C4E7A7-88BA-42DD-84F5-6CBCDFD2A35C}" dt="2021-06-14T12:47:14.744" v="371"/>
          <ac:spMkLst>
            <pc:docMk/>
            <pc:sldMk cId="122010821" sldId="271"/>
            <ac:spMk id="3" creationId="{781889BC-9152-4DAB-974F-3BC00271B23A}"/>
          </ac:spMkLst>
        </pc:spChg>
        <pc:spChg chg="add del mod">
          <ac:chgData name="Коковихин Андрей" userId="6149aeefe6df21df" providerId="Windows Live" clId="Web-{43C4E7A7-88BA-42DD-84F5-6CBCDFD2A35C}" dt="2021-06-14T12:47:20.431" v="372"/>
          <ac:spMkLst>
            <pc:docMk/>
            <pc:sldMk cId="122010821" sldId="271"/>
            <ac:spMk id="6" creationId="{D8B63645-E722-4E8C-B018-D3C4998D3C3D}"/>
          </ac:spMkLst>
        </pc:spChg>
        <pc:graphicFrameChg chg="add mod ord modGraphic">
          <ac:chgData name="Коковихин Андрей" userId="6149aeefe6df21df" providerId="Windows Live" clId="Web-{43C4E7A7-88BA-42DD-84F5-6CBCDFD2A35C}" dt="2021-06-14T12:58:13.928" v="864" actId="1076"/>
          <ac:graphicFrameMkLst>
            <pc:docMk/>
            <pc:sldMk cId="122010821" sldId="271"/>
            <ac:graphicFrameMk id="7" creationId="{E753D41E-9D83-4EAF-B2D0-6345AC4D8D10}"/>
          </ac:graphicFrameMkLst>
        </pc:graphicFrameChg>
      </pc:sldChg>
      <pc:sldChg chg="modSp">
        <pc:chgData name="Коковихин Андрей" userId="6149aeefe6df21df" providerId="Windows Live" clId="Web-{43C4E7A7-88BA-42DD-84F5-6CBCDFD2A35C}" dt="2021-06-14T12:59:06.086" v="875" actId="20577"/>
        <pc:sldMkLst>
          <pc:docMk/>
          <pc:sldMk cId="3421676518" sldId="272"/>
        </pc:sldMkLst>
        <pc:spChg chg="mod">
          <ac:chgData name="Коковихин Андрей" userId="6149aeefe6df21df" providerId="Windows Live" clId="Web-{43C4E7A7-88BA-42DD-84F5-6CBCDFD2A35C}" dt="2021-06-14T12:59:06.086" v="875" actId="20577"/>
          <ac:spMkLst>
            <pc:docMk/>
            <pc:sldMk cId="3421676518" sldId="272"/>
            <ac:spMk id="3" creationId="{37DACDA9-E54D-4146-BB99-46CDD2FC2C27}"/>
          </ac:spMkLst>
        </pc:spChg>
      </pc:sldChg>
      <pc:sldChg chg="addSp delSp modSp new ord">
        <pc:chgData name="Коковихин Андрей" userId="6149aeefe6df21df" providerId="Windows Live" clId="Web-{43C4E7A7-88BA-42DD-84F5-6CBCDFD2A35C}" dt="2021-06-14T13:16:05.809" v="1330"/>
        <pc:sldMkLst>
          <pc:docMk/>
          <pc:sldMk cId="343459838" sldId="273"/>
        </pc:sldMkLst>
        <pc:spChg chg="mod">
          <ac:chgData name="Коковихин Андрей" userId="6149aeefe6df21df" providerId="Windows Live" clId="Web-{43C4E7A7-88BA-42DD-84F5-6CBCDFD2A35C}" dt="2021-06-14T13:16:02.293" v="1329" actId="20577"/>
          <ac:spMkLst>
            <pc:docMk/>
            <pc:sldMk cId="343459838" sldId="273"/>
            <ac:spMk id="2" creationId="{9CDA44D5-4CF3-4E47-9CD0-95D259FF7C0B}"/>
          </ac:spMkLst>
        </pc:spChg>
        <pc:spChg chg="del">
          <ac:chgData name="Коковихин Андрей" userId="6149aeefe6df21df" providerId="Windows Live" clId="Web-{43C4E7A7-88BA-42DD-84F5-6CBCDFD2A35C}" dt="2021-06-14T13:00:22.962" v="904"/>
          <ac:spMkLst>
            <pc:docMk/>
            <pc:sldMk cId="343459838" sldId="273"/>
            <ac:spMk id="3" creationId="{C51671AE-FAEF-45A1-83D4-8DEA4C9DFA0B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4" creationId="{51A12002-5ACB-46E1-8389-85F283A99387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5" creationId="{E115E543-30D6-412F-8713-25B10C1E2136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6" creationId="{D8C681F4-4A45-4834-A45B-0D1DC06BED05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7" creationId="{97DD4788-6912-4743-B7D9-0765C73504D5}"/>
          </ac:spMkLst>
        </pc:spChg>
        <pc:spChg chg="add mod">
          <ac:chgData name="Коковихин Андрей" userId="6149aeefe6df21df" providerId="Windows Live" clId="Web-{43C4E7A7-88BA-42DD-84F5-6CBCDFD2A35C}" dt="2021-06-14T13:06:26.813" v="1044" actId="1076"/>
          <ac:spMkLst>
            <pc:docMk/>
            <pc:sldMk cId="343459838" sldId="273"/>
            <ac:spMk id="8" creationId="{2D0F426E-2DBE-477B-8F5D-DE51629911DB}"/>
          </ac:spMkLst>
        </pc:spChg>
        <pc:spChg chg="add del">
          <ac:chgData name="Коковихин Андрей" userId="6149aeefe6df21df" providerId="Windows Live" clId="Web-{43C4E7A7-88BA-42DD-84F5-6CBCDFD2A35C}" dt="2021-06-14T13:02:42.137" v="948"/>
          <ac:spMkLst>
            <pc:docMk/>
            <pc:sldMk cId="343459838" sldId="273"/>
            <ac:spMk id="9" creationId="{3BD2EB4F-8374-4A14-9489-ECF6FD941624}"/>
          </ac:spMkLst>
        </pc:spChg>
        <pc:spChg chg="add del mod">
          <ac:chgData name="Коковихин Андрей" userId="6149aeefe6df21df" providerId="Windows Live" clId="Web-{43C4E7A7-88BA-42DD-84F5-6CBCDFD2A35C}" dt="2021-06-14T13:04:31.326" v="987"/>
          <ac:spMkLst>
            <pc:docMk/>
            <pc:sldMk cId="343459838" sldId="273"/>
            <ac:spMk id="10" creationId="{08162FB2-9C6D-4B03-AB1C-7060CA7DD3C2}"/>
          </ac:spMkLst>
        </pc:spChg>
        <pc:spChg chg="add del mod">
          <ac:chgData name="Коковихин Андрей" userId="6149aeefe6df21df" providerId="Windows Live" clId="Web-{43C4E7A7-88BA-42DD-84F5-6CBCDFD2A35C}" dt="2021-06-14T13:04:31.326" v="986"/>
          <ac:spMkLst>
            <pc:docMk/>
            <pc:sldMk cId="343459838" sldId="273"/>
            <ac:spMk id="11" creationId="{35CD33F0-28CF-4668-84BC-D3D8B253208D}"/>
          </ac:spMkLst>
        </pc:spChg>
        <pc:spChg chg="add del mod">
          <ac:chgData name="Коковихин Андрей" userId="6149aeefe6df21df" providerId="Windows Live" clId="Web-{43C4E7A7-88BA-42DD-84F5-6CBCDFD2A35C}" dt="2021-06-14T13:04:31.326" v="985"/>
          <ac:spMkLst>
            <pc:docMk/>
            <pc:sldMk cId="343459838" sldId="273"/>
            <ac:spMk id="12" creationId="{45F78A71-0236-4EF2-8352-DD537D955C03}"/>
          </ac:spMkLst>
        </pc:spChg>
        <pc:spChg chg="add del mod">
          <ac:chgData name="Коковихин Андрей" userId="6149aeefe6df21df" providerId="Windows Live" clId="Web-{43C4E7A7-88BA-42DD-84F5-6CBCDFD2A35C}" dt="2021-06-14T13:04:31.326" v="984"/>
          <ac:spMkLst>
            <pc:docMk/>
            <pc:sldMk cId="343459838" sldId="273"/>
            <ac:spMk id="13" creationId="{3850873A-E48F-42E4-82A8-F7973BF34D31}"/>
          </ac:spMkLst>
        </pc:spChg>
        <pc:spChg chg="add del mod">
          <ac:chgData name="Коковихин Андрей" userId="6149aeefe6df21df" providerId="Windows Live" clId="Web-{43C4E7A7-88BA-42DD-84F5-6CBCDFD2A35C}" dt="2021-06-14T13:04:31.326" v="983"/>
          <ac:spMkLst>
            <pc:docMk/>
            <pc:sldMk cId="343459838" sldId="273"/>
            <ac:spMk id="14" creationId="{1A3ED123-B5EA-46D3-8E81-60CC9CD5EE82}"/>
          </ac:spMkLst>
        </pc:spChg>
        <pc:spChg chg="add del mod">
          <ac:chgData name="Коковихин Андрей" userId="6149aeefe6df21df" providerId="Windows Live" clId="Web-{43C4E7A7-88BA-42DD-84F5-6CBCDFD2A35C}" dt="2021-06-14T13:04:31.326" v="982"/>
          <ac:spMkLst>
            <pc:docMk/>
            <pc:sldMk cId="343459838" sldId="273"/>
            <ac:spMk id="15" creationId="{01A03844-5FF4-4E0F-B9F7-FFA0098A5C8B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16" creationId="{FE6FE1E2-E260-4ABF-9658-D1F37534E3CC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17" creationId="{3F636436-082D-4654-BB09-62E9155E1790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18" creationId="{63236080-EBC1-4ED4-A367-8EDA1C264048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19" creationId="{D2535AB7-F952-4297-9DE7-C7CB907760AD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20" creationId="{8568D06A-C7F0-4DD2-858C-8D408A13ADFD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21" creationId="{10AEB140-5A3D-4179-95C1-046B48BC07F6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22" creationId="{B39A08B6-A9F6-4138-9746-57FFB165EEBE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23" creationId="{00493011-0CE7-4F55-806A-4E4CC8B738DF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24" creationId="{9B5D6F54-56FC-4E84-8CC3-327F965E560E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25" creationId="{A78B75E5-1121-4517-8BB2-71F5C68A1C9C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26" creationId="{17FC4204-50BF-4F86-9C58-F069A2E2DFAD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27" creationId="{8CCDBD17-0EC9-408A-A826-C7D8B03CA8D2}"/>
          </ac:spMkLst>
        </pc:spChg>
        <pc:spChg chg="add mod topLvl">
          <ac:chgData name="Коковихин Андрей" userId="6149aeefe6df21df" providerId="Windows Live" clId="Web-{43C4E7A7-88BA-42DD-84F5-6CBCDFD2A35C}" dt="2021-06-14T13:11:10.569" v="1168"/>
          <ac:spMkLst>
            <pc:docMk/>
            <pc:sldMk cId="343459838" sldId="273"/>
            <ac:spMk id="28" creationId="{83C66ECB-E0CC-4B08-A4BE-F683DF6A4ADB}"/>
          </ac:spMkLst>
        </pc:spChg>
        <pc:spChg chg="add mod">
          <ac:chgData name="Коковихин Андрей" userId="6149aeefe6df21df" providerId="Windows Live" clId="Web-{43C4E7A7-88BA-42DD-84F5-6CBCDFD2A35C}" dt="2021-06-14T13:06:45.454" v="1055" actId="1076"/>
          <ac:spMkLst>
            <pc:docMk/>
            <pc:sldMk cId="343459838" sldId="273"/>
            <ac:spMk id="30" creationId="{6FAE6CFD-E7BB-41EF-8B73-0A8A81648649}"/>
          </ac:spMkLst>
        </pc:spChg>
        <pc:spChg chg="add mod">
          <ac:chgData name="Коковихин Андрей" userId="6149aeefe6df21df" providerId="Windows Live" clId="Web-{43C4E7A7-88BA-42DD-84F5-6CBCDFD2A35C}" dt="2021-06-14T13:07:01.954" v="1064" actId="14100"/>
          <ac:spMkLst>
            <pc:docMk/>
            <pc:sldMk cId="343459838" sldId="273"/>
            <ac:spMk id="31" creationId="{F6C09FD3-7D4B-4AE0-9934-56BF69653D6F}"/>
          </ac:spMkLst>
        </pc:spChg>
        <pc:spChg chg="add mod">
          <ac:chgData name="Коковихин Андрей" userId="6149aeefe6df21df" providerId="Windows Live" clId="Web-{43C4E7A7-88BA-42DD-84F5-6CBCDFD2A35C}" dt="2021-06-14T13:09:45.098" v="1144"/>
          <ac:spMkLst>
            <pc:docMk/>
            <pc:sldMk cId="343459838" sldId="273"/>
            <ac:spMk id="32" creationId="{11F8BEE4-78F7-4B47-9ED3-097CF46A2745}"/>
          </ac:spMkLst>
        </pc:spChg>
        <pc:spChg chg="add mod">
          <ac:chgData name="Коковихин Андрей" userId="6149aeefe6df21df" providerId="Windows Live" clId="Web-{43C4E7A7-88BA-42DD-84F5-6CBCDFD2A35C}" dt="2021-06-14T13:10:10.317" v="1147" actId="1076"/>
          <ac:spMkLst>
            <pc:docMk/>
            <pc:sldMk cId="343459838" sldId="273"/>
            <ac:spMk id="33" creationId="{B052A9C5-5309-4481-90CE-9DEC461D53B9}"/>
          </ac:spMkLst>
        </pc:spChg>
        <pc:spChg chg="add mod">
          <ac:chgData name="Коковихин Андрей" userId="6149aeefe6df21df" providerId="Windows Live" clId="Web-{43C4E7A7-88BA-42DD-84F5-6CBCDFD2A35C}" dt="2021-06-14T13:10:10.349" v="1148" actId="1076"/>
          <ac:spMkLst>
            <pc:docMk/>
            <pc:sldMk cId="343459838" sldId="273"/>
            <ac:spMk id="34" creationId="{9AEB4891-C182-486A-98B0-88A4196CB1FF}"/>
          </ac:spMkLst>
        </pc:spChg>
        <pc:spChg chg="add del">
          <ac:chgData name="Коковихин Андрей" userId="6149aeefe6df21df" providerId="Windows Live" clId="Web-{43C4E7A7-88BA-42DD-84F5-6CBCDFD2A35C}" dt="2021-06-14T13:09:18.910" v="1134"/>
          <ac:spMkLst>
            <pc:docMk/>
            <pc:sldMk cId="343459838" sldId="273"/>
            <ac:spMk id="35" creationId="{FAD02ECA-6484-4507-AAE4-6141D64EA016}"/>
          </ac:spMkLst>
        </pc:spChg>
        <pc:spChg chg="add del">
          <ac:chgData name="Коковихин Андрей" userId="6149aeefe6df21df" providerId="Windows Live" clId="Web-{43C4E7A7-88BA-42DD-84F5-6CBCDFD2A35C}" dt="2021-06-14T13:16:05.809" v="1330"/>
          <ac:spMkLst>
            <pc:docMk/>
            <pc:sldMk cId="343459838" sldId="273"/>
            <ac:spMk id="38" creationId="{F9CB40F7-AEC0-4AEC-AF5F-BFC7BBE3BFF8}"/>
          </ac:spMkLst>
        </pc:spChg>
        <pc:grpChg chg="add del mod">
          <ac:chgData name="Коковихин Андрей" userId="6149aeefe6df21df" providerId="Windows Live" clId="Web-{43C4E7A7-88BA-42DD-84F5-6CBCDFD2A35C}" dt="2021-06-14T13:11:10.569" v="1168"/>
          <ac:grpSpMkLst>
            <pc:docMk/>
            <pc:sldMk cId="343459838" sldId="273"/>
            <ac:grpSpMk id="29" creationId="{542D3252-1FF8-4531-80C6-165494329E6D}"/>
          </ac:grpSpMkLst>
        </pc:grpChg>
        <pc:cxnChg chg="add del mod">
          <ac:chgData name="Коковихин Андрей" userId="6149aeefe6df21df" providerId="Windows Live" clId="Web-{43C4E7A7-88BA-42DD-84F5-6CBCDFD2A35C}" dt="2021-06-14T13:11:50.491" v="1178"/>
          <ac:cxnSpMkLst>
            <pc:docMk/>
            <pc:sldMk cId="343459838" sldId="273"/>
            <ac:cxnSpMk id="36" creationId="{88F4B8A3-ABD3-458A-BE43-6EC7D4EF4BE0}"/>
          </ac:cxnSpMkLst>
        </pc:cxnChg>
        <pc:cxnChg chg="add del mod">
          <ac:chgData name="Коковихин Андрей" userId="6149aeefe6df21df" providerId="Windows Live" clId="Web-{43C4E7A7-88BA-42DD-84F5-6CBCDFD2A35C}" dt="2021-06-14T13:11:49.335" v="1177"/>
          <ac:cxnSpMkLst>
            <pc:docMk/>
            <pc:sldMk cId="343459838" sldId="273"/>
            <ac:cxnSpMk id="37" creationId="{4198FD44-BE79-4A0D-AF9F-4E1515367374}"/>
          </ac:cxnSpMkLst>
        </pc:cxnChg>
      </pc:sldChg>
      <pc:sldChg chg="modSp new ord">
        <pc:chgData name="Коковихин Андрей" userId="6149aeefe6df21df" providerId="Windows Live" clId="Web-{43C4E7A7-88BA-42DD-84F5-6CBCDFD2A35C}" dt="2021-06-14T13:26:04.914" v="1923" actId="20577"/>
        <pc:sldMkLst>
          <pc:docMk/>
          <pc:sldMk cId="985802475" sldId="274"/>
        </pc:sldMkLst>
        <pc:spChg chg="mod">
          <ac:chgData name="Коковихин Андрей" userId="6149aeefe6df21df" providerId="Windows Live" clId="Web-{43C4E7A7-88BA-42DD-84F5-6CBCDFD2A35C}" dt="2021-06-14T13:20:04.001" v="1511" actId="20577"/>
          <ac:spMkLst>
            <pc:docMk/>
            <pc:sldMk cId="985802475" sldId="274"/>
            <ac:spMk id="2" creationId="{05F4500C-F6F6-4556-8EC1-3ACD94D5A429}"/>
          </ac:spMkLst>
        </pc:spChg>
        <pc:spChg chg="mod">
          <ac:chgData name="Коковихин Андрей" userId="6149aeefe6df21df" providerId="Windows Live" clId="Web-{43C4E7A7-88BA-42DD-84F5-6CBCDFD2A35C}" dt="2021-06-14T13:26:04.914" v="1923" actId="20577"/>
          <ac:spMkLst>
            <pc:docMk/>
            <pc:sldMk cId="985802475" sldId="274"/>
            <ac:spMk id="3" creationId="{B48FD528-B78C-4BC9-AE30-BF61B522138F}"/>
          </ac:spMkLst>
        </pc:spChg>
      </pc:sldChg>
      <pc:sldChg chg="addSp delSp modSp new">
        <pc:chgData name="Коковихин Андрей" userId="6149aeefe6df21df" providerId="Windows Live" clId="Web-{43C4E7A7-88BA-42DD-84F5-6CBCDFD2A35C}" dt="2021-06-14T13:19:37.610" v="1500" actId="20577"/>
        <pc:sldMkLst>
          <pc:docMk/>
          <pc:sldMk cId="3281789682" sldId="275"/>
        </pc:sldMkLst>
        <pc:spChg chg="mod">
          <ac:chgData name="Коковихин Андрей" userId="6149aeefe6df21df" providerId="Windows Live" clId="Web-{43C4E7A7-88BA-42DD-84F5-6CBCDFD2A35C}" dt="2021-06-14T13:14:39.167" v="1239" actId="14100"/>
          <ac:spMkLst>
            <pc:docMk/>
            <pc:sldMk cId="3281789682" sldId="275"/>
            <ac:spMk id="2" creationId="{D09DC2B1-538A-4541-8C8E-106883CE9BF6}"/>
          </ac:spMkLst>
        </pc:spChg>
        <pc:spChg chg="mod">
          <ac:chgData name="Коковихин Андрей" userId="6149aeefe6df21df" providerId="Windows Live" clId="Web-{43C4E7A7-88BA-42DD-84F5-6CBCDFD2A35C}" dt="2021-06-14T13:19:37.610" v="1500" actId="20577"/>
          <ac:spMkLst>
            <pc:docMk/>
            <pc:sldMk cId="3281789682" sldId="275"/>
            <ac:spMk id="3" creationId="{5609E863-F7F4-46C6-BE51-AD4A6A9E9206}"/>
          </ac:spMkLst>
        </pc:spChg>
        <pc:spChg chg="add del mod">
          <ac:chgData name="Коковихин Андрей" userId="6149aeefe6df21df" providerId="Windows Live" clId="Web-{43C4E7A7-88BA-42DD-84F5-6CBCDFD2A35C}" dt="2021-06-14T13:15:31.214" v="1297"/>
          <ac:spMkLst>
            <pc:docMk/>
            <pc:sldMk cId="3281789682" sldId="275"/>
            <ac:spMk id="4" creationId="{C60ABC00-B13E-4D7A-95A3-60434F6BAB45}"/>
          </ac:spMkLst>
        </pc:spChg>
      </pc:sldChg>
    </pc:docChg>
  </pc:docChgLst>
  <pc:docChgLst>
    <pc:chgData name="Коковихин Андрей" userId="6149aeefe6df21df" providerId="Windows Live" clId="Web-{D17E53BD-D2A9-4F64-A15D-03B0D1DEF8D3}"/>
    <pc:docChg chg="modSld">
      <pc:chgData name="Коковихин Андрей" userId="6149aeefe6df21df" providerId="Windows Live" clId="Web-{D17E53BD-D2A9-4F64-A15D-03B0D1DEF8D3}" dt="2021-06-14T03:55:59.497" v="36" actId="20577"/>
      <pc:docMkLst>
        <pc:docMk/>
      </pc:docMkLst>
      <pc:sldChg chg="addSp modSp">
        <pc:chgData name="Коковихин Андрей" userId="6149aeefe6df21df" providerId="Windows Live" clId="Web-{D17E53BD-D2A9-4F64-A15D-03B0D1DEF8D3}" dt="2021-06-14T03:55:19.872" v="23" actId="20577"/>
        <pc:sldMkLst>
          <pc:docMk/>
          <pc:sldMk cId="3212526365" sldId="257"/>
        </pc:sldMkLst>
        <pc:spChg chg="add mod">
          <ac:chgData name="Коковихин Андрей" userId="6149aeefe6df21df" providerId="Windows Live" clId="Web-{D17E53BD-D2A9-4F64-A15D-03B0D1DEF8D3}" dt="2021-06-14T03:55:19.872" v="23" actId="20577"/>
          <ac:spMkLst>
            <pc:docMk/>
            <pc:sldMk cId="3212526365" sldId="257"/>
            <ac:spMk id="4" creationId="{0896706F-AD90-4F25-9E68-83424E85DC8C}"/>
          </ac:spMkLst>
        </pc:spChg>
      </pc:sldChg>
      <pc:sldChg chg="addSp modSp">
        <pc:chgData name="Коковихин Андрей" userId="6149aeefe6df21df" providerId="Windows Live" clId="Web-{D17E53BD-D2A9-4F64-A15D-03B0D1DEF8D3}" dt="2021-06-14T03:55:26.450" v="26" actId="20577"/>
        <pc:sldMkLst>
          <pc:docMk/>
          <pc:sldMk cId="2781293010" sldId="261"/>
        </pc:sldMkLst>
        <pc:spChg chg="add mod">
          <ac:chgData name="Коковихин Андрей" userId="6149aeefe6df21df" providerId="Windows Live" clId="Web-{D17E53BD-D2A9-4F64-A15D-03B0D1DEF8D3}" dt="2021-06-14T03:55:26.450" v="26" actId="20577"/>
          <ac:spMkLst>
            <pc:docMk/>
            <pc:sldMk cId="2781293010" sldId="261"/>
            <ac:spMk id="449" creationId="{2717E2D7-8CA2-43C6-8B54-2B69262CB941}"/>
          </ac:spMkLst>
        </pc:spChg>
      </pc:sldChg>
      <pc:sldChg chg="addSp modSp">
        <pc:chgData name="Коковихин Андрей" userId="6149aeefe6df21df" providerId="Windows Live" clId="Web-{D17E53BD-D2A9-4F64-A15D-03B0D1DEF8D3}" dt="2021-06-14T03:55:32.700" v="28" actId="20577"/>
        <pc:sldMkLst>
          <pc:docMk/>
          <pc:sldMk cId="10504356" sldId="262"/>
        </pc:sldMkLst>
        <pc:spChg chg="add mod">
          <ac:chgData name="Коковихин Андрей" userId="6149aeefe6df21df" providerId="Windows Live" clId="Web-{D17E53BD-D2A9-4F64-A15D-03B0D1DEF8D3}" dt="2021-06-14T03:55:32.700" v="28" actId="20577"/>
          <ac:spMkLst>
            <pc:docMk/>
            <pc:sldMk cId="10504356" sldId="262"/>
            <ac:spMk id="2" creationId="{E25D73BE-E142-4B3B-9AC6-89C581D1C9C2}"/>
          </ac:spMkLst>
        </pc:spChg>
      </pc:sldChg>
      <pc:sldChg chg="addSp modSp">
        <pc:chgData name="Коковихин Андрей" userId="6149aeefe6df21df" providerId="Windows Live" clId="Web-{D17E53BD-D2A9-4F64-A15D-03B0D1DEF8D3}" dt="2021-06-14T03:55:00.481" v="14" actId="20577"/>
        <pc:sldMkLst>
          <pc:docMk/>
          <pc:sldMk cId="2436023340" sldId="265"/>
        </pc:sldMkLst>
        <pc:spChg chg="add mod">
          <ac:chgData name="Коковихин Андрей" userId="6149aeefe6df21df" providerId="Windows Live" clId="Web-{D17E53BD-D2A9-4F64-A15D-03B0D1DEF8D3}" dt="2021-06-14T03:55:00.481" v="14" actId="20577"/>
          <ac:spMkLst>
            <pc:docMk/>
            <pc:sldMk cId="2436023340" sldId="265"/>
            <ac:spMk id="3" creationId="{02746F2E-24AD-4D20-A43A-DD388DEE0373}"/>
          </ac:spMkLst>
        </pc:spChg>
      </pc:sldChg>
      <pc:sldChg chg="addSp modSp">
        <pc:chgData name="Коковихин Андрей" userId="6149aeefe6df21df" providerId="Windows Live" clId="Web-{D17E53BD-D2A9-4F64-A15D-03B0D1DEF8D3}" dt="2021-06-14T03:55:44.435" v="31" actId="20577"/>
        <pc:sldMkLst>
          <pc:docMk/>
          <pc:sldMk cId="3346479473" sldId="267"/>
        </pc:sldMkLst>
        <pc:spChg chg="add mod">
          <ac:chgData name="Коковихин Андрей" userId="6149aeefe6df21df" providerId="Windows Live" clId="Web-{D17E53BD-D2A9-4F64-A15D-03B0D1DEF8D3}" dt="2021-06-14T03:55:44.435" v="31" actId="20577"/>
          <ac:spMkLst>
            <pc:docMk/>
            <pc:sldMk cId="3346479473" sldId="267"/>
            <ac:spMk id="2" creationId="{796EC0F6-674C-45DB-B732-069487774432}"/>
          </ac:spMkLst>
        </pc:spChg>
      </pc:sldChg>
      <pc:sldChg chg="addSp modSp">
        <pc:chgData name="Коковихин Андрей" userId="6149aeefe6df21df" providerId="Windows Live" clId="Web-{D17E53BD-D2A9-4F64-A15D-03B0D1DEF8D3}" dt="2021-06-14T03:55:51.247" v="34" actId="20577"/>
        <pc:sldMkLst>
          <pc:docMk/>
          <pc:sldMk cId="2101458016" sldId="268"/>
        </pc:sldMkLst>
        <pc:spChg chg="add mod">
          <ac:chgData name="Коковихин Андрей" userId="6149aeefe6df21df" providerId="Windows Live" clId="Web-{D17E53BD-D2A9-4F64-A15D-03B0D1DEF8D3}" dt="2021-06-14T03:55:51.247" v="34" actId="20577"/>
          <ac:spMkLst>
            <pc:docMk/>
            <pc:sldMk cId="2101458016" sldId="268"/>
            <ac:spMk id="3" creationId="{DF72C08A-0517-42DF-A0F2-51CD104B689A}"/>
          </ac:spMkLst>
        </pc:spChg>
      </pc:sldChg>
      <pc:sldChg chg="addSp modSp">
        <pc:chgData name="Коковихин Андрей" userId="6149aeefe6df21df" providerId="Windows Live" clId="Web-{D17E53BD-D2A9-4F64-A15D-03B0D1DEF8D3}" dt="2021-06-14T03:55:59.497" v="36" actId="20577"/>
        <pc:sldMkLst>
          <pc:docMk/>
          <pc:sldMk cId="1182221951" sldId="269"/>
        </pc:sldMkLst>
        <pc:spChg chg="add mod">
          <ac:chgData name="Коковихин Андрей" userId="6149aeefe6df21df" providerId="Windows Live" clId="Web-{D17E53BD-D2A9-4F64-A15D-03B0D1DEF8D3}" dt="2021-06-14T03:55:59.497" v="36" actId="20577"/>
          <ac:spMkLst>
            <pc:docMk/>
            <pc:sldMk cId="1182221951" sldId="269"/>
            <ac:spMk id="3" creationId="{97766E13-1479-4A36-9050-EB199BC19751}"/>
          </ac:spMkLst>
        </pc:spChg>
      </pc:sldChg>
      <pc:sldChg chg="addSp modSp">
        <pc:chgData name="Коковихин Андрей" userId="6149aeefe6df21df" providerId="Windows Live" clId="Web-{D17E53BD-D2A9-4F64-A15D-03B0D1DEF8D3}" dt="2021-06-14T03:53:57.355" v="11" actId="1076"/>
        <pc:sldMkLst>
          <pc:docMk/>
          <pc:sldMk cId="1892082122" sldId="270"/>
        </pc:sldMkLst>
        <pc:spChg chg="add mod">
          <ac:chgData name="Коковихин Андрей" userId="6149aeefe6df21df" providerId="Windows Live" clId="Web-{D17E53BD-D2A9-4F64-A15D-03B0D1DEF8D3}" dt="2021-06-14T03:53:57.355" v="11" actId="1076"/>
          <ac:spMkLst>
            <pc:docMk/>
            <pc:sldMk cId="1892082122" sldId="270"/>
            <ac:spMk id="4" creationId="{F00D8E36-90CF-4B4C-85A8-EE42B9EAB230}"/>
          </ac:spMkLst>
        </pc:spChg>
      </pc:sldChg>
      <pc:sldChg chg="addSp modSp">
        <pc:chgData name="Коковихин Андрей" userId="6149aeefe6df21df" providerId="Windows Live" clId="Web-{D17E53BD-D2A9-4F64-A15D-03B0D1DEF8D3}" dt="2021-06-14T03:55:07.278" v="17" actId="20577"/>
        <pc:sldMkLst>
          <pc:docMk/>
          <pc:sldMk cId="122010821" sldId="271"/>
        </pc:sldMkLst>
        <pc:spChg chg="add mod">
          <ac:chgData name="Коковихин Андрей" userId="6149aeefe6df21df" providerId="Windows Live" clId="Web-{D17E53BD-D2A9-4F64-A15D-03B0D1DEF8D3}" dt="2021-06-14T03:55:07.278" v="17" actId="20577"/>
          <ac:spMkLst>
            <pc:docMk/>
            <pc:sldMk cId="122010821" sldId="271"/>
            <ac:spMk id="5" creationId="{A43BB94D-7189-4E98-936E-2C99221CAE5C}"/>
          </ac:spMkLst>
        </pc:spChg>
      </pc:sldChg>
      <pc:sldChg chg="addSp modSp">
        <pc:chgData name="Коковихин Андрей" userId="6149aeefe6df21df" providerId="Windows Live" clId="Web-{D17E53BD-D2A9-4F64-A15D-03B0D1DEF8D3}" dt="2021-06-14T03:55:13.512" v="20" actId="20577"/>
        <pc:sldMkLst>
          <pc:docMk/>
          <pc:sldMk cId="3421676518" sldId="272"/>
        </pc:sldMkLst>
        <pc:spChg chg="add mod">
          <ac:chgData name="Коковихин Андрей" userId="6149aeefe6df21df" providerId="Windows Live" clId="Web-{D17E53BD-D2A9-4F64-A15D-03B0D1DEF8D3}" dt="2021-06-14T03:55:13.512" v="20" actId="20577"/>
          <ac:spMkLst>
            <pc:docMk/>
            <pc:sldMk cId="3421676518" sldId="272"/>
            <ac:spMk id="5" creationId="{46BE6914-BA28-4E5D-81B8-E12CDCFA3BB7}"/>
          </ac:spMkLst>
        </pc:spChg>
      </pc:sldChg>
    </pc:docChg>
  </pc:docChgLst>
  <pc:docChgLst>
    <pc:chgData name="Коковихин Андрей" userId="6149aeefe6df21df" providerId="Windows Live" clId="Web-{7C222F86-A480-460D-BF19-B0CBD80941FA}"/>
    <pc:docChg chg="modSld">
      <pc:chgData name="Коковихин Андрей" userId="6149aeefe6df21df" providerId="Windows Live" clId="Web-{7C222F86-A480-460D-BF19-B0CBD80941FA}" dt="2021-06-15T04:26:30.463" v="355" actId="1076"/>
      <pc:docMkLst>
        <pc:docMk/>
      </pc:docMkLst>
      <pc:sldChg chg="addSp modSp">
        <pc:chgData name="Коковихин Андрей" userId="6149aeefe6df21df" providerId="Windows Live" clId="Web-{7C222F86-A480-460D-BF19-B0CBD80941FA}" dt="2021-06-15T04:26:30.463" v="355" actId="1076"/>
        <pc:sldMkLst>
          <pc:docMk/>
          <pc:sldMk cId="3212526365" sldId="257"/>
        </pc:sldMkLst>
        <pc:spChg chg="add mod">
          <ac:chgData name="Коковихин Андрей" userId="6149aeefe6df21df" providerId="Windows Live" clId="Web-{7C222F86-A480-460D-BF19-B0CBD80941FA}" dt="2021-06-15T04:26:30.463" v="355" actId="1076"/>
          <ac:spMkLst>
            <pc:docMk/>
            <pc:sldMk cId="3212526365" sldId="257"/>
            <ac:spMk id="9" creationId="{C7237414-15FA-440D-ABB1-CA894338AE5E}"/>
          </ac:spMkLst>
        </pc:spChg>
      </pc:sldChg>
      <pc:sldChg chg="addSp modSp">
        <pc:chgData name="Коковихин Андрей" userId="6149aeefe6df21df" providerId="Windows Live" clId="Web-{7C222F86-A480-460D-BF19-B0CBD80941FA}" dt="2021-06-15T04:26:10.258" v="351" actId="1076"/>
        <pc:sldMkLst>
          <pc:docMk/>
          <pc:sldMk cId="2781293010" sldId="261"/>
        </pc:sldMkLst>
        <pc:spChg chg="add mod">
          <ac:chgData name="Коковихин Андрей" userId="6149aeefe6df21df" providerId="Windows Live" clId="Web-{7C222F86-A480-460D-BF19-B0CBD80941FA}" dt="2021-06-15T04:26:10.258" v="351" actId="1076"/>
          <ac:spMkLst>
            <pc:docMk/>
            <pc:sldMk cId="2781293010" sldId="261"/>
            <ac:spMk id="450" creationId="{A7D08A76-55B8-4E2E-A2D5-4CD16E8400E6}"/>
          </ac:spMkLst>
        </pc:spChg>
      </pc:sldChg>
      <pc:sldChg chg="modSp">
        <pc:chgData name="Коковихин Андрей" userId="6149aeefe6df21df" providerId="Windows Live" clId="Web-{7C222F86-A480-460D-BF19-B0CBD80941FA}" dt="2021-06-15T04:25:24.287" v="338" actId="20577"/>
        <pc:sldMkLst>
          <pc:docMk/>
          <pc:sldMk cId="10504356" sldId="262"/>
        </pc:sldMkLst>
        <pc:spChg chg="mod">
          <ac:chgData name="Коковихин Андрей" userId="6149aeefe6df21df" providerId="Windows Live" clId="Web-{7C222F86-A480-460D-BF19-B0CBD80941FA}" dt="2021-06-15T04:25:24.287" v="338" actId="20577"/>
          <ac:spMkLst>
            <pc:docMk/>
            <pc:sldMk cId="10504356" sldId="262"/>
            <ac:spMk id="2" creationId="{E25D73BE-E142-4B3B-9AC6-89C581D1C9C2}"/>
          </ac:spMkLst>
        </pc:spChg>
      </pc:sldChg>
      <pc:sldChg chg="modSp">
        <pc:chgData name="Коковихин Андрей" userId="6149aeefe6df21df" providerId="Windows Live" clId="Web-{7C222F86-A480-460D-BF19-B0CBD80941FA}" dt="2021-06-15T04:25:29.288" v="340" actId="20577"/>
        <pc:sldMkLst>
          <pc:docMk/>
          <pc:sldMk cId="3346479473" sldId="267"/>
        </pc:sldMkLst>
        <pc:spChg chg="mod">
          <ac:chgData name="Коковихин Андрей" userId="6149aeefe6df21df" providerId="Windows Live" clId="Web-{7C222F86-A480-460D-BF19-B0CBD80941FA}" dt="2021-06-15T04:25:29.288" v="340" actId="20577"/>
          <ac:spMkLst>
            <pc:docMk/>
            <pc:sldMk cId="3346479473" sldId="267"/>
            <ac:spMk id="2" creationId="{796EC0F6-674C-45DB-B732-069487774432}"/>
          </ac:spMkLst>
        </pc:spChg>
      </pc:sldChg>
      <pc:sldChg chg="modSp">
        <pc:chgData name="Коковихин Андрей" userId="6149aeefe6df21df" providerId="Windows Live" clId="Web-{7C222F86-A480-460D-BF19-B0CBD80941FA}" dt="2021-06-15T04:25:34.350" v="342" actId="20577"/>
        <pc:sldMkLst>
          <pc:docMk/>
          <pc:sldMk cId="2101458016" sldId="268"/>
        </pc:sldMkLst>
        <pc:spChg chg="mod">
          <ac:chgData name="Коковихин Андрей" userId="6149aeefe6df21df" providerId="Windows Live" clId="Web-{7C222F86-A480-460D-BF19-B0CBD80941FA}" dt="2021-06-15T04:25:34.350" v="342" actId="20577"/>
          <ac:spMkLst>
            <pc:docMk/>
            <pc:sldMk cId="2101458016" sldId="268"/>
            <ac:spMk id="3" creationId="{DF72C08A-0517-42DF-A0F2-51CD104B689A}"/>
          </ac:spMkLst>
        </pc:spChg>
      </pc:sldChg>
      <pc:sldChg chg="modSp">
        <pc:chgData name="Коковихин Андрей" userId="6149aeefe6df21df" providerId="Windows Live" clId="Web-{7C222F86-A480-460D-BF19-B0CBD80941FA}" dt="2021-06-15T04:25:41.554" v="344" actId="20577"/>
        <pc:sldMkLst>
          <pc:docMk/>
          <pc:sldMk cId="1182221951" sldId="269"/>
        </pc:sldMkLst>
        <pc:spChg chg="mod">
          <ac:chgData name="Коковихин Андрей" userId="6149aeefe6df21df" providerId="Windows Live" clId="Web-{7C222F86-A480-460D-BF19-B0CBD80941FA}" dt="2021-06-15T04:25:41.554" v="344" actId="20577"/>
          <ac:spMkLst>
            <pc:docMk/>
            <pc:sldMk cId="1182221951" sldId="269"/>
            <ac:spMk id="3" creationId="{97766E13-1479-4A36-9050-EB199BC19751}"/>
          </ac:spMkLst>
        </pc:spChg>
      </pc:sldChg>
      <pc:sldChg chg="modSp">
        <pc:chgData name="Коковихин Андрей" userId="6149aeefe6df21df" providerId="Windows Live" clId="Web-{7C222F86-A480-460D-BF19-B0CBD80941FA}" dt="2021-06-15T04:23:15.999" v="327" actId="1076"/>
        <pc:sldMkLst>
          <pc:docMk/>
          <pc:sldMk cId="1892082122" sldId="270"/>
        </pc:sldMkLst>
        <pc:spChg chg="mod">
          <ac:chgData name="Коковихин Андрей" userId="6149aeefe6df21df" providerId="Windows Live" clId="Web-{7C222F86-A480-460D-BF19-B0CBD80941FA}" dt="2021-06-15T04:19:27.612" v="321" actId="14100"/>
          <ac:spMkLst>
            <pc:docMk/>
            <pc:sldMk cId="1892082122" sldId="270"/>
            <ac:spMk id="2" creationId="{41A7766F-2B1C-43CC-9FA7-36FD57DE9861}"/>
          </ac:spMkLst>
        </pc:spChg>
        <pc:spChg chg="mod">
          <ac:chgData name="Коковихин Андрей" userId="6149aeefe6df21df" providerId="Windows Live" clId="Web-{7C222F86-A480-460D-BF19-B0CBD80941FA}" dt="2021-06-15T04:23:15.999" v="327" actId="1076"/>
          <ac:spMkLst>
            <pc:docMk/>
            <pc:sldMk cId="1892082122" sldId="270"/>
            <ac:spMk id="3" creationId="{D4DA235D-CFEB-4F99-B718-71D9A135DC30}"/>
          </ac:spMkLst>
        </pc:spChg>
      </pc:sldChg>
      <pc:sldChg chg="addSp modSp">
        <pc:chgData name="Коковихин Андрей" userId="6149aeefe6df21df" providerId="Windows Live" clId="Web-{7C222F86-A480-460D-BF19-B0CBD80941FA}" dt="2021-06-15T04:24:37.457" v="329" actId="20577"/>
        <pc:sldMkLst>
          <pc:docMk/>
          <pc:sldMk cId="343459838" sldId="273"/>
        </pc:sldMkLst>
        <pc:spChg chg="add mod">
          <ac:chgData name="Коковихин Андрей" userId="6149aeefe6df21df" providerId="Windows Live" clId="Web-{7C222F86-A480-460D-BF19-B0CBD80941FA}" dt="2021-06-15T04:24:37.457" v="329" actId="20577"/>
          <ac:spMkLst>
            <pc:docMk/>
            <pc:sldMk cId="343459838" sldId="273"/>
            <ac:spMk id="3" creationId="{B2B5F15C-E171-4B0A-8EE3-B50710658FC4}"/>
          </ac:spMkLst>
        </pc:spChg>
      </pc:sldChg>
      <pc:sldChg chg="addSp delSp modSp">
        <pc:chgData name="Коковихин Андрей" userId="6149aeefe6df21df" providerId="Windows Live" clId="Web-{7C222F86-A480-460D-BF19-B0CBD80941FA}" dt="2021-06-15T04:25:07.990" v="336" actId="20577"/>
        <pc:sldMkLst>
          <pc:docMk/>
          <pc:sldMk cId="985802475" sldId="274"/>
        </pc:sldMkLst>
        <pc:spChg chg="add del mod">
          <ac:chgData name="Коковихин Андрей" userId="6149aeefe6df21df" providerId="Windows Live" clId="Web-{7C222F86-A480-460D-BF19-B0CBD80941FA}" dt="2021-06-15T04:24:57.708" v="333"/>
          <ac:spMkLst>
            <pc:docMk/>
            <pc:sldMk cId="985802475" sldId="274"/>
            <ac:spMk id="5" creationId="{659A8DB4-229A-427A-95CF-2E48FE929ECC}"/>
          </ac:spMkLst>
        </pc:spChg>
        <pc:spChg chg="add mod">
          <ac:chgData name="Коковихин Андрей" userId="6149aeefe6df21df" providerId="Windows Live" clId="Web-{7C222F86-A480-460D-BF19-B0CBD80941FA}" dt="2021-06-15T04:25:07.990" v="336" actId="20577"/>
          <ac:spMkLst>
            <pc:docMk/>
            <pc:sldMk cId="985802475" sldId="274"/>
            <ac:spMk id="7" creationId="{D4837E8F-0240-49AF-A23D-D6887FA7FDF5}"/>
          </ac:spMkLst>
        </pc:spChg>
      </pc:sldChg>
      <pc:sldChg chg="addSp modSp">
        <pc:chgData name="Коковихин Андрей" userId="6149aeefe6df21df" providerId="Windows Live" clId="Web-{7C222F86-A480-460D-BF19-B0CBD80941FA}" dt="2021-06-15T04:25:48.414" v="347" actId="20577"/>
        <pc:sldMkLst>
          <pc:docMk/>
          <pc:sldMk cId="3281789682" sldId="275"/>
        </pc:sldMkLst>
        <pc:spChg chg="add mod">
          <ac:chgData name="Коковихин Андрей" userId="6149aeefe6df21df" providerId="Windows Live" clId="Web-{7C222F86-A480-460D-BF19-B0CBD80941FA}" dt="2021-06-15T04:25:48.414" v="347" actId="20577"/>
          <ac:spMkLst>
            <pc:docMk/>
            <pc:sldMk cId="3281789682" sldId="275"/>
            <ac:spMk id="5" creationId="{37ACDFF7-1CDD-4AA5-831A-67F1513FFD6E}"/>
          </ac:spMkLst>
        </pc:spChg>
      </pc:sldChg>
    </pc:docChg>
  </pc:docChgLst>
  <pc:docChgLst>
    <pc:chgData name="Коковихин Андрей" userId="6149aeefe6df21df" providerId="Windows Live" clId="Web-{213C0101-750D-42D7-A44B-232C38D21368}"/>
    <pc:docChg chg="addSld modSld">
      <pc:chgData name="Коковихин Андрей" userId="6149aeefe6df21df" providerId="Windows Live" clId="Web-{213C0101-750D-42D7-A44B-232C38D21368}" dt="2021-06-12T11:43:14.988" v="46" actId="1076"/>
      <pc:docMkLst>
        <pc:docMk/>
      </pc:docMkLst>
      <pc:sldChg chg="addSp modSp new">
        <pc:chgData name="Коковихин Андрей" userId="6149aeefe6df21df" providerId="Windows Live" clId="Web-{213C0101-750D-42D7-A44B-232C38D21368}" dt="2021-06-12T11:43:14.988" v="46" actId="1076"/>
        <pc:sldMkLst>
          <pc:docMk/>
          <pc:sldMk cId="1182221951" sldId="269"/>
        </pc:sldMkLst>
        <pc:spChg chg="add mod">
          <ac:chgData name="Коковихин Андрей" userId="6149aeefe6df21df" providerId="Windows Live" clId="Web-{213C0101-750D-42D7-A44B-232C38D21368}" dt="2021-06-12T11:43:14.988" v="46" actId="1076"/>
          <ac:spMkLst>
            <pc:docMk/>
            <pc:sldMk cId="1182221951" sldId="269"/>
            <ac:spMk id="4" creationId="{85C786BD-7E5A-4BFC-A39C-33376820E12E}"/>
          </ac:spMkLst>
        </pc:spChg>
        <pc:picChg chg="add mod">
          <ac:chgData name="Коковихин Андрей" userId="6149aeefe6df21df" providerId="Windows Live" clId="Web-{213C0101-750D-42D7-A44B-232C38D21368}" dt="2021-06-12T11:42:36.597" v="5" actId="1076"/>
          <ac:picMkLst>
            <pc:docMk/>
            <pc:sldMk cId="1182221951" sldId="269"/>
            <ac:picMk id="2" creationId="{965D4719-4715-45A8-B5E5-FE87339F34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D0126-D69D-4E48-BE98-407C6C2B2566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C708C-52D1-4265-8A42-B7993656B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483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708C-52D1-4265-8A42-B7993656B17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25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64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7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59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40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878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74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69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05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1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67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66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60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39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7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45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61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40860E-83F2-4204-95B3-A86620E1306E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BF69A8A-73A5-48FE-8A8C-FEF3C7D57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02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823853" y="2565777"/>
            <a:ext cx="8676222" cy="1885667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приложения «Конструктор космической ракеты»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4024" y="196495"/>
            <a:ext cx="11395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n w="3175">
                  <a:noFill/>
                </a:ln>
                <a:latin typeface="Trebuchet MS" panose="020B0603020202020204" pitchFamily="34" charset="0"/>
              </a:rPr>
              <a:t>МИНОБРНАУКИ РОССИИ</a:t>
            </a:r>
          </a:p>
          <a:p>
            <a:pPr algn="ctr"/>
            <a:r>
              <a:rPr lang="ru-RU" dirty="0">
                <a:ln w="3175">
                  <a:noFill/>
                </a:ln>
                <a:latin typeface="Trebuchet MS" panose="020B0603020202020204" pitchFamily="34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>
                <a:ln w="3175">
                  <a:noFill/>
                </a:ln>
                <a:latin typeface="Trebuchet MS" panose="020B0603020202020204" pitchFamily="34" charset="0"/>
              </a:rPr>
              <a:t>«Восточно-Сибирский государственный университет технологий и управления»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823853" y="1456899"/>
            <a:ext cx="8676222" cy="904164"/>
          </a:xfrm>
        </p:spPr>
        <p:txBody>
          <a:bodyPr>
            <a:normAutofit/>
          </a:bodyPr>
          <a:lstStyle/>
          <a:p>
            <a:r>
              <a:rPr lang="ru-RU" sz="3200" dirty="0"/>
              <a:t>Курсовая работа</a:t>
            </a:r>
          </a:p>
        </p:txBody>
      </p:sp>
      <p:sp>
        <p:nvSpPr>
          <p:cNvPr id="8" name="Подзаголовок 6"/>
          <p:cNvSpPr txBox="1">
            <a:spLocks/>
          </p:cNvSpPr>
          <p:nvPr/>
        </p:nvSpPr>
        <p:spPr>
          <a:xfrm>
            <a:off x="3515778" y="5157716"/>
            <a:ext cx="8676222" cy="170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/>
              <a:t>Выполнил: </a:t>
            </a:r>
            <a:r>
              <a:rPr lang="ru-RU" sz="1800" dirty="0" err="1"/>
              <a:t>ст.гр</a:t>
            </a:r>
            <a:r>
              <a:rPr lang="ru-RU" sz="1800" dirty="0"/>
              <a:t>. Б661-2</a:t>
            </a:r>
          </a:p>
          <a:p>
            <a:pPr algn="r"/>
            <a:r>
              <a:rPr lang="ru-RU" sz="1800" dirty="0" err="1"/>
              <a:t>Коковихин</a:t>
            </a:r>
            <a:r>
              <a:rPr lang="ru-RU" sz="1800" dirty="0"/>
              <a:t> А.В.</a:t>
            </a:r>
          </a:p>
          <a:p>
            <a:pPr algn="r"/>
            <a:r>
              <a:rPr lang="ru-RU" sz="1800" dirty="0"/>
              <a:t>Руководитель: </a:t>
            </a:r>
            <a:r>
              <a:rPr lang="ru-RU" sz="1800" dirty="0" err="1"/>
              <a:t>Мердыгеев</a:t>
            </a:r>
            <a:r>
              <a:rPr lang="ru-RU" sz="1800" dirty="0"/>
              <a:t> Б.Д.</a:t>
            </a:r>
          </a:p>
        </p:txBody>
      </p:sp>
    </p:spTree>
    <p:extLst>
      <p:ext uri="{BB962C8B-B14F-4D97-AF65-F5344CB8AC3E}">
        <p14:creationId xmlns:p14="http://schemas.microsoft.com/office/powerpoint/2010/main" val="39294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2A25B-9B7F-83C2-B830-3D1FAE37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2329"/>
          </a:xfrm>
        </p:spPr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C1B7-D01A-01D8-F4FF-D9E9DA29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2999"/>
            <a:ext cx="9905998" cy="4098202"/>
          </a:xfrm>
        </p:spPr>
        <p:txBody>
          <a:bodyPr/>
          <a:lstStyle/>
          <a:p>
            <a:pPr marL="0" indent="0">
              <a:buNone/>
            </a:pPr>
            <a:r>
              <a:rPr lang="ru-RU" sz="2400" b="1" u="sng" dirty="0"/>
              <a:t>Цель</a:t>
            </a:r>
            <a:r>
              <a:rPr lang="ru-RU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Создать редактор космических ракет в консоли </a:t>
            </a:r>
            <a:r>
              <a:rPr lang="en-US" dirty="0"/>
              <a:t>OS Windows</a:t>
            </a:r>
          </a:p>
          <a:p>
            <a:pPr marL="0" indent="0">
              <a:buNone/>
            </a:pPr>
            <a:r>
              <a:rPr lang="ru-RU" sz="2400" b="1" u="sng" dirty="0"/>
              <a:t>Задачи</a:t>
            </a:r>
            <a:r>
              <a:rPr lang="ru-RU" sz="2400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Создать графический движок для рендеринга в консоли </a:t>
            </a:r>
            <a:r>
              <a:rPr lang="en-US" dirty="0"/>
              <a:t>OS Windows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Создать унифицированный интерфейс для добавления деталей ракеты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Реализовать алгоритмы для оптимального чтения/записи данных в файл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Реализовать алгоритм переносящий «изображение» ракеты в буфер обмена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Реализовать интерфейс управления программой только клавиатуры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118E9-06EA-8E97-4BE9-F32160683612}"/>
              </a:ext>
            </a:extLst>
          </p:cNvPr>
          <p:cNvSpPr txBox="1"/>
          <p:nvPr/>
        </p:nvSpPr>
        <p:spPr>
          <a:xfrm>
            <a:off x="11283043" y="6266542"/>
            <a:ext cx="910771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805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30320-5ECC-236C-54D6-59E67830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17" y="470780"/>
            <a:ext cx="10350294" cy="763521"/>
          </a:xfrm>
        </p:spPr>
        <p:txBody>
          <a:bodyPr/>
          <a:lstStyle/>
          <a:p>
            <a:r>
              <a:rPr lang="en-US" dirty="0"/>
              <a:t>Kerbal Space Program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B75FF-B517-1A7B-A875-49F99D9D4AE7}"/>
              </a:ext>
            </a:extLst>
          </p:cNvPr>
          <p:cNvSpPr txBox="1"/>
          <p:nvPr/>
        </p:nvSpPr>
        <p:spPr>
          <a:xfrm>
            <a:off x="11283043" y="6266542"/>
            <a:ext cx="910771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2</a:t>
            </a:r>
          </a:p>
        </p:txBody>
      </p:sp>
      <p:pic>
        <p:nvPicPr>
          <p:cNvPr id="1026" name="Picture 2" descr="Kerbal Space Program Gameplay - YouTube">
            <a:extLst>
              <a:ext uri="{FF2B5EF4-FFF2-40B4-BE49-F238E27FC236}">
                <a16:creationId xmlns:a16="http://schemas.microsoft.com/office/drawing/2014/main" id="{A8E753AF-9487-E7E1-7872-F872BFB03E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00" y="1269000"/>
            <a:ext cx="8320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65A0D-2364-5360-4C72-38F91DE11ED7}"/>
              </a:ext>
            </a:extLst>
          </p:cNvPr>
          <p:cNvSpPr txBox="1"/>
          <p:nvPr/>
        </p:nvSpPr>
        <p:spPr>
          <a:xfrm>
            <a:off x="857301" y="2544024"/>
            <a:ext cx="2806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KSP </a:t>
            </a:r>
            <a:r>
              <a:rPr lang="ru-RU" dirty="0"/>
              <a:t>– это игра про: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Полёты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Строительство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.. и ещё полёты..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.. исследования..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.. и строительство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28" name="Picture 4" descr="Kerbal Space Program on Steam">
            <a:extLst>
              <a:ext uri="{FF2B5EF4-FFF2-40B4-BE49-F238E27FC236}">
                <a16:creationId xmlns:a16="http://schemas.microsoft.com/office/drawing/2014/main" id="{B654E0FF-2F92-11CF-D585-C1833F3D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00" y="1269000"/>
            <a:ext cx="8327712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rbal Space Program on Steam">
            <a:extLst>
              <a:ext uri="{FF2B5EF4-FFF2-40B4-BE49-F238E27FC236}">
                <a16:creationId xmlns:a16="http://schemas.microsoft.com/office/drawing/2014/main" id="{8DF37006-E050-F9FF-5EF2-018ADA7C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00" y="1269000"/>
            <a:ext cx="832771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erbal Space Program - 100% Reusable Space Program - Episode 4 - YouTube">
            <a:extLst>
              <a:ext uri="{FF2B5EF4-FFF2-40B4-BE49-F238E27FC236}">
                <a16:creationId xmlns:a16="http://schemas.microsoft.com/office/drawing/2014/main" id="{33707501-110C-F43F-A5FF-66A943C0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00" y="1269000"/>
            <a:ext cx="8320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erbal Space Program Beginner Tips">
            <a:extLst>
              <a:ext uri="{FF2B5EF4-FFF2-40B4-BE49-F238E27FC236}">
                <a16:creationId xmlns:a16="http://schemas.microsoft.com/office/drawing/2014/main" id="{FE55F596-F1C4-D9B8-79E0-016C809ED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" r="6300"/>
          <a:stretch/>
        </p:blipFill>
        <p:spPr bwMode="auto">
          <a:xfrm>
            <a:off x="3756000" y="1269000"/>
            <a:ext cx="8327712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ocket won't steer. - Gameplay Questions and Tutorials - Kerbal Space  Program Forums">
            <a:extLst>
              <a:ext uri="{FF2B5EF4-FFF2-40B4-BE49-F238E27FC236}">
                <a16:creationId xmlns:a16="http://schemas.microsoft.com/office/drawing/2014/main" id="{3A888C7F-F746-4853-F4E7-A0D6A0E1A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00" y="1269000"/>
            <a:ext cx="6837399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58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07426-C994-2BB1-48EF-EB58A18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394" y="609600"/>
            <a:ext cx="10263017" cy="694099"/>
          </a:xfrm>
        </p:spPr>
        <p:txBody>
          <a:bodyPr/>
          <a:lstStyle/>
          <a:p>
            <a:r>
              <a:rPr lang="ru-RU" dirty="0"/>
              <a:t>Ракета состоит из деталей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3FC42-740D-6FCF-956C-637A8833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394" y="1593411"/>
            <a:ext cx="4140691" cy="4750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Каждая деталь обладает:</a:t>
            </a:r>
          </a:p>
          <a:p>
            <a:r>
              <a:rPr lang="ru-RU" dirty="0"/>
              <a:t>Позицией на экране</a:t>
            </a:r>
          </a:p>
          <a:p>
            <a:r>
              <a:rPr lang="ru-RU" dirty="0"/>
              <a:t>Спрайтом (</a:t>
            </a:r>
            <a:r>
              <a:rPr lang="en-US" dirty="0"/>
              <a:t>ASCII </a:t>
            </a:r>
            <a:r>
              <a:rPr lang="ru-RU" dirty="0"/>
              <a:t>картинка)</a:t>
            </a:r>
          </a:p>
          <a:p>
            <a:r>
              <a:rPr lang="ru-RU" dirty="0"/>
              <a:t>Списком коннекторов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свою очередь коннектор:</a:t>
            </a:r>
          </a:p>
          <a:p>
            <a:r>
              <a:rPr lang="ru-RU" dirty="0"/>
              <a:t>Позицией на спрайте</a:t>
            </a:r>
          </a:p>
          <a:p>
            <a:r>
              <a:rPr lang="ru-RU" dirty="0"/>
              <a:t>Позицией центральной точки</a:t>
            </a:r>
          </a:p>
          <a:p>
            <a:r>
              <a:rPr lang="ru-RU" dirty="0"/>
              <a:t>Направлением крепления</a:t>
            </a:r>
          </a:p>
          <a:p>
            <a:r>
              <a:rPr lang="ru-RU" dirty="0"/>
              <a:t>Ссылками на:</a:t>
            </a:r>
          </a:p>
          <a:p>
            <a:pPr lvl="1"/>
            <a:r>
              <a:rPr lang="ru-RU" dirty="0"/>
              <a:t>Свою деталь </a:t>
            </a:r>
          </a:p>
          <a:p>
            <a:pPr lvl="1"/>
            <a:r>
              <a:rPr lang="ru-RU" dirty="0"/>
              <a:t>Присоединённую деталь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52DA63-85A7-871F-2B0B-1B2769E6B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48"/>
          <a:stretch/>
        </p:blipFill>
        <p:spPr>
          <a:xfrm>
            <a:off x="5304352" y="1593411"/>
            <a:ext cx="5743059" cy="4750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20BEA8-73E7-770E-6581-467891992998}"/>
              </a:ext>
            </a:extLst>
          </p:cNvPr>
          <p:cNvSpPr txBox="1"/>
          <p:nvPr/>
        </p:nvSpPr>
        <p:spPr>
          <a:xfrm>
            <a:off x="11283043" y="6266542"/>
            <a:ext cx="910771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2398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3E67A-AC72-36D9-DA5F-40D00766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703152"/>
          </a:xfrm>
        </p:spPr>
        <p:txBody>
          <a:bodyPr/>
          <a:lstStyle/>
          <a:p>
            <a:r>
              <a:rPr lang="ru-RU" dirty="0"/>
              <a:t>Интерфейс программы и управление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0A67C-1499-6455-253D-21F4354E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5" y="1520982"/>
            <a:ext cx="4954587" cy="49313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/>
              <a:t>Интерфейс делится на 2 режима:</a:t>
            </a:r>
          </a:p>
          <a:p>
            <a:r>
              <a:rPr lang="ru-RU" dirty="0"/>
              <a:t>Режим выбора новой детали</a:t>
            </a:r>
          </a:p>
          <a:p>
            <a:pPr lvl="1"/>
            <a:r>
              <a:rPr lang="ru-RU" dirty="0"/>
              <a:t>Детали разбиты по страницам</a:t>
            </a:r>
          </a:p>
          <a:p>
            <a:pPr lvl="1"/>
            <a:r>
              <a:rPr lang="ru-RU" dirty="0"/>
              <a:t>Курсор – зелёное выделение</a:t>
            </a:r>
          </a:p>
          <a:p>
            <a:pPr lvl="1"/>
            <a:r>
              <a:rPr lang="ru-RU" dirty="0"/>
              <a:t>Команды: </a:t>
            </a:r>
          </a:p>
          <a:p>
            <a:pPr lvl="2"/>
            <a:r>
              <a:rPr lang="ru-RU" dirty="0"/>
              <a:t>(ОК)</a:t>
            </a:r>
          </a:p>
          <a:p>
            <a:pPr lvl="2"/>
            <a:r>
              <a:rPr lang="ru-RU" dirty="0"/>
              <a:t>(Отмена)</a:t>
            </a:r>
          </a:p>
          <a:p>
            <a:pPr lvl="2"/>
            <a:r>
              <a:rPr lang="ru-RU" dirty="0"/>
              <a:t>(Вверх) (Вниз) (Влево) (Вправо)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060716-9BB1-1D18-5DB3-508516F1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928" y="1412341"/>
            <a:ext cx="4893835" cy="504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F9BB51-2134-7DB9-F36D-72161D58C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78" t="21915" r="34674" b="24734"/>
          <a:stretch/>
        </p:blipFill>
        <p:spPr>
          <a:xfrm>
            <a:off x="7250966" y="1412341"/>
            <a:ext cx="3495757" cy="504000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800F30D0-AB11-13F1-3BF6-86A90A7CBFB6}"/>
              </a:ext>
            </a:extLst>
          </p:cNvPr>
          <p:cNvSpPr txBox="1">
            <a:spLocks/>
          </p:cNvSpPr>
          <p:nvPr/>
        </p:nvSpPr>
        <p:spPr>
          <a:xfrm>
            <a:off x="1139825" y="1527255"/>
            <a:ext cx="4954587" cy="4931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dirty="0"/>
              <a:t>Интерфейс делится на 2 режима:</a:t>
            </a:r>
          </a:p>
          <a:p>
            <a:r>
              <a:rPr lang="ru-RU" sz="1800" kern="1200" cap="small" dirty="0">
                <a:gradFill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580000" scaled="0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 panose="020B0502020202020204" pitchFamily="34" charset="0"/>
                <a:ea typeface="+mn-ea"/>
                <a:cs typeface="+mn-cs"/>
              </a:rPr>
              <a:t>Режим навигации (выбор коннектора)</a:t>
            </a:r>
            <a:endParaRPr lang="en-US" sz="1800" kern="1200" cap="small" dirty="0">
              <a:gradFill>
                <a:gsLst>
                  <a:gs pos="0">
                    <a:srgbClr val="FFFFFF"/>
                  </a:gs>
                  <a:gs pos="100000">
                    <a:srgbClr val="BFBFBF"/>
                  </a:gs>
                </a:gsLst>
                <a:lin ang="5580000" scaled="0"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 pitchFamily="34" charset="0"/>
              <a:ea typeface="+mn-ea"/>
              <a:cs typeface="+mn-cs"/>
            </a:endParaRPr>
          </a:p>
          <a:p>
            <a:pPr lvl="1"/>
            <a:r>
              <a:rPr lang="ru-RU" sz="1600" dirty="0">
                <a:effectLst/>
              </a:rPr>
              <a:t>Курсор – курсор консоли</a:t>
            </a:r>
          </a:p>
          <a:p>
            <a:pPr lvl="1"/>
            <a:r>
              <a:rPr lang="ru-RU" sz="1600" dirty="0">
                <a:effectLst/>
              </a:rPr>
              <a:t>Переключение коннекторов одной детали</a:t>
            </a:r>
          </a:p>
          <a:p>
            <a:pPr lvl="1"/>
            <a:r>
              <a:rPr lang="ru-RU" sz="1600" dirty="0">
                <a:effectLst/>
              </a:rPr>
              <a:t>Команды:</a:t>
            </a:r>
          </a:p>
          <a:p>
            <a:pPr lvl="2"/>
            <a:r>
              <a:rPr lang="ru-RU" sz="1400" dirty="0">
                <a:effectLst/>
              </a:rPr>
              <a:t>(ОК)</a:t>
            </a:r>
          </a:p>
          <a:p>
            <a:pPr lvl="2"/>
            <a:r>
              <a:rPr lang="ru-RU" sz="1400" dirty="0">
                <a:effectLst/>
              </a:rPr>
              <a:t>(Влево) (Вправо)</a:t>
            </a:r>
          </a:p>
          <a:p>
            <a:pPr lvl="2"/>
            <a:r>
              <a:rPr lang="ru-RU" sz="1400" dirty="0">
                <a:effectLst/>
              </a:rPr>
              <a:t>(Вверх) (Вниз)</a:t>
            </a:r>
          </a:p>
          <a:p>
            <a:pPr lvl="2"/>
            <a:r>
              <a:rPr lang="ru-RU" sz="1400" dirty="0">
                <a:effectLst/>
              </a:rPr>
              <a:t>(Отмена)</a:t>
            </a:r>
          </a:p>
          <a:p>
            <a:pPr lvl="2"/>
            <a:r>
              <a:rPr lang="ru-RU" sz="1400" dirty="0">
                <a:effectLst/>
              </a:rPr>
              <a:t>(</a:t>
            </a:r>
            <a:r>
              <a:rPr lang="en-US" sz="1400" dirty="0">
                <a:effectLst/>
              </a:rPr>
              <a:t>Delete)</a:t>
            </a:r>
          </a:p>
          <a:p>
            <a:pPr lvl="2"/>
            <a:r>
              <a:rPr lang="en-US" sz="1400" dirty="0">
                <a:effectLst/>
              </a:rPr>
              <a:t>(Copy)</a:t>
            </a:r>
          </a:p>
          <a:p>
            <a:pPr lvl="2"/>
            <a:r>
              <a:rPr lang="en-US" sz="1400" dirty="0">
                <a:effectLst/>
              </a:rPr>
              <a:t>(Save) (Load)</a:t>
            </a:r>
            <a:endParaRPr lang="ru-RU" sz="1400" dirty="0">
              <a:effectLst/>
            </a:endParaRP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B56BA-834D-F60F-03B7-1543F750BBFB}"/>
              </a:ext>
            </a:extLst>
          </p:cNvPr>
          <p:cNvSpPr txBox="1"/>
          <p:nvPr/>
        </p:nvSpPr>
        <p:spPr>
          <a:xfrm>
            <a:off x="11283043" y="6266542"/>
            <a:ext cx="910771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1526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2B6B6-F962-F2FC-30A9-69670BAA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80" y="609600"/>
            <a:ext cx="10684531" cy="666939"/>
          </a:xfrm>
        </p:spPr>
        <p:txBody>
          <a:bodyPr/>
          <a:lstStyle/>
          <a:p>
            <a:r>
              <a:rPr lang="ru-RU" dirty="0"/>
              <a:t>Сохраняем/загружаем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28DFF90-FCC2-40E2-7BF3-3192594DC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376" y="1276539"/>
            <a:ext cx="6485293" cy="504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1753C-3DB2-9733-242B-DA47F0132AD9}"/>
              </a:ext>
            </a:extLst>
          </p:cNvPr>
          <p:cNvSpPr txBox="1"/>
          <p:nvPr/>
        </p:nvSpPr>
        <p:spPr>
          <a:xfrm>
            <a:off x="11283043" y="6266542"/>
            <a:ext cx="910771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7331E-A8E0-7B4B-E12C-914DE7FB4D70}"/>
              </a:ext>
            </a:extLst>
          </p:cNvPr>
          <p:cNvSpPr txBox="1"/>
          <p:nvPr/>
        </p:nvSpPr>
        <p:spPr>
          <a:xfrm>
            <a:off x="362880" y="1919335"/>
            <a:ext cx="4200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файле сохраняется: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Первый блок: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Второй блок: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Тип детали 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Позиция детали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Третий блок: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Наличие связи (4)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 кем связь 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63F146-B310-2D37-E43F-35D87FDF3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8"/>
          <a:stretch/>
        </p:blipFill>
        <p:spPr>
          <a:xfrm>
            <a:off x="4563689" y="1636539"/>
            <a:ext cx="7423100" cy="3960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0853E59-BD00-9DAD-6EF9-D0273FA32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79" y="1636539"/>
            <a:ext cx="96519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8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CE857-0D06-B7D0-16C0-8B1962D7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8420"/>
          </a:xfrm>
        </p:spPr>
        <p:txBody>
          <a:bodyPr/>
          <a:lstStyle/>
          <a:p>
            <a:r>
              <a:rPr lang="en-US" dirty="0"/>
              <a:t>Ctrl + 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EDEDC-5EC9-8DAB-747C-7092CF37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49" y="2150952"/>
            <a:ext cx="5253351" cy="312420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Этапы копирования</a:t>
            </a:r>
          </a:p>
          <a:p>
            <a:r>
              <a:rPr lang="ru-RU" dirty="0"/>
              <a:t>Поиск пограничных деталей</a:t>
            </a:r>
          </a:p>
          <a:p>
            <a:r>
              <a:rPr lang="ru-RU" dirty="0"/>
              <a:t>Расчёт необходимого размера</a:t>
            </a:r>
          </a:p>
          <a:p>
            <a:r>
              <a:rPr lang="ru-RU" dirty="0"/>
              <a:t>Открытие буфера</a:t>
            </a:r>
          </a:p>
          <a:p>
            <a:r>
              <a:rPr lang="ru-RU" dirty="0"/>
              <a:t>Инициализация буфера пустыми строками</a:t>
            </a:r>
          </a:p>
          <a:p>
            <a:r>
              <a:rPr lang="ru-RU" dirty="0"/>
              <a:t>Проекция деталей в буфер</a:t>
            </a:r>
          </a:p>
          <a:p>
            <a:r>
              <a:rPr lang="ru-RU" dirty="0"/>
              <a:t>Закрытие буфера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5A27B5-94FC-B9B2-0B9E-CB7A86934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671" y="729000"/>
            <a:ext cx="5226923" cy="540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0CB7EF-7C22-6AF0-7345-B41AE9D9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169" y="729000"/>
            <a:ext cx="2741925" cy="54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C9D46F-4713-C5D4-B602-1B2AF3BE3762}"/>
              </a:ext>
            </a:extLst>
          </p:cNvPr>
          <p:cNvSpPr txBox="1"/>
          <p:nvPr/>
        </p:nvSpPr>
        <p:spPr>
          <a:xfrm>
            <a:off x="11283043" y="6266542"/>
            <a:ext cx="910771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7517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DC2B1-538A-4541-8C8E-106883CE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32556"/>
          </a:xfrm>
        </p:spPr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9E863-F7F4-46C6-BE51-AD4A6A9E9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9624"/>
            <a:ext cx="9905998" cy="4636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Успешно достигнуты следующие задачи:</a:t>
            </a: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Создан движок «пишущий» ракету «по частям» в пределах «экрана»</a:t>
            </a: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Добавлены базовые детали по средству перечислений и статических методов</a:t>
            </a: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Создан алгоритм, записывающий в файл только переменные свойства деталей</a:t>
            </a: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Движок расширен отдельным методом рендеринга в буфер обмена</a:t>
            </a: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Управление реализовано «горячими клавишами»</a:t>
            </a:r>
          </a:p>
          <a:p>
            <a:pPr marL="0" indent="0">
              <a:buClr>
                <a:srgbClr val="FFFFFF"/>
              </a:buClr>
              <a:buNone/>
            </a:pP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Цель проекта выполнена редактор завершён и выполняет все необходимые функции.</a:t>
            </a:r>
          </a:p>
          <a:p>
            <a:pPr>
              <a:buClr>
                <a:srgbClr val="FFFFFF"/>
              </a:buClr>
            </a:pP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CDFF7-1CDD-4AA5-831A-67F1513FFD6E}"/>
              </a:ext>
            </a:extLst>
          </p:cNvPr>
          <p:cNvSpPr txBox="1"/>
          <p:nvPr/>
        </p:nvSpPr>
        <p:spPr>
          <a:xfrm>
            <a:off x="11283043" y="6266542"/>
            <a:ext cx="910771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8178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000" y="1750572"/>
            <a:ext cx="10080000" cy="830997"/>
          </a:xfrm>
          <a:prstGeom prst="rect">
            <a:avLst/>
          </a:prstGeom>
          <a:noFill/>
        </p:spPr>
        <p:txBody>
          <a:bodyPr wrap="none" rtlCol="0">
            <a:prstTxWarp prst="textInflateTop">
              <a:avLst>
                <a:gd name="adj" fmla="val 47435"/>
              </a:avLst>
            </a:prstTxWarp>
            <a:spAutoFit/>
          </a:bodyPr>
          <a:lstStyle/>
          <a:p>
            <a:pPr algn="ctr"/>
            <a:r>
              <a:rPr lang="ru-RU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Спасибо за внимание!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392827" y="4473146"/>
            <a:ext cx="3406346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Закрыть</a:t>
            </a:r>
          </a:p>
        </p:txBody>
      </p:sp>
    </p:spTree>
    <p:extLst>
      <p:ext uri="{BB962C8B-B14F-4D97-AF65-F5344CB8AC3E}">
        <p14:creationId xmlns:p14="http://schemas.microsoft.com/office/powerpoint/2010/main" val="1406483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1005</TotalTime>
  <Words>401</Words>
  <Application>Microsoft Office PowerPoint</Application>
  <PresentationFormat>Широкоэкранный</PresentationFormat>
  <Paragraphs>97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Trebuchet MS</vt:lpstr>
      <vt:lpstr>Wingdings</vt:lpstr>
      <vt:lpstr>Сетка</vt:lpstr>
      <vt:lpstr>Реализация приложения «Конструктор космической ракеты»</vt:lpstr>
      <vt:lpstr>Цель и задачи проекта</vt:lpstr>
      <vt:lpstr>Kerbal Space Program</vt:lpstr>
      <vt:lpstr>Ракета состоит из деталей</vt:lpstr>
      <vt:lpstr>Интерфейс программы и управление</vt:lpstr>
      <vt:lpstr>Сохраняем/загружаем</vt:lpstr>
      <vt:lpstr>Ctrl + c</vt:lpstr>
      <vt:lpstr>Заключение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</dc:title>
  <dc:creator>Андрей Коковихин</dc:creator>
  <cp:lastModifiedBy>Андрей</cp:lastModifiedBy>
  <cp:revision>635</cp:revision>
  <dcterms:created xsi:type="dcterms:W3CDTF">2021-05-29T03:18:30Z</dcterms:created>
  <dcterms:modified xsi:type="dcterms:W3CDTF">2022-05-15T07:37:24Z</dcterms:modified>
</cp:coreProperties>
</file>