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28"/>
  </p:notesMasterIdLst>
  <p:sldIdLst>
    <p:sldId id="669" r:id="rId2"/>
    <p:sldId id="670" r:id="rId3"/>
    <p:sldId id="671" r:id="rId4"/>
    <p:sldId id="674" r:id="rId5"/>
    <p:sldId id="675" r:id="rId6"/>
    <p:sldId id="676" r:id="rId7"/>
    <p:sldId id="677" r:id="rId8"/>
    <p:sldId id="678" r:id="rId9"/>
    <p:sldId id="679" r:id="rId10"/>
    <p:sldId id="680" r:id="rId11"/>
    <p:sldId id="681" r:id="rId12"/>
    <p:sldId id="682" r:id="rId13"/>
    <p:sldId id="683" r:id="rId14"/>
    <p:sldId id="684" r:id="rId15"/>
    <p:sldId id="685" r:id="rId16"/>
    <p:sldId id="686" r:id="rId17"/>
    <p:sldId id="687" r:id="rId18"/>
    <p:sldId id="688" r:id="rId19"/>
    <p:sldId id="689" r:id="rId20"/>
    <p:sldId id="690" r:id="rId21"/>
    <p:sldId id="693" r:id="rId22"/>
    <p:sldId id="694" r:id="rId23"/>
    <p:sldId id="695" r:id="rId24"/>
    <p:sldId id="649" r:id="rId25"/>
    <p:sldId id="696" r:id="rId26"/>
    <p:sldId id="697" r:id="rId2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2" pos="14830" userDrawn="1">
          <p15:clr>
            <a:srgbClr val="A4A3A4"/>
          </p15:clr>
        </p15:guide>
        <p15:guide id="3" pos="526" userDrawn="1">
          <p15:clr>
            <a:srgbClr val="A4A3A4"/>
          </p15:clr>
        </p15:guide>
        <p15:guide id="5" orient="horz" pos="528" userDrawn="1">
          <p15:clr>
            <a:srgbClr val="A4A3A4"/>
          </p15:clr>
        </p15:guide>
        <p15:guide id="41" pos="7678" userDrawn="1">
          <p15:clr>
            <a:srgbClr val="A4A3A4"/>
          </p15:clr>
        </p15:guide>
        <p15:guide id="46" orient="horz" pos="43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F7F7F"/>
    <a:srgbClr val="54AEC9"/>
    <a:srgbClr val="06919A"/>
    <a:srgbClr val="242C35"/>
    <a:srgbClr val="B8B8B8"/>
    <a:srgbClr val="566A86"/>
    <a:srgbClr val="525252"/>
    <a:srgbClr val="0E80C9"/>
    <a:srgbClr val="414E5E"/>
    <a:srgbClr val="3845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95" autoAdjust="0"/>
    <p:restoredTop sz="95028" autoAdjust="0"/>
  </p:normalViewPr>
  <p:slideViewPr>
    <p:cSldViewPr snapToGrid="0" snapToObjects="1">
      <p:cViewPr varScale="1">
        <p:scale>
          <a:sx n="44" d="100"/>
          <a:sy n="44" d="100"/>
        </p:scale>
        <p:origin x="1096" y="208"/>
      </p:cViewPr>
      <p:guideLst>
        <p:guide orient="horz" pos="8112"/>
        <p:guide pos="14830"/>
        <p:guide pos="526"/>
        <p:guide orient="horz" pos="528"/>
        <p:guide pos="7678"/>
        <p:guide orient="horz" pos="4344"/>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2/28/18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a:t>
            </a:fld>
            <a:endParaRPr lang="en-US"/>
          </a:p>
        </p:txBody>
      </p:sp>
    </p:spTree>
    <p:extLst>
      <p:ext uri="{BB962C8B-B14F-4D97-AF65-F5344CB8AC3E}">
        <p14:creationId xmlns:p14="http://schemas.microsoft.com/office/powerpoint/2010/main" val="2712208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10</a:t>
            </a:fld>
            <a:endParaRPr lang="en-US"/>
          </a:p>
        </p:txBody>
      </p:sp>
    </p:spTree>
    <p:extLst>
      <p:ext uri="{BB962C8B-B14F-4D97-AF65-F5344CB8AC3E}">
        <p14:creationId xmlns:p14="http://schemas.microsoft.com/office/powerpoint/2010/main" val="2265760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11</a:t>
            </a:fld>
            <a:endParaRPr lang="en-US"/>
          </a:p>
        </p:txBody>
      </p:sp>
    </p:spTree>
    <p:extLst>
      <p:ext uri="{BB962C8B-B14F-4D97-AF65-F5344CB8AC3E}">
        <p14:creationId xmlns:p14="http://schemas.microsoft.com/office/powerpoint/2010/main" val="3722693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12</a:t>
            </a:fld>
            <a:endParaRPr lang="en-US"/>
          </a:p>
        </p:txBody>
      </p:sp>
    </p:spTree>
    <p:extLst>
      <p:ext uri="{BB962C8B-B14F-4D97-AF65-F5344CB8AC3E}">
        <p14:creationId xmlns:p14="http://schemas.microsoft.com/office/powerpoint/2010/main" val="3112108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13</a:t>
            </a:fld>
            <a:endParaRPr lang="en-US"/>
          </a:p>
        </p:txBody>
      </p:sp>
    </p:spTree>
    <p:extLst>
      <p:ext uri="{BB962C8B-B14F-4D97-AF65-F5344CB8AC3E}">
        <p14:creationId xmlns:p14="http://schemas.microsoft.com/office/powerpoint/2010/main" val="485301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14</a:t>
            </a:fld>
            <a:endParaRPr lang="en-US"/>
          </a:p>
        </p:txBody>
      </p:sp>
    </p:spTree>
    <p:extLst>
      <p:ext uri="{BB962C8B-B14F-4D97-AF65-F5344CB8AC3E}">
        <p14:creationId xmlns:p14="http://schemas.microsoft.com/office/powerpoint/2010/main" val="4289436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15</a:t>
            </a:fld>
            <a:endParaRPr lang="en-US"/>
          </a:p>
        </p:txBody>
      </p:sp>
    </p:spTree>
    <p:extLst>
      <p:ext uri="{BB962C8B-B14F-4D97-AF65-F5344CB8AC3E}">
        <p14:creationId xmlns:p14="http://schemas.microsoft.com/office/powerpoint/2010/main" val="600340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16</a:t>
            </a:fld>
            <a:endParaRPr lang="en-US"/>
          </a:p>
        </p:txBody>
      </p:sp>
    </p:spTree>
    <p:extLst>
      <p:ext uri="{BB962C8B-B14F-4D97-AF65-F5344CB8AC3E}">
        <p14:creationId xmlns:p14="http://schemas.microsoft.com/office/powerpoint/2010/main" val="1930035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17</a:t>
            </a:fld>
            <a:endParaRPr lang="en-US"/>
          </a:p>
        </p:txBody>
      </p:sp>
    </p:spTree>
    <p:extLst>
      <p:ext uri="{BB962C8B-B14F-4D97-AF65-F5344CB8AC3E}">
        <p14:creationId xmlns:p14="http://schemas.microsoft.com/office/powerpoint/2010/main" val="3199919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18</a:t>
            </a:fld>
            <a:endParaRPr lang="en-US"/>
          </a:p>
        </p:txBody>
      </p:sp>
    </p:spTree>
    <p:extLst>
      <p:ext uri="{BB962C8B-B14F-4D97-AF65-F5344CB8AC3E}">
        <p14:creationId xmlns:p14="http://schemas.microsoft.com/office/powerpoint/2010/main" val="3556749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19</a:t>
            </a:fld>
            <a:endParaRPr lang="en-US"/>
          </a:p>
        </p:txBody>
      </p:sp>
    </p:spTree>
    <p:extLst>
      <p:ext uri="{BB962C8B-B14F-4D97-AF65-F5344CB8AC3E}">
        <p14:creationId xmlns:p14="http://schemas.microsoft.com/office/powerpoint/2010/main" val="3947750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a:t>
            </a:fld>
            <a:endParaRPr lang="en-US"/>
          </a:p>
        </p:txBody>
      </p:sp>
    </p:spTree>
    <p:extLst>
      <p:ext uri="{BB962C8B-B14F-4D97-AF65-F5344CB8AC3E}">
        <p14:creationId xmlns:p14="http://schemas.microsoft.com/office/powerpoint/2010/main" val="1146950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20</a:t>
            </a:fld>
            <a:endParaRPr lang="en-US"/>
          </a:p>
        </p:txBody>
      </p:sp>
    </p:spTree>
    <p:extLst>
      <p:ext uri="{BB962C8B-B14F-4D97-AF65-F5344CB8AC3E}">
        <p14:creationId xmlns:p14="http://schemas.microsoft.com/office/powerpoint/2010/main" val="500245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21</a:t>
            </a:fld>
            <a:endParaRPr lang="en-US"/>
          </a:p>
        </p:txBody>
      </p:sp>
    </p:spTree>
    <p:extLst>
      <p:ext uri="{BB962C8B-B14F-4D97-AF65-F5344CB8AC3E}">
        <p14:creationId xmlns:p14="http://schemas.microsoft.com/office/powerpoint/2010/main" val="393365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22</a:t>
            </a:fld>
            <a:endParaRPr lang="en-US"/>
          </a:p>
        </p:txBody>
      </p:sp>
    </p:spTree>
    <p:extLst>
      <p:ext uri="{BB962C8B-B14F-4D97-AF65-F5344CB8AC3E}">
        <p14:creationId xmlns:p14="http://schemas.microsoft.com/office/powerpoint/2010/main" val="2166485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23</a:t>
            </a:fld>
            <a:endParaRPr lang="en-US"/>
          </a:p>
        </p:txBody>
      </p:sp>
    </p:spTree>
    <p:extLst>
      <p:ext uri="{BB962C8B-B14F-4D97-AF65-F5344CB8AC3E}">
        <p14:creationId xmlns:p14="http://schemas.microsoft.com/office/powerpoint/2010/main" val="571311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26</a:t>
            </a:fld>
            <a:endParaRPr lang="en-US"/>
          </a:p>
        </p:txBody>
      </p:sp>
    </p:spTree>
    <p:extLst>
      <p:ext uri="{BB962C8B-B14F-4D97-AF65-F5344CB8AC3E}">
        <p14:creationId xmlns:p14="http://schemas.microsoft.com/office/powerpoint/2010/main" val="490338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3</a:t>
            </a:fld>
            <a:endParaRPr lang="en-US"/>
          </a:p>
        </p:txBody>
      </p:sp>
    </p:spTree>
    <p:extLst>
      <p:ext uri="{BB962C8B-B14F-4D97-AF65-F5344CB8AC3E}">
        <p14:creationId xmlns:p14="http://schemas.microsoft.com/office/powerpoint/2010/main" val="2492559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4</a:t>
            </a:fld>
            <a:endParaRPr lang="en-US"/>
          </a:p>
        </p:txBody>
      </p:sp>
    </p:spTree>
    <p:extLst>
      <p:ext uri="{BB962C8B-B14F-4D97-AF65-F5344CB8AC3E}">
        <p14:creationId xmlns:p14="http://schemas.microsoft.com/office/powerpoint/2010/main" val="587688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5</a:t>
            </a:fld>
            <a:endParaRPr lang="en-US"/>
          </a:p>
        </p:txBody>
      </p:sp>
    </p:spTree>
    <p:extLst>
      <p:ext uri="{BB962C8B-B14F-4D97-AF65-F5344CB8AC3E}">
        <p14:creationId xmlns:p14="http://schemas.microsoft.com/office/powerpoint/2010/main" val="293970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6</a:t>
            </a:fld>
            <a:endParaRPr lang="en-US"/>
          </a:p>
        </p:txBody>
      </p:sp>
    </p:spTree>
    <p:extLst>
      <p:ext uri="{BB962C8B-B14F-4D97-AF65-F5344CB8AC3E}">
        <p14:creationId xmlns:p14="http://schemas.microsoft.com/office/powerpoint/2010/main" val="297604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7</a:t>
            </a:fld>
            <a:endParaRPr lang="en-US"/>
          </a:p>
        </p:txBody>
      </p:sp>
    </p:spTree>
    <p:extLst>
      <p:ext uri="{BB962C8B-B14F-4D97-AF65-F5344CB8AC3E}">
        <p14:creationId xmlns:p14="http://schemas.microsoft.com/office/powerpoint/2010/main" val="439135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8</a:t>
            </a:fld>
            <a:endParaRPr lang="en-US"/>
          </a:p>
        </p:txBody>
      </p:sp>
    </p:spTree>
    <p:extLst>
      <p:ext uri="{BB962C8B-B14F-4D97-AF65-F5344CB8AC3E}">
        <p14:creationId xmlns:p14="http://schemas.microsoft.com/office/powerpoint/2010/main" val="2700118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9</a:t>
            </a:fld>
            <a:endParaRPr lang="en-US"/>
          </a:p>
        </p:txBody>
      </p:sp>
    </p:spTree>
    <p:extLst>
      <p:ext uri="{BB962C8B-B14F-4D97-AF65-F5344CB8AC3E}">
        <p14:creationId xmlns:p14="http://schemas.microsoft.com/office/powerpoint/2010/main" val="1742094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43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ayout 01">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xmlns="" id="{8694A91A-523E-554E-9DC0-BC1C8BCBEFF9}"/>
              </a:ext>
            </a:extLst>
          </p:cNvPr>
          <p:cNvSpPr>
            <a:spLocks noGrp="1"/>
          </p:cNvSpPr>
          <p:nvPr>
            <p:ph type="pic" sz="quarter" idx="14"/>
          </p:nvPr>
        </p:nvSpPr>
        <p:spPr>
          <a:xfrm>
            <a:off x="5194534" y="4189886"/>
            <a:ext cx="4788268" cy="4794454"/>
          </a:xfrm>
          <a:prstGeom prst="ellipse">
            <a:avLst/>
          </a:prstGeom>
          <a:solidFill>
            <a:schemeClr val="bg1">
              <a:lumMod val="95000"/>
            </a:schemeClr>
          </a:solidFill>
        </p:spPr>
        <p:txBody>
          <a:bodyPr>
            <a:normAutofit/>
          </a:bodyPr>
          <a:lstStyle>
            <a:lvl1pPr>
              <a:defRPr sz="1500"/>
            </a:lvl1pPr>
          </a:lstStyle>
          <a:p>
            <a:endParaRPr lang="en-US" dirty="0"/>
          </a:p>
        </p:txBody>
      </p:sp>
      <p:sp>
        <p:nvSpPr>
          <p:cNvPr id="6" name="Picture Placeholder 6">
            <a:extLst>
              <a:ext uri="{FF2B5EF4-FFF2-40B4-BE49-F238E27FC236}">
                <a16:creationId xmlns:a16="http://schemas.microsoft.com/office/drawing/2014/main" xmlns="" id="{413ABD5A-22C3-3F43-B6A0-0AD08DC4EBE4}"/>
              </a:ext>
            </a:extLst>
          </p:cNvPr>
          <p:cNvSpPr>
            <a:spLocks noGrp="1"/>
          </p:cNvSpPr>
          <p:nvPr>
            <p:ph type="pic" sz="quarter" idx="15"/>
          </p:nvPr>
        </p:nvSpPr>
        <p:spPr>
          <a:xfrm>
            <a:off x="14390293" y="4189886"/>
            <a:ext cx="4788268" cy="4794454"/>
          </a:xfrm>
          <a:prstGeom prst="ellipse">
            <a:avLst/>
          </a:prstGeom>
          <a:solidFill>
            <a:schemeClr val="bg1">
              <a:lumMod val="95000"/>
            </a:schemeClr>
          </a:solidFill>
        </p:spPr>
        <p:txBody>
          <a:bodyPr>
            <a:normAutofit/>
          </a:bodyPr>
          <a:lstStyle>
            <a:lvl1pPr>
              <a:defRPr sz="1500"/>
            </a:lvl1pPr>
          </a:lstStyle>
          <a:p>
            <a:endParaRPr lang="en-US" dirty="0"/>
          </a:p>
        </p:txBody>
      </p:sp>
    </p:spTree>
    <p:extLst>
      <p:ext uri="{BB962C8B-B14F-4D97-AF65-F5344CB8AC3E}">
        <p14:creationId xmlns:p14="http://schemas.microsoft.com/office/powerpoint/2010/main" val="100523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7EB72AE9-406D-354A-87EA-BF893F6449AF}"/>
              </a:ext>
            </a:extLst>
          </p:cNvPr>
          <p:cNvSpPr>
            <a:spLocks noGrp="1"/>
          </p:cNvSpPr>
          <p:nvPr>
            <p:ph type="pic" sz="quarter" idx="10"/>
          </p:nvPr>
        </p:nvSpPr>
        <p:spPr>
          <a:xfrm>
            <a:off x="10905067" y="1"/>
            <a:ext cx="13471948" cy="13715999"/>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6197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03">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7EB72AE9-406D-354A-87EA-BF893F6449AF}"/>
              </a:ext>
            </a:extLst>
          </p:cNvPr>
          <p:cNvSpPr>
            <a:spLocks noGrp="1"/>
          </p:cNvSpPr>
          <p:nvPr>
            <p:ph type="pic" sz="quarter" idx="10"/>
          </p:nvPr>
        </p:nvSpPr>
        <p:spPr>
          <a:xfrm>
            <a:off x="0" y="1"/>
            <a:ext cx="24377015" cy="13715999"/>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3878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04">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7EB72AE9-406D-354A-87EA-BF893F6449AF}"/>
              </a:ext>
            </a:extLst>
          </p:cNvPr>
          <p:cNvSpPr>
            <a:spLocks noGrp="1"/>
          </p:cNvSpPr>
          <p:nvPr>
            <p:ph type="pic" sz="quarter" idx="10"/>
          </p:nvPr>
        </p:nvSpPr>
        <p:spPr>
          <a:xfrm>
            <a:off x="3589054" y="2448441"/>
            <a:ext cx="4948235" cy="8770815"/>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4124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05">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7EB72AE9-406D-354A-87EA-BF893F6449AF}"/>
              </a:ext>
            </a:extLst>
          </p:cNvPr>
          <p:cNvSpPr>
            <a:spLocks noGrp="1"/>
          </p:cNvSpPr>
          <p:nvPr>
            <p:ph type="pic" sz="quarter" idx="10"/>
          </p:nvPr>
        </p:nvSpPr>
        <p:spPr>
          <a:xfrm>
            <a:off x="2845534" y="2519816"/>
            <a:ext cx="6531790" cy="8671726"/>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4191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6">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7EB72AE9-406D-354A-87EA-BF893F6449AF}"/>
              </a:ext>
            </a:extLst>
          </p:cNvPr>
          <p:cNvSpPr>
            <a:spLocks noGrp="1"/>
          </p:cNvSpPr>
          <p:nvPr>
            <p:ph type="pic" sz="quarter" idx="10"/>
          </p:nvPr>
        </p:nvSpPr>
        <p:spPr>
          <a:xfrm>
            <a:off x="-4732208" y="2380726"/>
            <a:ext cx="13936351" cy="8765831"/>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980606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A0C21A69-CE6F-2440-BAE4-5A4B3040CF2A}" type="datetimeFigureOut">
              <a:rPr lang="en-US" smtClean="0"/>
              <a:t>2/28/18</a:t>
            </a:fld>
            <a:endParaRPr lang="en-US"/>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t>‹#›</a:t>
            </a:fld>
            <a:endParaRPr lang="en-US"/>
          </a:p>
        </p:txBody>
      </p:sp>
    </p:spTree>
    <p:extLst>
      <p:ext uri="{BB962C8B-B14F-4D97-AF65-F5344CB8AC3E}">
        <p14:creationId xmlns:p14="http://schemas.microsoft.com/office/powerpoint/2010/main" val="1928189300"/>
      </p:ext>
    </p:extLst>
  </p:cSld>
  <p:clrMap bg1="lt1" tx1="dk1" bg2="lt2" tx2="dk2" accent1="accent1" accent2="accent2" accent3="accent3" accent4="accent4" accent5="accent5" accent6="accent6" hlink="hlink" folHlink="folHlink"/>
  <p:sldLayoutIdLst>
    <p:sldLayoutId id="2147484074" r:id="rId1"/>
    <p:sldLayoutId id="2147484100" r:id="rId2"/>
    <p:sldLayoutId id="2147484101" r:id="rId3"/>
    <p:sldLayoutId id="2147484102" r:id="rId4"/>
    <p:sldLayoutId id="2147484103" r:id="rId5"/>
    <p:sldLayoutId id="2147484104" r:id="rId6"/>
    <p:sldLayoutId id="2147484105" r:id="rId7"/>
  </p:sldLayoutIdLst>
  <p:hf hdr="0" ftr="0" dt="0"/>
  <p:txStyles>
    <p:titleStyle>
      <a:lvl1pPr algn="l" defTabSz="1828343" rtl="0" eaLnBrk="1" latinLnBrk="0" hangingPunct="1">
        <a:lnSpc>
          <a:spcPct val="90000"/>
        </a:lnSpc>
        <a:spcBef>
          <a:spcPct val="0"/>
        </a:spcBef>
        <a:buNone/>
        <a:defRPr sz="6000" b="0" i="0" kern="1200">
          <a:solidFill>
            <a:schemeClr val="tx1"/>
          </a:solidFill>
          <a:latin typeface="Lato Regular" charset="0"/>
          <a:ea typeface="Lato Regular" charset="0"/>
          <a:cs typeface="Lato Regular"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4000" b="0" i="0" kern="1200">
          <a:solidFill>
            <a:schemeClr val="tx1"/>
          </a:solidFill>
          <a:latin typeface="Lato Regular" charset="0"/>
          <a:ea typeface="Lato Regular" charset="0"/>
          <a:cs typeface="Lato Regular" charset="0"/>
        </a:defRPr>
      </a:lvl1pPr>
      <a:lvl2pPr marL="914171" indent="0" algn="l" defTabSz="1828343" rtl="0" eaLnBrk="1" latinLnBrk="0" hangingPunct="1">
        <a:lnSpc>
          <a:spcPct val="90000"/>
        </a:lnSpc>
        <a:spcBef>
          <a:spcPts val="1000"/>
        </a:spcBef>
        <a:buFont typeface="Arial" panose="020B0604020202020204" pitchFamily="34" charset="0"/>
        <a:buNone/>
        <a:defRPr sz="3200" b="0" i="0" kern="1200">
          <a:solidFill>
            <a:schemeClr val="tx1"/>
          </a:solidFill>
          <a:latin typeface="Lato Regular" charset="0"/>
          <a:ea typeface="Lato Regular" charset="0"/>
          <a:cs typeface="Lato Regular" charset="0"/>
        </a:defRPr>
      </a:lvl2pPr>
      <a:lvl3pPr marL="1828343" indent="0" algn="l" defTabSz="1828343" rtl="0" eaLnBrk="1" latinLnBrk="0" hangingPunct="1">
        <a:lnSpc>
          <a:spcPct val="90000"/>
        </a:lnSpc>
        <a:spcBef>
          <a:spcPts val="1000"/>
        </a:spcBef>
        <a:buFont typeface="Arial" panose="020B0604020202020204" pitchFamily="34" charset="0"/>
        <a:buNone/>
        <a:defRPr sz="2400" b="0" i="0" kern="1200">
          <a:solidFill>
            <a:schemeClr val="tx1"/>
          </a:solidFill>
          <a:latin typeface="Lato Regular" charset="0"/>
          <a:ea typeface="Lato Regular" charset="0"/>
          <a:cs typeface="Lato Regular" charset="0"/>
        </a:defRPr>
      </a:lvl3pPr>
      <a:lvl4pPr marL="2742514"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4pPr>
      <a:lvl5pPr marL="3656685"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graphicpanda.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8F070AA2-18AE-E54E-A978-87F6AA070D64}"/>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B7A4E1C0-D56B-204E-B901-66A459FDB562}"/>
              </a:ext>
            </a:extLst>
          </p:cNvPr>
          <p:cNvGrpSpPr/>
          <p:nvPr/>
        </p:nvGrpSpPr>
        <p:grpSpPr>
          <a:xfrm>
            <a:off x="5226050" y="4528775"/>
            <a:ext cx="13925550" cy="4658450"/>
            <a:chOff x="5226050" y="5272950"/>
            <a:chExt cx="13925550" cy="4658450"/>
          </a:xfrm>
        </p:grpSpPr>
        <p:sp>
          <p:nvSpPr>
            <p:cNvPr id="6" name="TextBox 5"/>
            <p:cNvSpPr txBox="1"/>
            <p:nvPr/>
          </p:nvSpPr>
          <p:spPr>
            <a:xfrm>
              <a:off x="5226050" y="5272950"/>
              <a:ext cx="13925550" cy="3170099"/>
            </a:xfrm>
            <a:prstGeom prst="rect">
              <a:avLst/>
            </a:prstGeom>
            <a:noFill/>
          </p:spPr>
          <p:txBody>
            <a:bodyPr wrap="square" rtlCol="0">
              <a:spAutoFit/>
            </a:bodyPr>
            <a:lstStyle/>
            <a:p>
              <a:pPr algn="ctr"/>
              <a:r>
                <a:rPr lang="en-US" sz="10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THIS IS YOUR</a:t>
              </a:r>
            </a:p>
            <a:p>
              <a:pPr algn="ctr"/>
              <a:r>
                <a:rPr lang="en-US" sz="10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PRESENTATION TITLE</a:t>
              </a:r>
            </a:p>
          </p:txBody>
        </p:sp>
        <p:sp>
          <p:nvSpPr>
            <p:cNvPr id="16" name="Rectangle 15">
              <a:extLst>
                <a:ext uri="{FF2B5EF4-FFF2-40B4-BE49-F238E27FC236}">
                  <a16:creationId xmlns:a16="http://schemas.microsoft.com/office/drawing/2014/main" xmlns="" id="{CB7BA948-1D42-E64A-AB33-470176FBF83F}"/>
                </a:ext>
              </a:extLst>
            </p:cNvPr>
            <p:cNvSpPr/>
            <p:nvPr/>
          </p:nvSpPr>
          <p:spPr>
            <a:xfrm>
              <a:off x="8883646" y="9038064"/>
              <a:ext cx="6610354" cy="8933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9B57B822-7A0C-6848-BB12-849399ADD4F0}"/>
                </a:ext>
              </a:extLst>
            </p:cNvPr>
            <p:cNvSpPr txBox="1"/>
            <p:nvPr/>
          </p:nvSpPr>
          <p:spPr>
            <a:xfrm>
              <a:off x="9085767" y="9223122"/>
              <a:ext cx="6206112" cy="523220"/>
            </a:xfrm>
            <a:prstGeom prst="rect">
              <a:avLst/>
            </a:prstGeom>
            <a:noFill/>
          </p:spPr>
          <p:txBody>
            <a:bodyPr wrap="square" rtlCol="0">
              <a:spAutoFit/>
            </a:bodyPr>
            <a:lstStyle/>
            <a:p>
              <a:pPr algn="ctr"/>
              <a:r>
                <a:rPr lang="en-US" sz="2800" b="1" spc="300" dirty="0">
                  <a:solidFill>
                    <a:schemeClr val="bg1"/>
                  </a:solidFill>
                  <a:latin typeface="Lato" panose="020F0502020204030203" pitchFamily="34" charset="0"/>
                  <a:ea typeface="Lato" panose="020F0502020204030203" pitchFamily="34" charset="0"/>
                  <a:cs typeface="Lato" panose="020F0502020204030203" pitchFamily="34" charset="0"/>
                </a:rPr>
                <a:t>CORPORATE PRESENTATION</a:t>
              </a:r>
            </a:p>
          </p:txBody>
        </p:sp>
      </p:grpSp>
    </p:spTree>
    <p:extLst>
      <p:ext uri="{BB962C8B-B14F-4D97-AF65-F5344CB8AC3E}">
        <p14:creationId xmlns:p14="http://schemas.microsoft.com/office/powerpoint/2010/main" val="397167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xmlns="" id="{3E695E2D-4D6B-D245-A852-15C69C489FC3}"/>
              </a:ext>
            </a:extLst>
          </p:cNvPr>
          <p:cNvGrpSpPr/>
          <p:nvPr/>
        </p:nvGrpSpPr>
        <p:grpSpPr>
          <a:xfrm>
            <a:off x="962343" y="4478613"/>
            <a:ext cx="8981016" cy="4758772"/>
            <a:chOff x="1114743" y="4919007"/>
            <a:chExt cx="8981016" cy="4758772"/>
          </a:xfrm>
        </p:grpSpPr>
        <p:sp>
          <p:nvSpPr>
            <p:cNvPr id="9" name="TextBox 8">
              <a:extLst>
                <a:ext uri="{FF2B5EF4-FFF2-40B4-BE49-F238E27FC236}">
                  <a16:creationId xmlns:a16="http://schemas.microsoft.com/office/drawing/2014/main" xmlns="" id="{9A56A623-8C82-4A46-BEE5-80EAAD64E5DA}"/>
                </a:ext>
              </a:extLst>
            </p:cNvPr>
            <p:cNvSpPr txBox="1"/>
            <p:nvPr/>
          </p:nvSpPr>
          <p:spPr>
            <a:xfrm>
              <a:off x="1114743" y="4919007"/>
              <a:ext cx="8981016" cy="1938992"/>
            </a:xfrm>
            <a:prstGeom prst="rect">
              <a:avLst/>
            </a:prstGeom>
            <a:noFill/>
          </p:spPr>
          <p:txBody>
            <a:bodyPr wrap="square" rtlCol="0">
              <a:spAutoFit/>
            </a:bodyPr>
            <a:lstStyle/>
            <a:p>
              <a:pPr algn="ctr"/>
              <a:r>
                <a:rPr lang="en-US" sz="6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A PICTURE IS A WORTH A THOUSAND WORDS</a:t>
              </a:r>
            </a:p>
          </p:txBody>
        </p:sp>
        <p:sp>
          <p:nvSpPr>
            <p:cNvPr id="21" name="Subtitle 2">
              <a:extLst>
                <a:ext uri="{FF2B5EF4-FFF2-40B4-BE49-F238E27FC236}">
                  <a16:creationId xmlns:a16="http://schemas.microsoft.com/office/drawing/2014/main" xmlns="" id="{96796BBF-BAA2-154F-BBE2-880BD6E62DFF}"/>
                </a:ext>
              </a:extLst>
            </p:cNvPr>
            <p:cNvSpPr txBox="1">
              <a:spLocks/>
            </p:cNvSpPr>
            <p:nvPr/>
          </p:nvSpPr>
          <p:spPr>
            <a:xfrm>
              <a:off x="1751902" y="6925731"/>
              <a:ext cx="7706698" cy="275204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a:t>
              </a:r>
            </a:p>
          </p:txBody>
        </p:sp>
      </p:grpSp>
      <p:sp>
        <p:nvSpPr>
          <p:cNvPr id="2" name="Rectangle 1">
            <a:extLst>
              <a:ext uri="{FF2B5EF4-FFF2-40B4-BE49-F238E27FC236}">
                <a16:creationId xmlns:a16="http://schemas.microsoft.com/office/drawing/2014/main" xmlns="" id="{C597AE00-A599-E546-BE3E-1B982D6467FE}"/>
              </a:ext>
            </a:extLst>
          </p:cNvPr>
          <p:cNvSpPr/>
          <p:nvPr/>
        </p:nvSpPr>
        <p:spPr>
          <a:xfrm>
            <a:off x="10905067" y="0"/>
            <a:ext cx="13471948" cy="13715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xmlns="" id="{D73AFD2F-C403-A942-B2A8-E9C834BFE107}"/>
              </a:ext>
            </a:extLst>
          </p:cNvPr>
          <p:cNvSpPr>
            <a:spLocks noGrp="1"/>
          </p:cNvSpPr>
          <p:nvPr>
            <p:ph type="pic" sz="quarter" idx="10"/>
          </p:nvPr>
        </p:nvSpPr>
        <p:spPr/>
      </p:sp>
    </p:spTree>
    <p:extLst>
      <p:ext uri="{BB962C8B-B14F-4D97-AF65-F5344CB8AC3E}">
        <p14:creationId xmlns:p14="http://schemas.microsoft.com/office/powerpoint/2010/main" val="135917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597AE00-A599-E546-BE3E-1B982D6467FE}"/>
              </a:ext>
            </a:extLst>
          </p:cNvPr>
          <p:cNvSpPr/>
          <p:nvPr/>
        </p:nvSpPr>
        <p:spPr>
          <a:xfrm>
            <a:off x="0" y="0"/>
            <a:ext cx="24377015" cy="13715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xmlns="" id="{BA55189B-9317-1747-B367-5F73BD15A559}"/>
              </a:ext>
            </a:extLst>
          </p:cNvPr>
          <p:cNvSpPr>
            <a:spLocks noGrp="1"/>
          </p:cNvSpPr>
          <p:nvPr>
            <p:ph type="pic" sz="quarter" idx="10"/>
          </p:nvPr>
        </p:nvSpPr>
        <p:spPr/>
      </p:sp>
      <p:sp>
        <p:nvSpPr>
          <p:cNvPr id="10" name="TextBox 9">
            <a:extLst>
              <a:ext uri="{FF2B5EF4-FFF2-40B4-BE49-F238E27FC236}">
                <a16:creationId xmlns:a16="http://schemas.microsoft.com/office/drawing/2014/main" xmlns="" id="{83630371-8C74-7247-9781-F5F7A337D38E}"/>
              </a:ext>
            </a:extLst>
          </p:cNvPr>
          <p:cNvSpPr txBox="1"/>
          <p:nvPr/>
        </p:nvSpPr>
        <p:spPr>
          <a:xfrm>
            <a:off x="4870450" y="1753226"/>
            <a:ext cx="14636750" cy="1015663"/>
          </a:xfrm>
          <a:prstGeom prst="rect">
            <a:avLst/>
          </a:prstGeom>
          <a:noFill/>
        </p:spPr>
        <p:txBody>
          <a:bodyPr wrap="square" rtlCol="0">
            <a:spAutoFit/>
          </a:bodyPr>
          <a:lstStyle/>
          <a:p>
            <a:pPr algn="ctr"/>
            <a:r>
              <a:rPr lang="en-US" sz="6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WHAT BIG IMPACT? USE BIG IMAGE</a:t>
            </a:r>
          </a:p>
        </p:txBody>
      </p:sp>
    </p:spTree>
    <p:extLst>
      <p:ext uri="{BB962C8B-B14F-4D97-AF65-F5344CB8AC3E}">
        <p14:creationId xmlns:p14="http://schemas.microsoft.com/office/powerpoint/2010/main" val="1885386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xmlns="" id="{9A56A623-8C82-4A46-BEE5-80EAAD64E5DA}"/>
              </a:ext>
            </a:extLst>
          </p:cNvPr>
          <p:cNvSpPr txBox="1"/>
          <p:nvPr/>
        </p:nvSpPr>
        <p:spPr>
          <a:xfrm>
            <a:off x="4870450" y="1753226"/>
            <a:ext cx="14636750" cy="1015663"/>
          </a:xfrm>
          <a:prstGeom prst="rect">
            <a:avLst/>
          </a:prstGeom>
          <a:noFill/>
        </p:spPr>
        <p:txBody>
          <a:bodyPr wrap="square" rtlCol="0">
            <a:spAutoFit/>
          </a:bodyPr>
          <a:lstStyle/>
          <a:p>
            <a:pPr algn="ctr"/>
            <a:r>
              <a:rPr lang="en-US" sz="6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USE CHARTS TO EXPLAIN YOUR IDEAS</a:t>
            </a:r>
          </a:p>
        </p:txBody>
      </p:sp>
      <p:grpSp>
        <p:nvGrpSpPr>
          <p:cNvPr id="5" name="Group 4">
            <a:extLst>
              <a:ext uri="{FF2B5EF4-FFF2-40B4-BE49-F238E27FC236}">
                <a16:creationId xmlns:a16="http://schemas.microsoft.com/office/drawing/2014/main" xmlns="" id="{49A790D9-6352-4F43-957D-55216AD45985}"/>
              </a:ext>
            </a:extLst>
          </p:cNvPr>
          <p:cNvGrpSpPr/>
          <p:nvPr/>
        </p:nvGrpSpPr>
        <p:grpSpPr>
          <a:xfrm>
            <a:off x="2759248" y="4522115"/>
            <a:ext cx="18915848" cy="5180022"/>
            <a:chOff x="4302979" y="4700830"/>
            <a:chExt cx="15828386" cy="4334535"/>
          </a:xfrm>
        </p:grpSpPr>
        <p:sp>
          <p:nvSpPr>
            <p:cNvPr id="65" name="Oval 64">
              <a:extLst>
                <a:ext uri="{FF2B5EF4-FFF2-40B4-BE49-F238E27FC236}">
                  <a16:creationId xmlns:a16="http://schemas.microsoft.com/office/drawing/2014/main" xmlns="" id="{6892C4B0-E926-824C-884D-C7A1505E8C90}"/>
                </a:ext>
              </a:extLst>
            </p:cNvPr>
            <p:cNvSpPr/>
            <p:nvPr/>
          </p:nvSpPr>
          <p:spPr>
            <a:xfrm>
              <a:off x="10052173" y="4705367"/>
              <a:ext cx="4329998" cy="4329998"/>
            </a:xfrm>
            <a:prstGeom prst="ellipse">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xmlns="" id="{21CEA7FF-A94B-AE42-869F-8126B736C22C}"/>
                </a:ext>
              </a:extLst>
            </p:cNvPr>
            <p:cNvSpPr/>
            <p:nvPr/>
          </p:nvSpPr>
          <p:spPr>
            <a:xfrm>
              <a:off x="15801367" y="4705367"/>
              <a:ext cx="4329998" cy="4329998"/>
            </a:xfrm>
            <a:prstGeom prst="ellipse">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xmlns="" id="{7EBEA4CE-EDF0-4B43-9AE5-7A24F9CA990F}"/>
                </a:ext>
              </a:extLst>
            </p:cNvPr>
            <p:cNvSpPr/>
            <p:nvPr/>
          </p:nvSpPr>
          <p:spPr>
            <a:xfrm>
              <a:off x="4302979" y="4705367"/>
              <a:ext cx="4329998" cy="4329998"/>
            </a:xfrm>
            <a:prstGeom prst="ellipse">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원형 4">
              <a:extLst>
                <a:ext uri="{FF2B5EF4-FFF2-40B4-BE49-F238E27FC236}">
                  <a16:creationId xmlns:a16="http://schemas.microsoft.com/office/drawing/2014/main" xmlns="" id="{654B3B01-A0D0-A24E-8736-A53190B09A55}"/>
                </a:ext>
              </a:extLst>
            </p:cNvPr>
            <p:cNvSpPr>
              <a:spLocks/>
            </p:cNvSpPr>
            <p:nvPr/>
          </p:nvSpPr>
          <p:spPr>
            <a:xfrm>
              <a:off x="4331327" y="4700830"/>
              <a:ext cx="4301650" cy="4302760"/>
            </a:xfrm>
            <a:prstGeom prst="pie">
              <a:avLst>
                <a:gd name="adj1" fmla="val 10766470"/>
                <a:gd name="adj2" fmla="val 14090"/>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Calibri Light"/>
              </a:endParaRPr>
            </a:p>
          </p:txBody>
        </p:sp>
        <p:sp>
          <p:nvSpPr>
            <p:cNvPr id="69" name="Oval 68">
              <a:extLst>
                <a:ext uri="{FF2B5EF4-FFF2-40B4-BE49-F238E27FC236}">
                  <a16:creationId xmlns:a16="http://schemas.microsoft.com/office/drawing/2014/main" xmlns="" id="{7DB6E206-C8A3-BB48-9B42-5B3702D6EEEF}"/>
                </a:ext>
              </a:extLst>
            </p:cNvPr>
            <p:cNvSpPr/>
            <p:nvPr/>
          </p:nvSpPr>
          <p:spPr>
            <a:xfrm>
              <a:off x="4650384" y="5069599"/>
              <a:ext cx="3635187" cy="3635187"/>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xmlns="" id="{D164240E-7E17-FC4F-A218-1AD283766EE5}"/>
                </a:ext>
              </a:extLst>
            </p:cNvPr>
            <p:cNvSpPr txBox="1"/>
            <p:nvPr/>
          </p:nvSpPr>
          <p:spPr>
            <a:xfrm>
              <a:off x="5750897" y="6428120"/>
              <a:ext cx="1549529" cy="927117"/>
            </a:xfrm>
            <a:prstGeom prst="rect">
              <a:avLst/>
            </a:prstGeom>
            <a:noFill/>
          </p:spPr>
          <p:txBody>
            <a:bodyPr wrap="none" lIns="182843" tIns="91422" rIns="182843" bIns="91422" rtlCol="0">
              <a:spAutoFit/>
            </a:bodyPr>
            <a:lstStyle/>
            <a:p>
              <a:pPr algn="ctr"/>
              <a:r>
                <a:rPr lang="en-US" sz="6000" b="1" kern="900" spc="-134"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50%</a:t>
              </a:r>
              <a:endPar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1" name="원형 4">
              <a:extLst>
                <a:ext uri="{FF2B5EF4-FFF2-40B4-BE49-F238E27FC236}">
                  <a16:creationId xmlns:a16="http://schemas.microsoft.com/office/drawing/2014/main" xmlns="" id="{1AF2B1B2-8FEF-D442-A616-76D6C9F7FD44}"/>
                </a:ext>
              </a:extLst>
            </p:cNvPr>
            <p:cNvSpPr>
              <a:spLocks/>
            </p:cNvSpPr>
            <p:nvPr/>
          </p:nvSpPr>
          <p:spPr>
            <a:xfrm>
              <a:off x="10052173" y="4700830"/>
              <a:ext cx="4301650" cy="4302760"/>
            </a:xfrm>
            <a:prstGeom prst="pie">
              <a:avLst>
                <a:gd name="adj1" fmla="val 10766470"/>
                <a:gd name="adj2" fmla="val 4274347"/>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Calibri Light"/>
              </a:endParaRPr>
            </a:p>
          </p:txBody>
        </p:sp>
        <p:sp>
          <p:nvSpPr>
            <p:cNvPr id="72" name="Oval 71">
              <a:extLst>
                <a:ext uri="{FF2B5EF4-FFF2-40B4-BE49-F238E27FC236}">
                  <a16:creationId xmlns:a16="http://schemas.microsoft.com/office/drawing/2014/main" xmlns="" id="{87E8F7C9-C888-D247-99D9-3541BEB27076}"/>
                </a:ext>
              </a:extLst>
            </p:cNvPr>
            <p:cNvSpPr/>
            <p:nvPr/>
          </p:nvSpPr>
          <p:spPr>
            <a:xfrm>
              <a:off x="10371231" y="5034616"/>
              <a:ext cx="3635187" cy="3635187"/>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xmlns="" id="{A0D9444C-3387-0A44-81A8-E462BCA48EE8}"/>
                </a:ext>
              </a:extLst>
            </p:cNvPr>
            <p:cNvSpPr txBox="1"/>
            <p:nvPr/>
          </p:nvSpPr>
          <p:spPr>
            <a:xfrm>
              <a:off x="11471743" y="6333214"/>
              <a:ext cx="1549529" cy="927117"/>
            </a:xfrm>
            <a:prstGeom prst="rect">
              <a:avLst/>
            </a:prstGeom>
            <a:noFill/>
          </p:spPr>
          <p:txBody>
            <a:bodyPr wrap="none" lIns="182843" tIns="91422" rIns="182843" bIns="91422" rtlCol="0">
              <a:spAutoFit/>
            </a:bodyPr>
            <a:lstStyle/>
            <a:p>
              <a:pPr algn="ctr"/>
              <a:r>
                <a:rPr lang="en-US" sz="6000" b="1" kern="900" spc="-134"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70%</a:t>
              </a:r>
              <a:endPar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4" name="원형 4">
              <a:extLst>
                <a:ext uri="{FF2B5EF4-FFF2-40B4-BE49-F238E27FC236}">
                  <a16:creationId xmlns:a16="http://schemas.microsoft.com/office/drawing/2014/main" xmlns="" id="{DB46C659-AC7A-8D4E-ABD6-9075F4772DB1}"/>
                </a:ext>
              </a:extLst>
            </p:cNvPr>
            <p:cNvSpPr>
              <a:spLocks/>
            </p:cNvSpPr>
            <p:nvPr/>
          </p:nvSpPr>
          <p:spPr>
            <a:xfrm>
              <a:off x="15815541" y="4700830"/>
              <a:ext cx="4301650" cy="4302760"/>
            </a:xfrm>
            <a:prstGeom prst="pie">
              <a:avLst>
                <a:gd name="adj1" fmla="val 10766470"/>
                <a:gd name="adj2" fmla="val 17008385"/>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Calibri Light"/>
              </a:endParaRPr>
            </a:p>
          </p:txBody>
        </p:sp>
        <p:sp>
          <p:nvSpPr>
            <p:cNvPr id="75" name="Oval 74">
              <a:extLst>
                <a:ext uri="{FF2B5EF4-FFF2-40B4-BE49-F238E27FC236}">
                  <a16:creationId xmlns:a16="http://schemas.microsoft.com/office/drawing/2014/main" xmlns="" id="{7D32405F-A2A4-0743-81A0-CA65EBB414B5}"/>
                </a:ext>
              </a:extLst>
            </p:cNvPr>
            <p:cNvSpPr/>
            <p:nvPr/>
          </p:nvSpPr>
          <p:spPr>
            <a:xfrm>
              <a:off x="16134599" y="5034616"/>
              <a:ext cx="3635187" cy="3635187"/>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xmlns="" id="{B1BD63F5-157C-514F-BBEE-60DDD836F3A9}"/>
                </a:ext>
              </a:extLst>
            </p:cNvPr>
            <p:cNvSpPr txBox="1"/>
            <p:nvPr/>
          </p:nvSpPr>
          <p:spPr>
            <a:xfrm>
              <a:off x="17235111" y="6333214"/>
              <a:ext cx="1549529" cy="927117"/>
            </a:xfrm>
            <a:prstGeom prst="rect">
              <a:avLst/>
            </a:prstGeom>
            <a:noFill/>
          </p:spPr>
          <p:txBody>
            <a:bodyPr wrap="none" lIns="182843" tIns="91422" rIns="182843" bIns="91422" rtlCol="0">
              <a:spAutoFit/>
            </a:bodyPr>
            <a:lstStyle/>
            <a:p>
              <a:pPr algn="ctr"/>
              <a:r>
                <a:rPr lang="en-US" sz="6000" b="1" kern="900" spc="-134"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20%</a:t>
              </a:r>
              <a:endPar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p:txBody>
        </p:sp>
      </p:grpSp>
    </p:spTree>
    <p:extLst>
      <p:ext uri="{BB962C8B-B14F-4D97-AF65-F5344CB8AC3E}">
        <p14:creationId xmlns:p14="http://schemas.microsoft.com/office/powerpoint/2010/main" val="66541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xmlns="" id="{9A56A623-8C82-4A46-BEE5-80EAAD64E5DA}"/>
              </a:ext>
            </a:extLst>
          </p:cNvPr>
          <p:cNvSpPr txBox="1"/>
          <p:nvPr/>
        </p:nvSpPr>
        <p:spPr>
          <a:xfrm>
            <a:off x="4870450" y="1753226"/>
            <a:ext cx="14636750" cy="1015663"/>
          </a:xfrm>
          <a:prstGeom prst="rect">
            <a:avLst/>
          </a:prstGeom>
          <a:noFill/>
        </p:spPr>
        <p:txBody>
          <a:bodyPr wrap="square" rtlCol="0">
            <a:spAutoFit/>
          </a:bodyPr>
          <a:lstStyle/>
          <a:p>
            <a:pPr algn="ctr"/>
            <a:r>
              <a:rPr lang="en-US" sz="6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AND TABLES TO COMPARE DATA</a:t>
            </a:r>
          </a:p>
        </p:txBody>
      </p:sp>
      <p:grpSp>
        <p:nvGrpSpPr>
          <p:cNvPr id="2" name="Group 1">
            <a:extLst>
              <a:ext uri="{FF2B5EF4-FFF2-40B4-BE49-F238E27FC236}">
                <a16:creationId xmlns:a16="http://schemas.microsoft.com/office/drawing/2014/main" xmlns="" id="{394180F2-34D0-714C-B248-E2E247B62761}"/>
              </a:ext>
            </a:extLst>
          </p:cNvPr>
          <p:cNvGrpSpPr/>
          <p:nvPr/>
        </p:nvGrpSpPr>
        <p:grpSpPr>
          <a:xfrm>
            <a:off x="1637319" y="4522115"/>
            <a:ext cx="21103012" cy="7669884"/>
            <a:chOff x="1680789" y="4997753"/>
            <a:chExt cx="21103012" cy="5491281"/>
          </a:xfrm>
        </p:grpSpPr>
        <p:sp>
          <p:nvSpPr>
            <p:cNvPr id="19" name="Rectangle 18">
              <a:extLst>
                <a:ext uri="{FF2B5EF4-FFF2-40B4-BE49-F238E27FC236}">
                  <a16:creationId xmlns:a16="http://schemas.microsoft.com/office/drawing/2014/main" xmlns="" id="{94B0DDCB-608A-D046-9C09-2EAA69D5AAD1}"/>
                </a:ext>
              </a:extLst>
            </p:cNvPr>
            <p:cNvSpPr/>
            <p:nvPr/>
          </p:nvSpPr>
          <p:spPr>
            <a:xfrm>
              <a:off x="8741784" y="4997753"/>
              <a:ext cx="3450525" cy="1478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AF6C181-F32A-524F-A465-AE427A7B9DAC}"/>
                </a:ext>
              </a:extLst>
            </p:cNvPr>
            <p:cNvSpPr/>
            <p:nvPr/>
          </p:nvSpPr>
          <p:spPr>
            <a:xfrm>
              <a:off x="12272281" y="4997753"/>
              <a:ext cx="3450525" cy="1478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ECACF8B0-346A-8A4C-A881-7DD09E4FB33C}"/>
                </a:ext>
              </a:extLst>
            </p:cNvPr>
            <p:cNvSpPr/>
            <p:nvPr/>
          </p:nvSpPr>
          <p:spPr>
            <a:xfrm>
              <a:off x="15802777" y="4997753"/>
              <a:ext cx="3450525" cy="1478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1619575C-9AAD-F34C-A6F6-9413A88AE91F}"/>
                </a:ext>
              </a:extLst>
            </p:cNvPr>
            <p:cNvSpPr/>
            <p:nvPr/>
          </p:nvSpPr>
          <p:spPr>
            <a:xfrm>
              <a:off x="19333274" y="4997753"/>
              <a:ext cx="3450525" cy="1478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0F4956DE-37DA-B041-838C-1863F5041D19}"/>
                </a:ext>
              </a:extLst>
            </p:cNvPr>
            <p:cNvSpPr/>
            <p:nvPr/>
          </p:nvSpPr>
          <p:spPr>
            <a:xfrm>
              <a:off x="1680789" y="4997753"/>
              <a:ext cx="6981022" cy="1478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7599AE75-B03A-2644-A8EC-FCFB236B90B1}"/>
                </a:ext>
              </a:extLst>
            </p:cNvPr>
            <p:cNvSpPr/>
            <p:nvPr/>
          </p:nvSpPr>
          <p:spPr>
            <a:xfrm>
              <a:off x="2514269" y="5543761"/>
              <a:ext cx="4119292" cy="646331"/>
            </a:xfrm>
            <a:prstGeom prst="rect">
              <a:avLst/>
            </a:prstGeom>
          </p:spPr>
          <p:txBody>
            <a:bodyPr wrap="square">
              <a:spAutoFit/>
            </a:bodyPr>
            <a:lstStyle/>
            <a:p>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PROJECT TITLE</a:t>
              </a:r>
            </a:p>
          </p:txBody>
        </p:sp>
        <p:sp>
          <p:nvSpPr>
            <p:cNvPr id="25" name="Rectangle 24">
              <a:extLst>
                <a:ext uri="{FF2B5EF4-FFF2-40B4-BE49-F238E27FC236}">
                  <a16:creationId xmlns:a16="http://schemas.microsoft.com/office/drawing/2014/main" xmlns="" id="{E42274DC-D9AC-EE43-8532-59547F840AD2}"/>
                </a:ext>
              </a:extLst>
            </p:cNvPr>
            <p:cNvSpPr/>
            <p:nvPr/>
          </p:nvSpPr>
          <p:spPr>
            <a:xfrm>
              <a:off x="8897193" y="5543761"/>
              <a:ext cx="3139706" cy="646331"/>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ONE</a:t>
              </a:r>
            </a:p>
          </p:txBody>
        </p:sp>
        <p:sp>
          <p:nvSpPr>
            <p:cNvPr id="26" name="Rectangle 25">
              <a:extLst>
                <a:ext uri="{FF2B5EF4-FFF2-40B4-BE49-F238E27FC236}">
                  <a16:creationId xmlns:a16="http://schemas.microsoft.com/office/drawing/2014/main" xmlns="" id="{2A1C7B22-1FF2-0448-815F-A2B75EA41B07}"/>
                </a:ext>
              </a:extLst>
            </p:cNvPr>
            <p:cNvSpPr/>
            <p:nvPr/>
          </p:nvSpPr>
          <p:spPr>
            <a:xfrm>
              <a:off x="12427691" y="5543761"/>
              <a:ext cx="3139706" cy="646331"/>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TWO</a:t>
              </a:r>
            </a:p>
          </p:txBody>
        </p:sp>
        <p:sp>
          <p:nvSpPr>
            <p:cNvPr id="27" name="Rectangle 26">
              <a:extLst>
                <a:ext uri="{FF2B5EF4-FFF2-40B4-BE49-F238E27FC236}">
                  <a16:creationId xmlns:a16="http://schemas.microsoft.com/office/drawing/2014/main" xmlns="" id="{35134BDC-E431-204D-BC98-8B88331F3BD2}"/>
                </a:ext>
              </a:extLst>
            </p:cNvPr>
            <p:cNvSpPr/>
            <p:nvPr/>
          </p:nvSpPr>
          <p:spPr>
            <a:xfrm>
              <a:off x="15958188" y="5543761"/>
              <a:ext cx="3139706" cy="646331"/>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THREE</a:t>
              </a:r>
            </a:p>
          </p:txBody>
        </p:sp>
        <p:sp>
          <p:nvSpPr>
            <p:cNvPr id="28" name="Rectangle 27">
              <a:extLst>
                <a:ext uri="{FF2B5EF4-FFF2-40B4-BE49-F238E27FC236}">
                  <a16:creationId xmlns:a16="http://schemas.microsoft.com/office/drawing/2014/main" xmlns="" id="{D813F44E-7E82-3E41-BE8A-4BEBB1935EC2}"/>
                </a:ext>
              </a:extLst>
            </p:cNvPr>
            <p:cNvSpPr/>
            <p:nvPr/>
          </p:nvSpPr>
          <p:spPr>
            <a:xfrm>
              <a:off x="19488686" y="5543761"/>
              <a:ext cx="3139706" cy="646331"/>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FOUR</a:t>
              </a:r>
            </a:p>
          </p:txBody>
        </p:sp>
        <p:sp>
          <p:nvSpPr>
            <p:cNvPr id="29" name="Rectangle 28">
              <a:extLst>
                <a:ext uri="{FF2B5EF4-FFF2-40B4-BE49-F238E27FC236}">
                  <a16:creationId xmlns:a16="http://schemas.microsoft.com/office/drawing/2014/main" xmlns="" id="{CC51B1DA-2B96-CF49-85C3-3F895B668D7A}"/>
                </a:ext>
              </a:extLst>
            </p:cNvPr>
            <p:cNvSpPr/>
            <p:nvPr/>
          </p:nvSpPr>
          <p:spPr>
            <a:xfrm>
              <a:off x="1680789" y="6578049"/>
              <a:ext cx="6981022"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49E4D827-E0A4-4641-ACD9-60E11FD0899A}"/>
                </a:ext>
              </a:extLst>
            </p:cNvPr>
            <p:cNvSpPr/>
            <p:nvPr/>
          </p:nvSpPr>
          <p:spPr>
            <a:xfrm>
              <a:off x="1680789" y="7910161"/>
              <a:ext cx="6981022"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226E31A3-19AF-9E49-912D-DF9AFCD578EE}"/>
                </a:ext>
              </a:extLst>
            </p:cNvPr>
            <p:cNvSpPr/>
            <p:nvPr/>
          </p:nvSpPr>
          <p:spPr>
            <a:xfrm>
              <a:off x="1680789" y="9236089"/>
              <a:ext cx="6981022"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73D3A296-B315-6F42-A891-870631C4ED89}"/>
                </a:ext>
              </a:extLst>
            </p:cNvPr>
            <p:cNvSpPr/>
            <p:nvPr/>
          </p:nvSpPr>
          <p:spPr>
            <a:xfrm>
              <a:off x="8741785" y="657804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D94689E2-6787-DC41-993B-F28E1F2468D4}"/>
                </a:ext>
              </a:extLst>
            </p:cNvPr>
            <p:cNvSpPr/>
            <p:nvPr/>
          </p:nvSpPr>
          <p:spPr>
            <a:xfrm>
              <a:off x="8741785" y="7910161"/>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1E88B277-7B5E-9546-9F0B-9F02D0C92DA7}"/>
                </a:ext>
              </a:extLst>
            </p:cNvPr>
            <p:cNvSpPr/>
            <p:nvPr/>
          </p:nvSpPr>
          <p:spPr>
            <a:xfrm>
              <a:off x="8741785" y="923608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35A852C1-BC96-B94B-8C44-A2EA422B282C}"/>
                </a:ext>
              </a:extLst>
            </p:cNvPr>
            <p:cNvSpPr/>
            <p:nvPr/>
          </p:nvSpPr>
          <p:spPr>
            <a:xfrm>
              <a:off x="12272282" y="657804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B001BA60-EA32-814D-92D4-4579891DE41F}"/>
                </a:ext>
              </a:extLst>
            </p:cNvPr>
            <p:cNvSpPr/>
            <p:nvPr/>
          </p:nvSpPr>
          <p:spPr>
            <a:xfrm>
              <a:off x="12272282" y="7910161"/>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DCDE3CAA-1365-844F-B454-610407248457}"/>
                </a:ext>
              </a:extLst>
            </p:cNvPr>
            <p:cNvSpPr/>
            <p:nvPr/>
          </p:nvSpPr>
          <p:spPr>
            <a:xfrm>
              <a:off x="12272282" y="923608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6B791C87-FDFE-6B4A-83D8-0CAE50FC5976}"/>
                </a:ext>
              </a:extLst>
            </p:cNvPr>
            <p:cNvSpPr/>
            <p:nvPr/>
          </p:nvSpPr>
          <p:spPr>
            <a:xfrm>
              <a:off x="15802779" y="657804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D19C7FEE-595F-374C-81B0-B652433FFB7B}"/>
                </a:ext>
              </a:extLst>
            </p:cNvPr>
            <p:cNvSpPr/>
            <p:nvPr/>
          </p:nvSpPr>
          <p:spPr>
            <a:xfrm>
              <a:off x="15802779" y="7910161"/>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xmlns="" id="{64433BE7-BFF6-E741-9164-5D10406E8FA0}"/>
                </a:ext>
              </a:extLst>
            </p:cNvPr>
            <p:cNvSpPr/>
            <p:nvPr/>
          </p:nvSpPr>
          <p:spPr>
            <a:xfrm>
              <a:off x="15802779" y="923608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10EE06A8-49F3-634F-ADCC-8D3A98497763}"/>
                </a:ext>
              </a:extLst>
            </p:cNvPr>
            <p:cNvSpPr/>
            <p:nvPr/>
          </p:nvSpPr>
          <p:spPr>
            <a:xfrm>
              <a:off x="19333277" y="657804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5CA04F8D-8C6B-CC46-A6BC-3DE8421103C4}"/>
                </a:ext>
              </a:extLst>
            </p:cNvPr>
            <p:cNvSpPr/>
            <p:nvPr/>
          </p:nvSpPr>
          <p:spPr>
            <a:xfrm>
              <a:off x="19333277" y="7910161"/>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5AE89F6A-A7CD-A443-807A-B9A5F48FFE12}"/>
                </a:ext>
              </a:extLst>
            </p:cNvPr>
            <p:cNvSpPr/>
            <p:nvPr/>
          </p:nvSpPr>
          <p:spPr>
            <a:xfrm>
              <a:off x="19333277" y="923608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3E4DFFAA-0C01-294A-AF38-84277880F6F3}"/>
                </a:ext>
              </a:extLst>
            </p:cNvPr>
            <p:cNvSpPr/>
            <p:nvPr/>
          </p:nvSpPr>
          <p:spPr>
            <a:xfrm>
              <a:off x="2514268" y="7016596"/>
              <a:ext cx="4633667" cy="646331"/>
            </a:xfrm>
            <a:prstGeom prst="rect">
              <a:avLst/>
            </a:prstGeom>
          </p:spPr>
          <p:txBody>
            <a:bodyPr wrap="square">
              <a:spAutoFit/>
            </a:bodyPr>
            <a:lstStyle/>
            <a:p>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PROJECT ONE</a:t>
              </a:r>
            </a:p>
          </p:txBody>
        </p:sp>
        <p:sp>
          <p:nvSpPr>
            <p:cNvPr id="45" name="Rectangle 44">
              <a:extLst>
                <a:ext uri="{FF2B5EF4-FFF2-40B4-BE49-F238E27FC236}">
                  <a16:creationId xmlns:a16="http://schemas.microsoft.com/office/drawing/2014/main" xmlns="" id="{ED9BFBF9-2926-CC43-8F88-ED201C0851B4}"/>
                </a:ext>
              </a:extLst>
            </p:cNvPr>
            <p:cNvSpPr/>
            <p:nvPr/>
          </p:nvSpPr>
          <p:spPr>
            <a:xfrm>
              <a:off x="2514268" y="8343185"/>
              <a:ext cx="4633667" cy="646331"/>
            </a:xfrm>
            <a:prstGeom prst="rect">
              <a:avLst/>
            </a:prstGeom>
          </p:spPr>
          <p:txBody>
            <a:bodyPr wrap="square">
              <a:spAutoFit/>
            </a:bodyPr>
            <a:lstStyle/>
            <a:p>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PROJECT TWO</a:t>
              </a:r>
            </a:p>
          </p:txBody>
        </p:sp>
        <p:sp>
          <p:nvSpPr>
            <p:cNvPr id="46" name="Rectangle 45">
              <a:extLst>
                <a:ext uri="{FF2B5EF4-FFF2-40B4-BE49-F238E27FC236}">
                  <a16:creationId xmlns:a16="http://schemas.microsoft.com/office/drawing/2014/main" xmlns="" id="{F7AD41C7-F6E6-F642-B579-9F1AB37B35CC}"/>
                </a:ext>
              </a:extLst>
            </p:cNvPr>
            <p:cNvSpPr/>
            <p:nvPr/>
          </p:nvSpPr>
          <p:spPr>
            <a:xfrm>
              <a:off x="2514268" y="9669113"/>
              <a:ext cx="4633667" cy="646331"/>
            </a:xfrm>
            <a:prstGeom prst="rect">
              <a:avLst/>
            </a:prstGeom>
          </p:spPr>
          <p:txBody>
            <a:bodyPr wrap="square">
              <a:spAutoFit/>
            </a:bodyPr>
            <a:lstStyle/>
            <a:p>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PROJECT THREE</a:t>
              </a:r>
            </a:p>
          </p:txBody>
        </p:sp>
        <p:sp>
          <p:nvSpPr>
            <p:cNvPr id="54" name="Rectangle 53">
              <a:extLst>
                <a:ext uri="{FF2B5EF4-FFF2-40B4-BE49-F238E27FC236}">
                  <a16:creationId xmlns:a16="http://schemas.microsoft.com/office/drawing/2014/main" xmlns="" id="{F8C378EC-1541-934C-AA7D-1BB2B7F9EFBD}"/>
                </a:ext>
              </a:extLst>
            </p:cNvPr>
            <p:cNvSpPr/>
            <p:nvPr/>
          </p:nvSpPr>
          <p:spPr>
            <a:xfrm>
              <a:off x="8897193" y="7027706"/>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100</a:t>
              </a:r>
            </a:p>
          </p:txBody>
        </p:sp>
        <p:sp>
          <p:nvSpPr>
            <p:cNvPr id="55" name="Rectangle 54">
              <a:extLst>
                <a:ext uri="{FF2B5EF4-FFF2-40B4-BE49-F238E27FC236}">
                  <a16:creationId xmlns:a16="http://schemas.microsoft.com/office/drawing/2014/main" xmlns="" id="{57B6449D-07CF-1243-8F4D-AB5356EC18BC}"/>
                </a:ext>
              </a:extLst>
            </p:cNvPr>
            <p:cNvSpPr/>
            <p:nvPr/>
          </p:nvSpPr>
          <p:spPr>
            <a:xfrm>
              <a:off x="12427691" y="7027706"/>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30</a:t>
              </a:r>
            </a:p>
          </p:txBody>
        </p:sp>
        <p:sp>
          <p:nvSpPr>
            <p:cNvPr id="56" name="Rectangle 55">
              <a:extLst>
                <a:ext uri="{FF2B5EF4-FFF2-40B4-BE49-F238E27FC236}">
                  <a16:creationId xmlns:a16="http://schemas.microsoft.com/office/drawing/2014/main" xmlns="" id="{49CB05DF-DA3E-A348-A5D9-7C575F7AE1E3}"/>
                </a:ext>
              </a:extLst>
            </p:cNvPr>
            <p:cNvSpPr/>
            <p:nvPr/>
          </p:nvSpPr>
          <p:spPr>
            <a:xfrm>
              <a:off x="15958188" y="7027706"/>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2</a:t>
              </a:r>
            </a:p>
          </p:txBody>
        </p:sp>
        <p:sp>
          <p:nvSpPr>
            <p:cNvPr id="57" name="Rectangle 56">
              <a:extLst>
                <a:ext uri="{FF2B5EF4-FFF2-40B4-BE49-F238E27FC236}">
                  <a16:creationId xmlns:a16="http://schemas.microsoft.com/office/drawing/2014/main" xmlns="" id="{201E7E1C-FADF-D542-AB2F-8AEF3DC2B01F}"/>
                </a:ext>
              </a:extLst>
            </p:cNvPr>
            <p:cNvSpPr/>
            <p:nvPr/>
          </p:nvSpPr>
          <p:spPr>
            <a:xfrm>
              <a:off x="19488686" y="7027706"/>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4600</a:t>
              </a:r>
            </a:p>
          </p:txBody>
        </p:sp>
        <p:sp>
          <p:nvSpPr>
            <p:cNvPr id="58" name="Rectangle 57">
              <a:extLst>
                <a:ext uri="{FF2B5EF4-FFF2-40B4-BE49-F238E27FC236}">
                  <a16:creationId xmlns:a16="http://schemas.microsoft.com/office/drawing/2014/main" xmlns="" id="{24AB0A06-B88E-BE41-A64A-BE61EBC375C6}"/>
                </a:ext>
              </a:extLst>
            </p:cNvPr>
            <p:cNvSpPr/>
            <p:nvPr/>
          </p:nvSpPr>
          <p:spPr>
            <a:xfrm>
              <a:off x="8897193" y="8359819"/>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40</a:t>
              </a:r>
            </a:p>
          </p:txBody>
        </p:sp>
        <p:sp>
          <p:nvSpPr>
            <p:cNvPr id="59" name="Rectangle 58">
              <a:extLst>
                <a:ext uri="{FF2B5EF4-FFF2-40B4-BE49-F238E27FC236}">
                  <a16:creationId xmlns:a16="http://schemas.microsoft.com/office/drawing/2014/main" xmlns="" id="{CB929814-2413-D94B-9DE3-15D295B597DA}"/>
                </a:ext>
              </a:extLst>
            </p:cNvPr>
            <p:cNvSpPr/>
            <p:nvPr/>
          </p:nvSpPr>
          <p:spPr>
            <a:xfrm>
              <a:off x="12427691" y="8359819"/>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1900</a:t>
              </a:r>
            </a:p>
          </p:txBody>
        </p:sp>
        <p:sp>
          <p:nvSpPr>
            <p:cNvPr id="60" name="Rectangle 59">
              <a:extLst>
                <a:ext uri="{FF2B5EF4-FFF2-40B4-BE49-F238E27FC236}">
                  <a16:creationId xmlns:a16="http://schemas.microsoft.com/office/drawing/2014/main" xmlns="" id="{A17A85E8-5CB6-A644-B688-606BAECB794B}"/>
                </a:ext>
              </a:extLst>
            </p:cNvPr>
            <p:cNvSpPr/>
            <p:nvPr/>
          </p:nvSpPr>
          <p:spPr>
            <a:xfrm>
              <a:off x="15958188" y="8359819"/>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400</a:t>
              </a:r>
            </a:p>
          </p:txBody>
        </p:sp>
        <p:sp>
          <p:nvSpPr>
            <p:cNvPr id="61" name="Rectangle 60">
              <a:extLst>
                <a:ext uri="{FF2B5EF4-FFF2-40B4-BE49-F238E27FC236}">
                  <a16:creationId xmlns:a16="http://schemas.microsoft.com/office/drawing/2014/main" xmlns="" id="{0BEBA9DC-0793-EB42-A2E3-199AFDFADACF}"/>
                </a:ext>
              </a:extLst>
            </p:cNvPr>
            <p:cNvSpPr/>
            <p:nvPr/>
          </p:nvSpPr>
          <p:spPr>
            <a:xfrm>
              <a:off x="19488686" y="8359819"/>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7</a:t>
              </a:r>
            </a:p>
          </p:txBody>
        </p:sp>
        <p:sp>
          <p:nvSpPr>
            <p:cNvPr id="62" name="Rectangle 61">
              <a:extLst>
                <a:ext uri="{FF2B5EF4-FFF2-40B4-BE49-F238E27FC236}">
                  <a16:creationId xmlns:a16="http://schemas.microsoft.com/office/drawing/2014/main" xmlns="" id="{B625ED79-25E6-6045-8506-43583A5AFC91}"/>
                </a:ext>
              </a:extLst>
            </p:cNvPr>
            <p:cNvSpPr/>
            <p:nvPr/>
          </p:nvSpPr>
          <p:spPr>
            <a:xfrm>
              <a:off x="8897193" y="9676084"/>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500</a:t>
              </a:r>
            </a:p>
          </p:txBody>
        </p:sp>
        <p:sp>
          <p:nvSpPr>
            <p:cNvPr id="63" name="Rectangle 62">
              <a:extLst>
                <a:ext uri="{FF2B5EF4-FFF2-40B4-BE49-F238E27FC236}">
                  <a16:creationId xmlns:a16="http://schemas.microsoft.com/office/drawing/2014/main" xmlns="" id="{BB9CD029-F073-C448-A15F-576A0C152772}"/>
                </a:ext>
              </a:extLst>
            </p:cNvPr>
            <p:cNvSpPr/>
            <p:nvPr/>
          </p:nvSpPr>
          <p:spPr>
            <a:xfrm>
              <a:off x="12427691" y="9676084"/>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300</a:t>
              </a:r>
            </a:p>
          </p:txBody>
        </p:sp>
        <p:sp>
          <p:nvSpPr>
            <p:cNvPr id="64" name="Rectangle 63">
              <a:extLst>
                <a:ext uri="{FF2B5EF4-FFF2-40B4-BE49-F238E27FC236}">
                  <a16:creationId xmlns:a16="http://schemas.microsoft.com/office/drawing/2014/main" xmlns="" id="{A8391676-CA79-3F49-837B-77C08A75573F}"/>
                </a:ext>
              </a:extLst>
            </p:cNvPr>
            <p:cNvSpPr/>
            <p:nvPr/>
          </p:nvSpPr>
          <p:spPr>
            <a:xfrm>
              <a:off x="15958188" y="9676084"/>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1000</a:t>
              </a:r>
            </a:p>
          </p:txBody>
        </p:sp>
        <p:sp>
          <p:nvSpPr>
            <p:cNvPr id="77" name="Rectangle 76">
              <a:extLst>
                <a:ext uri="{FF2B5EF4-FFF2-40B4-BE49-F238E27FC236}">
                  <a16:creationId xmlns:a16="http://schemas.microsoft.com/office/drawing/2014/main" xmlns="" id="{91065A13-2EA6-964E-B7F8-E28C4BFB3864}"/>
                </a:ext>
              </a:extLst>
            </p:cNvPr>
            <p:cNvSpPr/>
            <p:nvPr/>
          </p:nvSpPr>
          <p:spPr>
            <a:xfrm>
              <a:off x="19488686" y="9676084"/>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170</a:t>
              </a:r>
            </a:p>
          </p:txBody>
        </p:sp>
      </p:grpSp>
    </p:spTree>
    <p:extLst>
      <p:ext uri="{BB962C8B-B14F-4D97-AF65-F5344CB8AC3E}">
        <p14:creationId xmlns:p14="http://schemas.microsoft.com/office/powerpoint/2010/main" val="57139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xmlns="" id="{6C0DF371-57E0-7B4E-A29F-58F1D4FAD4A5}"/>
              </a:ext>
            </a:extLst>
          </p:cNvPr>
          <p:cNvGrpSpPr/>
          <p:nvPr/>
        </p:nvGrpSpPr>
        <p:grpSpPr>
          <a:xfrm>
            <a:off x="626359" y="796413"/>
            <a:ext cx="23113352" cy="12096282"/>
            <a:chOff x="2485077" y="1769166"/>
            <a:chExt cx="19395916" cy="10150776"/>
          </a:xfrm>
        </p:grpSpPr>
        <p:grpSp>
          <p:nvGrpSpPr>
            <p:cNvPr id="47" name="Group 46">
              <a:extLst>
                <a:ext uri="{FF2B5EF4-FFF2-40B4-BE49-F238E27FC236}">
                  <a16:creationId xmlns:a16="http://schemas.microsoft.com/office/drawing/2014/main" xmlns="" id="{C204B5A4-896E-7747-B88D-82C49CA9C874}"/>
                </a:ext>
              </a:extLst>
            </p:cNvPr>
            <p:cNvGrpSpPr/>
            <p:nvPr/>
          </p:nvGrpSpPr>
          <p:grpSpPr>
            <a:xfrm>
              <a:off x="2485077" y="1769166"/>
              <a:ext cx="19395916" cy="10150776"/>
              <a:chOff x="3843499" y="3719582"/>
              <a:chExt cx="16665619" cy="8244192"/>
            </a:xfrm>
            <a:solidFill>
              <a:schemeClr val="accent1"/>
            </a:solidFill>
          </p:grpSpPr>
          <p:sp>
            <p:nvSpPr>
              <p:cNvPr id="48" name="Freeform 781">
                <a:extLst>
                  <a:ext uri="{FF2B5EF4-FFF2-40B4-BE49-F238E27FC236}">
                    <a16:creationId xmlns:a16="http://schemas.microsoft.com/office/drawing/2014/main" xmlns="" id="{EE935DDD-C47C-D84A-91D9-9A43DFF6103C}"/>
                  </a:ext>
                </a:extLst>
              </p:cNvPr>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9" name="Freeform 403">
                <a:extLst>
                  <a:ext uri="{FF2B5EF4-FFF2-40B4-BE49-F238E27FC236}">
                    <a16:creationId xmlns:a16="http://schemas.microsoft.com/office/drawing/2014/main" xmlns="" id="{65FE6447-437C-6A42-A923-58E5B2733883}"/>
                  </a:ext>
                </a:extLst>
              </p:cNvPr>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0" name="Freeform 404">
                <a:extLst>
                  <a:ext uri="{FF2B5EF4-FFF2-40B4-BE49-F238E27FC236}">
                    <a16:creationId xmlns:a16="http://schemas.microsoft.com/office/drawing/2014/main" xmlns="" id="{A4B527F1-3921-604F-9FF4-D896FE8AB283}"/>
                  </a:ext>
                </a:extLst>
              </p:cNvPr>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1" name="Freeform 405">
                <a:extLst>
                  <a:ext uri="{FF2B5EF4-FFF2-40B4-BE49-F238E27FC236}">
                    <a16:creationId xmlns:a16="http://schemas.microsoft.com/office/drawing/2014/main" xmlns="" id="{6CA17AE3-EEA8-674D-8B63-3D13C6BB5D38}"/>
                  </a:ext>
                </a:extLst>
              </p:cNvPr>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2" name="Freeform 406">
                <a:extLst>
                  <a:ext uri="{FF2B5EF4-FFF2-40B4-BE49-F238E27FC236}">
                    <a16:creationId xmlns:a16="http://schemas.microsoft.com/office/drawing/2014/main" xmlns="" id="{60AFAABA-F776-6542-9EEE-C71E95BBCD53}"/>
                  </a:ext>
                </a:extLst>
              </p:cNvPr>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3" name="Freeform 407">
                <a:extLst>
                  <a:ext uri="{FF2B5EF4-FFF2-40B4-BE49-F238E27FC236}">
                    <a16:creationId xmlns:a16="http://schemas.microsoft.com/office/drawing/2014/main" xmlns="" id="{339A2BB4-A4C1-E044-86E6-22093711010D}"/>
                  </a:ext>
                </a:extLst>
              </p:cNvPr>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5" name="Freeform 408">
                <a:extLst>
                  <a:ext uri="{FF2B5EF4-FFF2-40B4-BE49-F238E27FC236}">
                    <a16:creationId xmlns:a16="http://schemas.microsoft.com/office/drawing/2014/main" xmlns="" id="{4302FABE-4518-B449-A319-7C752362C98B}"/>
                  </a:ext>
                </a:extLst>
              </p:cNvPr>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6" name="Freeform 409">
                <a:extLst>
                  <a:ext uri="{FF2B5EF4-FFF2-40B4-BE49-F238E27FC236}">
                    <a16:creationId xmlns:a16="http://schemas.microsoft.com/office/drawing/2014/main" xmlns="" id="{E633979F-6AEE-3A42-BFD9-4F603D0794D7}"/>
                  </a:ext>
                </a:extLst>
              </p:cNvPr>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7" name="Freeform 410">
                <a:extLst>
                  <a:ext uri="{FF2B5EF4-FFF2-40B4-BE49-F238E27FC236}">
                    <a16:creationId xmlns:a16="http://schemas.microsoft.com/office/drawing/2014/main" xmlns="" id="{F3AF131E-BF42-6A4C-88CC-5A0E37B16E93}"/>
                  </a:ext>
                </a:extLst>
              </p:cNvPr>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8" name="Freeform 411">
                <a:extLst>
                  <a:ext uri="{FF2B5EF4-FFF2-40B4-BE49-F238E27FC236}">
                    <a16:creationId xmlns:a16="http://schemas.microsoft.com/office/drawing/2014/main" xmlns="" id="{BABAB0C8-0FF9-8242-80D9-414527C85FCF}"/>
                  </a:ext>
                </a:extLst>
              </p:cNvPr>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9" name="Freeform 412">
                <a:extLst>
                  <a:ext uri="{FF2B5EF4-FFF2-40B4-BE49-F238E27FC236}">
                    <a16:creationId xmlns:a16="http://schemas.microsoft.com/office/drawing/2014/main" xmlns="" id="{E101FE86-12DF-B945-B56E-97F1C9EC9C56}"/>
                  </a:ext>
                </a:extLst>
              </p:cNvPr>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0" name="Freeform 413">
                <a:extLst>
                  <a:ext uri="{FF2B5EF4-FFF2-40B4-BE49-F238E27FC236}">
                    <a16:creationId xmlns:a16="http://schemas.microsoft.com/office/drawing/2014/main" xmlns="" id="{59D51932-C6D5-1F45-9A91-34561EE5257F}"/>
                  </a:ext>
                </a:extLst>
              </p:cNvPr>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1" name="Freeform 414">
                <a:extLst>
                  <a:ext uri="{FF2B5EF4-FFF2-40B4-BE49-F238E27FC236}">
                    <a16:creationId xmlns:a16="http://schemas.microsoft.com/office/drawing/2014/main" xmlns="" id="{BB0BE8A4-AED5-0542-AC26-D6F951A53FC8}"/>
                  </a:ext>
                </a:extLst>
              </p:cNvPr>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2" name="Freeform 415">
                <a:extLst>
                  <a:ext uri="{FF2B5EF4-FFF2-40B4-BE49-F238E27FC236}">
                    <a16:creationId xmlns:a16="http://schemas.microsoft.com/office/drawing/2014/main" xmlns="" id="{BBA6D5FD-418A-9E46-A0B8-0F9442F9AD41}"/>
                  </a:ext>
                </a:extLst>
              </p:cNvPr>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3" name="Freeform 416">
                <a:extLst>
                  <a:ext uri="{FF2B5EF4-FFF2-40B4-BE49-F238E27FC236}">
                    <a16:creationId xmlns:a16="http://schemas.microsoft.com/office/drawing/2014/main" xmlns="" id="{316FDE8A-A386-8E4A-9B85-44E8441F2917}"/>
                  </a:ext>
                </a:extLst>
              </p:cNvPr>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4" name="Freeform 417">
                <a:extLst>
                  <a:ext uri="{FF2B5EF4-FFF2-40B4-BE49-F238E27FC236}">
                    <a16:creationId xmlns:a16="http://schemas.microsoft.com/office/drawing/2014/main" xmlns="" id="{9ED230B8-E2F4-9C45-9885-43BA1CBA1F3F}"/>
                  </a:ext>
                </a:extLst>
              </p:cNvPr>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5" name="Freeform 418">
                <a:extLst>
                  <a:ext uri="{FF2B5EF4-FFF2-40B4-BE49-F238E27FC236}">
                    <a16:creationId xmlns:a16="http://schemas.microsoft.com/office/drawing/2014/main" xmlns="" id="{D0F5E234-8367-7445-BF0D-BAB30BB3A53B}"/>
                  </a:ext>
                </a:extLst>
              </p:cNvPr>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6" name="Freeform 419">
                <a:extLst>
                  <a:ext uri="{FF2B5EF4-FFF2-40B4-BE49-F238E27FC236}">
                    <a16:creationId xmlns:a16="http://schemas.microsoft.com/office/drawing/2014/main" xmlns="" id="{57F3B312-CB13-8245-8DBD-6BBB5269900A}"/>
                  </a:ext>
                </a:extLst>
              </p:cNvPr>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8" name="Freeform 420">
                <a:extLst>
                  <a:ext uri="{FF2B5EF4-FFF2-40B4-BE49-F238E27FC236}">
                    <a16:creationId xmlns:a16="http://schemas.microsoft.com/office/drawing/2014/main" xmlns="" id="{F05DB89D-642C-414D-85D1-84D5ED79C6D5}"/>
                  </a:ext>
                </a:extLst>
              </p:cNvPr>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9" name="Freeform 421">
                <a:extLst>
                  <a:ext uri="{FF2B5EF4-FFF2-40B4-BE49-F238E27FC236}">
                    <a16:creationId xmlns:a16="http://schemas.microsoft.com/office/drawing/2014/main" xmlns="" id="{148E0A77-2AF4-0C44-ABCC-2BC12E077749}"/>
                  </a:ext>
                </a:extLst>
              </p:cNvPr>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0" name="Freeform 422">
                <a:extLst>
                  <a:ext uri="{FF2B5EF4-FFF2-40B4-BE49-F238E27FC236}">
                    <a16:creationId xmlns:a16="http://schemas.microsoft.com/office/drawing/2014/main" xmlns="" id="{1A90DAB8-D91A-E34E-A685-B79E5DA5BFBE}"/>
                  </a:ext>
                </a:extLst>
              </p:cNvPr>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1" name="Freeform 423">
                <a:extLst>
                  <a:ext uri="{FF2B5EF4-FFF2-40B4-BE49-F238E27FC236}">
                    <a16:creationId xmlns:a16="http://schemas.microsoft.com/office/drawing/2014/main" xmlns="" id="{6B996988-1B77-D845-A17F-CDA01F08D9B8}"/>
                  </a:ext>
                </a:extLst>
              </p:cNvPr>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2" name="Freeform 424">
                <a:extLst>
                  <a:ext uri="{FF2B5EF4-FFF2-40B4-BE49-F238E27FC236}">
                    <a16:creationId xmlns:a16="http://schemas.microsoft.com/office/drawing/2014/main" xmlns="" id="{8DC6BE5A-6661-4D40-A7EB-2CE25805D24D}"/>
                  </a:ext>
                </a:extLst>
              </p:cNvPr>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3" name="Freeform 425">
                <a:extLst>
                  <a:ext uri="{FF2B5EF4-FFF2-40B4-BE49-F238E27FC236}">
                    <a16:creationId xmlns:a16="http://schemas.microsoft.com/office/drawing/2014/main" xmlns="" id="{2CD145B8-922F-2C4D-BBE1-04CCD7F8F138}"/>
                  </a:ext>
                </a:extLst>
              </p:cNvPr>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4" name="Freeform 426">
                <a:extLst>
                  <a:ext uri="{FF2B5EF4-FFF2-40B4-BE49-F238E27FC236}">
                    <a16:creationId xmlns:a16="http://schemas.microsoft.com/office/drawing/2014/main" xmlns="" id="{696B4E9B-DDC5-AF43-97C2-B8EAA89F6D01}"/>
                  </a:ext>
                </a:extLst>
              </p:cNvPr>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5" name="Freeform 427">
                <a:extLst>
                  <a:ext uri="{FF2B5EF4-FFF2-40B4-BE49-F238E27FC236}">
                    <a16:creationId xmlns:a16="http://schemas.microsoft.com/office/drawing/2014/main" xmlns="" id="{7D2BD68B-DBEC-F945-86B7-7A6F78807656}"/>
                  </a:ext>
                </a:extLst>
              </p:cNvPr>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6" name="Freeform 428">
                <a:extLst>
                  <a:ext uri="{FF2B5EF4-FFF2-40B4-BE49-F238E27FC236}">
                    <a16:creationId xmlns:a16="http://schemas.microsoft.com/office/drawing/2014/main" xmlns="" id="{A83B9346-CB49-8747-967C-874796ED9279}"/>
                  </a:ext>
                </a:extLst>
              </p:cNvPr>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7" name="Freeform 429">
                <a:extLst>
                  <a:ext uri="{FF2B5EF4-FFF2-40B4-BE49-F238E27FC236}">
                    <a16:creationId xmlns:a16="http://schemas.microsoft.com/office/drawing/2014/main" xmlns="" id="{82858F72-4ED4-7D49-84CA-B29BF96AFD3D}"/>
                  </a:ext>
                </a:extLst>
              </p:cNvPr>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nvGrpSpPr>
              <p:cNvPr id="88" name="Group 87">
                <a:extLst>
                  <a:ext uri="{FF2B5EF4-FFF2-40B4-BE49-F238E27FC236}">
                    <a16:creationId xmlns:a16="http://schemas.microsoft.com/office/drawing/2014/main" xmlns="" id="{54F6242B-208E-B545-8674-7A7844E1FA90}"/>
                  </a:ext>
                </a:extLst>
              </p:cNvPr>
              <p:cNvGrpSpPr/>
              <p:nvPr/>
            </p:nvGrpSpPr>
            <p:grpSpPr>
              <a:xfrm>
                <a:off x="17709756" y="6761778"/>
                <a:ext cx="697449" cy="662593"/>
                <a:chOff x="5961121" y="2686387"/>
                <a:chExt cx="288233" cy="273757"/>
              </a:xfrm>
              <a:grpFill/>
            </p:grpSpPr>
            <p:sp>
              <p:nvSpPr>
                <p:cNvPr id="453" name="Freeform 430">
                  <a:extLst>
                    <a:ext uri="{FF2B5EF4-FFF2-40B4-BE49-F238E27FC236}">
                      <a16:creationId xmlns:a16="http://schemas.microsoft.com/office/drawing/2014/main" xmlns="" id="{B9FCC782-59CE-324E-99E6-2E16D34FCDAC}"/>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4" name="Freeform 431">
                  <a:extLst>
                    <a:ext uri="{FF2B5EF4-FFF2-40B4-BE49-F238E27FC236}">
                      <a16:creationId xmlns:a16="http://schemas.microsoft.com/office/drawing/2014/main" xmlns="" id="{1BD452AF-1901-2443-97AF-37BC14CC7AD6}"/>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sp>
            <p:nvSpPr>
              <p:cNvPr id="89" name="Freeform 432">
                <a:extLst>
                  <a:ext uri="{FF2B5EF4-FFF2-40B4-BE49-F238E27FC236}">
                    <a16:creationId xmlns:a16="http://schemas.microsoft.com/office/drawing/2014/main" xmlns="" id="{432A0A29-CF9F-9B44-BC34-7335C3FDBF72}"/>
                  </a:ext>
                </a:extLst>
              </p:cNvPr>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0" name="Freeform 433">
                <a:extLst>
                  <a:ext uri="{FF2B5EF4-FFF2-40B4-BE49-F238E27FC236}">
                    <a16:creationId xmlns:a16="http://schemas.microsoft.com/office/drawing/2014/main" xmlns="" id="{02FD8A29-DF55-694C-B11A-F16C26E95015}"/>
                  </a:ext>
                </a:extLst>
              </p:cNvPr>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1" name="Freeform 434">
                <a:extLst>
                  <a:ext uri="{FF2B5EF4-FFF2-40B4-BE49-F238E27FC236}">
                    <a16:creationId xmlns:a16="http://schemas.microsoft.com/office/drawing/2014/main" xmlns="" id="{1AF5EBA8-A2B6-A946-B191-03F4576D447C}"/>
                  </a:ext>
                </a:extLst>
              </p:cNvPr>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2" name="Freeform 435">
                <a:extLst>
                  <a:ext uri="{FF2B5EF4-FFF2-40B4-BE49-F238E27FC236}">
                    <a16:creationId xmlns:a16="http://schemas.microsoft.com/office/drawing/2014/main" xmlns="" id="{2D584AED-B551-FA4B-B070-7D0EE460F510}"/>
                  </a:ext>
                </a:extLst>
              </p:cNvPr>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3" name="Freeform 436">
                <a:extLst>
                  <a:ext uri="{FF2B5EF4-FFF2-40B4-BE49-F238E27FC236}">
                    <a16:creationId xmlns:a16="http://schemas.microsoft.com/office/drawing/2014/main" xmlns="" id="{F0DD0CAB-F330-3646-A7BB-DEDC4DBB9331}"/>
                  </a:ext>
                </a:extLst>
              </p:cNvPr>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4" name="Freeform 437">
                <a:extLst>
                  <a:ext uri="{FF2B5EF4-FFF2-40B4-BE49-F238E27FC236}">
                    <a16:creationId xmlns:a16="http://schemas.microsoft.com/office/drawing/2014/main" xmlns="" id="{C19C45E9-2DB7-1343-B955-9E64212BD34F}"/>
                  </a:ext>
                </a:extLst>
              </p:cNvPr>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5" name="Freeform 438">
                <a:extLst>
                  <a:ext uri="{FF2B5EF4-FFF2-40B4-BE49-F238E27FC236}">
                    <a16:creationId xmlns:a16="http://schemas.microsoft.com/office/drawing/2014/main" xmlns="" id="{FA0FAB25-F653-4543-8F81-32F3E4791842}"/>
                  </a:ext>
                </a:extLst>
              </p:cNvPr>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6" name="Freeform 439">
                <a:extLst>
                  <a:ext uri="{FF2B5EF4-FFF2-40B4-BE49-F238E27FC236}">
                    <a16:creationId xmlns:a16="http://schemas.microsoft.com/office/drawing/2014/main" xmlns="" id="{D635D0C2-08CB-C342-BDD3-67191064FECD}"/>
                  </a:ext>
                </a:extLst>
              </p:cNvPr>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7" name="Freeform 440">
                <a:extLst>
                  <a:ext uri="{FF2B5EF4-FFF2-40B4-BE49-F238E27FC236}">
                    <a16:creationId xmlns:a16="http://schemas.microsoft.com/office/drawing/2014/main" xmlns="" id="{D648FDB4-9E1E-B24E-8E5E-953B0B85B291}"/>
                  </a:ext>
                </a:extLst>
              </p:cNvPr>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8" name="Freeform 441">
                <a:extLst>
                  <a:ext uri="{FF2B5EF4-FFF2-40B4-BE49-F238E27FC236}">
                    <a16:creationId xmlns:a16="http://schemas.microsoft.com/office/drawing/2014/main" xmlns="" id="{84333D2C-D158-DF43-8221-332A2A950B2A}"/>
                  </a:ext>
                </a:extLst>
              </p:cNvPr>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9" name="Freeform 442">
                <a:extLst>
                  <a:ext uri="{FF2B5EF4-FFF2-40B4-BE49-F238E27FC236}">
                    <a16:creationId xmlns:a16="http://schemas.microsoft.com/office/drawing/2014/main" xmlns="" id="{F6117332-0CD0-5548-8F54-CE9845B3CCD6}"/>
                  </a:ext>
                </a:extLst>
              </p:cNvPr>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0" name="Freeform 443">
                <a:extLst>
                  <a:ext uri="{FF2B5EF4-FFF2-40B4-BE49-F238E27FC236}">
                    <a16:creationId xmlns:a16="http://schemas.microsoft.com/office/drawing/2014/main" xmlns="" id="{75D0719F-C83E-874F-8FB9-E3AD90C954E3}"/>
                  </a:ext>
                </a:extLst>
              </p:cNvPr>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1" name="Freeform 444">
                <a:extLst>
                  <a:ext uri="{FF2B5EF4-FFF2-40B4-BE49-F238E27FC236}">
                    <a16:creationId xmlns:a16="http://schemas.microsoft.com/office/drawing/2014/main" xmlns="" id="{5413C6F0-C9F5-C54C-83E5-781D40F36047}"/>
                  </a:ext>
                </a:extLst>
              </p:cNvPr>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2" name="Freeform 445">
                <a:extLst>
                  <a:ext uri="{FF2B5EF4-FFF2-40B4-BE49-F238E27FC236}">
                    <a16:creationId xmlns:a16="http://schemas.microsoft.com/office/drawing/2014/main" xmlns="" id="{E4847078-3C83-4E46-85F4-98AD234C78FD}"/>
                  </a:ext>
                </a:extLst>
              </p:cNvPr>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3" name="Freeform 446">
                <a:extLst>
                  <a:ext uri="{FF2B5EF4-FFF2-40B4-BE49-F238E27FC236}">
                    <a16:creationId xmlns:a16="http://schemas.microsoft.com/office/drawing/2014/main" xmlns="" id="{0BBF5602-DBD1-8045-BFAB-90E0CB3FF38D}"/>
                  </a:ext>
                </a:extLst>
              </p:cNvPr>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4" name="Freeform 447">
                <a:extLst>
                  <a:ext uri="{FF2B5EF4-FFF2-40B4-BE49-F238E27FC236}">
                    <a16:creationId xmlns:a16="http://schemas.microsoft.com/office/drawing/2014/main" xmlns="" id="{A7635253-2C67-8B47-A1D7-D495550D4E4A}"/>
                  </a:ext>
                </a:extLst>
              </p:cNvPr>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5" name="Freeform 448">
                <a:extLst>
                  <a:ext uri="{FF2B5EF4-FFF2-40B4-BE49-F238E27FC236}">
                    <a16:creationId xmlns:a16="http://schemas.microsoft.com/office/drawing/2014/main" xmlns="" id="{0A18A930-A79F-EA4C-B7E2-151AB15153C3}"/>
                  </a:ext>
                </a:extLst>
              </p:cNvPr>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6" name="Freeform 449">
                <a:extLst>
                  <a:ext uri="{FF2B5EF4-FFF2-40B4-BE49-F238E27FC236}">
                    <a16:creationId xmlns:a16="http://schemas.microsoft.com/office/drawing/2014/main" xmlns="" id="{4B93837E-7B03-5249-9BDC-F3D31FBB5708}"/>
                  </a:ext>
                </a:extLst>
              </p:cNvPr>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7" name="Freeform 450">
                <a:extLst>
                  <a:ext uri="{FF2B5EF4-FFF2-40B4-BE49-F238E27FC236}">
                    <a16:creationId xmlns:a16="http://schemas.microsoft.com/office/drawing/2014/main" xmlns="" id="{F4604EF3-D33A-1E43-8263-2DA3230F5C93}"/>
                  </a:ext>
                </a:extLst>
              </p:cNvPr>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8" name="Freeform 451">
                <a:extLst>
                  <a:ext uri="{FF2B5EF4-FFF2-40B4-BE49-F238E27FC236}">
                    <a16:creationId xmlns:a16="http://schemas.microsoft.com/office/drawing/2014/main" xmlns="" id="{FBC73D0D-450C-754C-B0A1-7839EA0ACF49}"/>
                  </a:ext>
                </a:extLst>
              </p:cNvPr>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9" name="Freeform 452">
                <a:extLst>
                  <a:ext uri="{FF2B5EF4-FFF2-40B4-BE49-F238E27FC236}">
                    <a16:creationId xmlns:a16="http://schemas.microsoft.com/office/drawing/2014/main" xmlns="" id="{0C258303-2AB5-2443-BAD9-A3A73EC347FB}"/>
                  </a:ext>
                </a:extLst>
              </p:cNvPr>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0" name="Freeform 453">
                <a:extLst>
                  <a:ext uri="{FF2B5EF4-FFF2-40B4-BE49-F238E27FC236}">
                    <a16:creationId xmlns:a16="http://schemas.microsoft.com/office/drawing/2014/main" xmlns="" id="{009271F6-3DCB-E641-9B93-7A4B76705D6A}"/>
                  </a:ext>
                </a:extLst>
              </p:cNvPr>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1" name="Freeform 454">
                <a:extLst>
                  <a:ext uri="{FF2B5EF4-FFF2-40B4-BE49-F238E27FC236}">
                    <a16:creationId xmlns:a16="http://schemas.microsoft.com/office/drawing/2014/main" xmlns="" id="{4D61CA26-6F33-7246-B7B4-67E3E570A617}"/>
                  </a:ext>
                </a:extLst>
              </p:cNvPr>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2" name="Freeform 455">
                <a:extLst>
                  <a:ext uri="{FF2B5EF4-FFF2-40B4-BE49-F238E27FC236}">
                    <a16:creationId xmlns:a16="http://schemas.microsoft.com/office/drawing/2014/main" xmlns="" id="{9978B8CC-8049-3C4E-9575-E333894BF72B}"/>
                  </a:ext>
                </a:extLst>
              </p:cNvPr>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3" name="Freeform 456">
                <a:extLst>
                  <a:ext uri="{FF2B5EF4-FFF2-40B4-BE49-F238E27FC236}">
                    <a16:creationId xmlns:a16="http://schemas.microsoft.com/office/drawing/2014/main" xmlns="" id="{88FC9793-3E07-F149-B0D1-546342C54F92}"/>
                  </a:ext>
                </a:extLst>
              </p:cNvPr>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4" name="Freeform 457">
                <a:extLst>
                  <a:ext uri="{FF2B5EF4-FFF2-40B4-BE49-F238E27FC236}">
                    <a16:creationId xmlns:a16="http://schemas.microsoft.com/office/drawing/2014/main" xmlns="" id="{A63C17B6-210A-DF4B-B219-8D5AC4913197}"/>
                  </a:ext>
                </a:extLst>
              </p:cNvPr>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5" name="Freeform 458">
                <a:extLst>
                  <a:ext uri="{FF2B5EF4-FFF2-40B4-BE49-F238E27FC236}">
                    <a16:creationId xmlns:a16="http://schemas.microsoft.com/office/drawing/2014/main" xmlns="" id="{63418F81-3C83-C64A-9BDC-5833E07EEDF7}"/>
                  </a:ext>
                </a:extLst>
              </p:cNvPr>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6" name="Freeform 459">
                <a:extLst>
                  <a:ext uri="{FF2B5EF4-FFF2-40B4-BE49-F238E27FC236}">
                    <a16:creationId xmlns:a16="http://schemas.microsoft.com/office/drawing/2014/main" xmlns="" id="{4DD13C72-D7D5-2E4F-B9A8-FD7A2A1DEC65}"/>
                  </a:ext>
                </a:extLst>
              </p:cNvPr>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7" name="Freeform 460">
                <a:extLst>
                  <a:ext uri="{FF2B5EF4-FFF2-40B4-BE49-F238E27FC236}">
                    <a16:creationId xmlns:a16="http://schemas.microsoft.com/office/drawing/2014/main" xmlns="" id="{6FF407F6-A97C-7942-8CDD-7EFC5BD02530}"/>
                  </a:ext>
                </a:extLst>
              </p:cNvPr>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8" name="Freeform 461">
                <a:extLst>
                  <a:ext uri="{FF2B5EF4-FFF2-40B4-BE49-F238E27FC236}">
                    <a16:creationId xmlns:a16="http://schemas.microsoft.com/office/drawing/2014/main" xmlns="" id="{FAEA40A3-2B76-3E4A-BCEA-471B94439A18}"/>
                  </a:ext>
                </a:extLst>
              </p:cNvPr>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9" name="Freeform 462">
                <a:extLst>
                  <a:ext uri="{FF2B5EF4-FFF2-40B4-BE49-F238E27FC236}">
                    <a16:creationId xmlns:a16="http://schemas.microsoft.com/office/drawing/2014/main" xmlns="" id="{40E0B147-94AE-5842-A9F3-B01766FCEBDD}"/>
                  </a:ext>
                </a:extLst>
              </p:cNvPr>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0" name="Freeform 463">
                <a:extLst>
                  <a:ext uri="{FF2B5EF4-FFF2-40B4-BE49-F238E27FC236}">
                    <a16:creationId xmlns:a16="http://schemas.microsoft.com/office/drawing/2014/main" xmlns="" id="{EF3ABB69-94B1-5441-96AE-1A9FEB4AA77D}"/>
                  </a:ext>
                </a:extLst>
              </p:cNvPr>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1" name="Freeform 464">
                <a:extLst>
                  <a:ext uri="{FF2B5EF4-FFF2-40B4-BE49-F238E27FC236}">
                    <a16:creationId xmlns:a16="http://schemas.microsoft.com/office/drawing/2014/main" xmlns="" id="{7773A348-5CF7-2F46-B83D-8193ED6FB613}"/>
                  </a:ext>
                </a:extLst>
              </p:cNvPr>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2" name="Freeform 465">
                <a:extLst>
                  <a:ext uri="{FF2B5EF4-FFF2-40B4-BE49-F238E27FC236}">
                    <a16:creationId xmlns:a16="http://schemas.microsoft.com/office/drawing/2014/main" xmlns="" id="{48D28EA1-2B4D-3A46-8F39-95976BE658B8}"/>
                  </a:ext>
                </a:extLst>
              </p:cNvPr>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3" name="Freeform 466">
                <a:extLst>
                  <a:ext uri="{FF2B5EF4-FFF2-40B4-BE49-F238E27FC236}">
                    <a16:creationId xmlns:a16="http://schemas.microsoft.com/office/drawing/2014/main" xmlns="" id="{AE2FDAA2-E9E0-5A4E-9F6A-BBC334AD2E43}"/>
                  </a:ext>
                </a:extLst>
              </p:cNvPr>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4" name="Freeform 467">
                <a:extLst>
                  <a:ext uri="{FF2B5EF4-FFF2-40B4-BE49-F238E27FC236}">
                    <a16:creationId xmlns:a16="http://schemas.microsoft.com/office/drawing/2014/main" xmlns="" id="{BF358404-9132-904E-95FB-BCF573CDA844}"/>
                  </a:ext>
                </a:extLst>
              </p:cNvPr>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5" name="Freeform 468">
                <a:extLst>
                  <a:ext uri="{FF2B5EF4-FFF2-40B4-BE49-F238E27FC236}">
                    <a16:creationId xmlns:a16="http://schemas.microsoft.com/office/drawing/2014/main" xmlns="" id="{826FB25B-FF9A-E042-AECF-3FC3A8097196}"/>
                  </a:ext>
                </a:extLst>
              </p:cNvPr>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6" name="Freeform 469">
                <a:extLst>
                  <a:ext uri="{FF2B5EF4-FFF2-40B4-BE49-F238E27FC236}">
                    <a16:creationId xmlns:a16="http://schemas.microsoft.com/office/drawing/2014/main" xmlns="" id="{862C8F9F-0E0A-3F45-9C9C-7019A42A8B30}"/>
                  </a:ext>
                </a:extLst>
              </p:cNvPr>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7" name="Freeform 470">
                <a:extLst>
                  <a:ext uri="{FF2B5EF4-FFF2-40B4-BE49-F238E27FC236}">
                    <a16:creationId xmlns:a16="http://schemas.microsoft.com/office/drawing/2014/main" xmlns="" id="{9D4805D8-E778-A24A-A950-6217861E892A}"/>
                  </a:ext>
                </a:extLst>
              </p:cNvPr>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8" name="Freeform 471">
                <a:extLst>
                  <a:ext uri="{FF2B5EF4-FFF2-40B4-BE49-F238E27FC236}">
                    <a16:creationId xmlns:a16="http://schemas.microsoft.com/office/drawing/2014/main" xmlns="" id="{AEA1BE10-FFE4-F549-8139-947C2E85597F}"/>
                  </a:ext>
                </a:extLst>
              </p:cNvPr>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9" name="Freeform 472">
                <a:extLst>
                  <a:ext uri="{FF2B5EF4-FFF2-40B4-BE49-F238E27FC236}">
                    <a16:creationId xmlns:a16="http://schemas.microsoft.com/office/drawing/2014/main" xmlns="" id="{7E097CF1-32A8-FD4D-99BC-23098845DDE2}"/>
                  </a:ext>
                </a:extLst>
              </p:cNvPr>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0" name="Freeform 473">
                <a:extLst>
                  <a:ext uri="{FF2B5EF4-FFF2-40B4-BE49-F238E27FC236}">
                    <a16:creationId xmlns:a16="http://schemas.microsoft.com/office/drawing/2014/main" xmlns="" id="{780F6706-5698-CF42-A421-F101EC2D7C49}"/>
                  </a:ext>
                </a:extLst>
              </p:cNvPr>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1" name="Freeform 474">
                <a:extLst>
                  <a:ext uri="{FF2B5EF4-FFF2-40B4-BE49-F238E27FC236}">
                    <a16:creationId xmlns:a16="http://schemas.microsoft.com/office/drawing/2014/main" xmlns="" id="{BEF157DF-3AFE-0146-B0D0-55A1844DD1AF}"/>
                  </a:ext>
                </a:extLst>
              </p:cNvPr>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2" name="Freeform 475">
                <a:extLst>
                  <a:ext uri="{FF2B5EF4-FFF2-40B4-BE49-F238E27FC236}">
                    <a16:creationId xmlns:a16="http://schemas.microsoft.com/office/drawing/2014/main" xmlns="" id="{3011DE8F-DE41-8F47-B1CC-7242CD96DE31}"/>
                  </a:ext>
                </a:extLst>
              </p:cNvPr>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3" name="Freeform 476">
                <a:extLst>
                  <a:ext uri="{FF2B5EF4-FFF2-40B4-BE49-F238E27FC236}">
                    <a16:creationId xmlns:a16="http://schemas.microsoft.com/office/drawing/2014/main" xmlns="" id="{92CE062F-C1D6-8C4E-8075-1F4C564C9E9F}"/>
                  </a:ext>
                </a:extLst>
              </p:cNvPr>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4" name="Freeform 477">
                <a:extLst>
                  <a:ext uri="{FF2B5EF4-FFF2-40B4-BE49-F238E27FC236}">
                    <a16:creationId xmlns:a16="http://schemas.microsoft.com/office/drawing/2014/main" xmlns="" id="{1372947D-20FF-3142-8F0D-EA616416CCBC}"/>
                  </a:ext>
                </a:extLst>
              </p:cNvPr>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5" name="Freeform 478">
                <a:extLst>
                  <a:ext uri="{FF2B5EF4-FFF2-40B4-BE49-F238E27FC236}">
                    <a16:creationId xmlns:a16="http://schemas.microsoft.com/office/drawing/2014/main" xmlns="" id="{2F79BC24-F733-F145-9EF5-C6A7B5C5202C}"/>
                  </a:ext>
                </a:extLst>
              </p:cNvPr>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6" name="Freeform 479">
                <a:extLst>
                  <a:ext uri="{FF2B5EF4-FFF2-40B4-BE49-F238E27FC236}">
                    <a16:creationId xmlns:a16="http://schemas.microsoft.com/office/drawing/2014/main" xmlns="" id="{24B9883C-A0D7-B442-ACD5-A4E7563F1969}"/>
                  </a:ext>
                </a:extLst>
              </p:cNvPr>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7" name="Freeform 480">
                <a:extLst>
                  <a:ext uri="{FF2B5EF4-FFF2-40B4-BE49-F238E27FC236}">
                    <a16:creationId xmlns:a16="http://schemas.microsoft.com/office/drawing/2014/main" xmlns="" id="{4E4B5A89-DF76-4F4B-9690-E804B3BE44F0}"/>
                  </a:ext>
                </a:extLst>
              </p:cNvPr>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8" name="Freeform 481">
                <a:extLst>
                  <a:ext uri="{FF2B5EF4-FFF2-40B4-BE49-F238E27FC236}">
                    <a16:creationId xmlns:a16="http://schemas.microsoft.com/office/drawing/2014/main" xmlns="" id="{C15C8F6A-3FF2-9D49-A7BB-FB4FE85365E0}"/>
                  </a:ext>
                </a:extLst>
              </p:cNvPr>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9" name="Freeform 482">
                <a:extLst>
                  <a:ext uri="{FF2B5EF4-FFF2-40B4-BE49-F238E27FC236}">
                    <a16:creationId xmlns:a16="http://schemas.microsoft.com/office/drawing/2014/main" xmlns="" id="{41251B90-9621-A742-8103-7C0B53849894}"/>
                  </a:ext>
                </a:extLst>
              </p:cNvPr>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0" name="Freeform 483">
                <a:extLst>
                  <a:ext uri="{FF2B5EF4-FFF2-40B4-BE49-F238E27FC236}">
                    <a16:creationId xmlns:a16="http://schemas.microsoft.com/office/drawing/2014/main" xmlns="" id="{91032B02-975E-C842-B3E2-887C66FA378B}"/>
                  </a:ext>
                </a:extLst>
              </p:cNvPr>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1" name="Freeform 484">
                <a:extLst>
                  <a:ext uri="{FF2B5EF4-FFF2-40B4-BE49-F238E27FC236}">
                    <a16:creationId xmlns:a16="http://schemas.microsoft.com/office/drawing/2014/main" xmlns="" id="{F1C6C15D-E313-C347-96B9-2E5AB2A4DEF5}"/>
                  </a:ext>
                </a:extLst>
              </p:cNvPr>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2" name="Freeform 485">
                <a:extLst>
                  <a:ext uri="{FF2B5EF4-FFF2-40B4-BE49-F238E27FC236}">
                    <a16:creationId xmlns:a16="http://schemas.microsoft.com/office/drawing/2014/main" xmlns="" id="{435EB359-2F73-8041-B28E-F9DF3CC79922}"/>
                  </a:ext>
                </a:extLst>
              </p:cNvPr>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3" name="Freeform 486">
                <a:extLst>
                  <a:ext uri="{FF2B5EF4-FFF2-40B4-BE49-F238E27FC236}">
                    <a16:creationId xmlns:a16="http://schemas.microsoft.com/office/drawing/2014/main" xmlns="" id="{31CDE79B-B33D-CB45-B5C3-232F70353D78}"/>
                  </a:ext>
                </a:extLst>
              </p:cNvPr>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4" name="Freeform 487">
                <a:extLst>
                  <a:ext uri="{FF2B5EF4-FFF2-40B4-BE49-F238E27FC236}">
                    <a16:creationId xmlns:a16="http://schemas.microsoft.com/office/drawing/2014/main" xmlns="" id="{01171F1E-D260-C14B-88E5-94CAA935C466}"/>
                  </a:ext>
                </a:extLst>
              </p:cNvPr>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5" name="Freeform 488">
                <a:extLst>
                  <a:ext uri="{FF2B5EF4-FFF2-40B4-BE49-F238E27FC236}">
                    <a16:creationId xmlns:a16="http://schemas.microsoft.com/office/drawing/2014/main" xmlns="" id="{069906EB-0996-4C45-BA6D-666C94785F31}"/>
                  </a:ext>
                </a:extLst>
              </p:cNvPr>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6" name="Freeform 489">
                <a:extLst>
                  <a:ext uri="{FF2B5EF4-FFF2-40B4-BE49-F238E27FC236}">
                    <a16:creationId xmlns:a16="http://schemas.microsoft.com/office/drawing/2014/main" xmlns="" id="{1248ECB8-BB83-ED4E-8E7D-2A4CDCE3637F}"/>
                  </a:ext>
                </a:extLst>
              </p:cNvPr>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7" name="Freeform 490">
                <a:extLst>
                  <a:ext uri="{FF2B5EF4-FFF2-40B4-BE49-F238E27FC236}">
                    <a16:creationId xmlns:a16="http://schemas.microsoft.com/office/drawing/2014/main" xmlns="" id="{2BF23642-711B-8945-94D0-395A5B62EA6A}"/>
                  </a:ext>
                </a:extLst>
              </p:cNvPr>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8" name="Freeform 491">
                <a:extLst>
                  <a:ext uri="{FF2B5EF4-FFF2-40B4-BE49-F238E27FC236}">
                    <a16:creationId xmlns:a16="http://schemas.microsoft.com/office/drawing/2014/main" xmlns="" id="{AD10DF1B-D7E8-524E-8CC9-DE2FD2016C38}"/>
                  </a:ext>
                </a:extLst>
              </p:cNvPr>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9" name="Freeform 492">
                <a:extLst>
                  <a:ext uri="{FF2B5EF4-FFF2-40B4-BE49-F238E27FC236}">
                    <a16:creationId xmlns:a16="http://schemas.microsoft.com/office/drawing/2014/main" xmlns="" id="{7C734B6D-32C5-D14B-A548-C416841D9A1F}"/>
                  </a:ext>
                </a:extLst>
              </p:cNvPr>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0" name="Freeform 493">
                <a:extLst>
                  <a:ext uri="{FF2B5EF4-FFF2-40B4-BE49-F238E27FC236}">
                    <a16:creationId xmlns:a16="http://schemas.microsoft.com/office/drawing/2014/main" xmlns="" id="{D57F0A92-5DDA-AE4B-8971-31C89AA8700E}"/>
                  </a:ext>
                </a:extLst>
              </p:cNvPr>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1" name="Freeform 494">
                <a:extLst>
                  <a:ext uri="{FF2B5EF4-FFF2-40B4-BE49-F238E27FC236}">
                    <a16:creationId xmlns:a16="http://schemas.microsoft.com/office/drawing/2014/main" xmlns="" id="{8B773DBE-EE43-2744-B422-478794BA701E}"/>
                  </a:ext>
                </a:extLst>
              </p:cNvPr>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2" name="Freeform 495">
                <a:extLst>
                  <a:ext uri="{FF2B5EF4-FFF2-40B4-BE49-F238E27FC236}">
                    <a16:creationId xmlns:a16="http://schemas.microsoft.com/office/drawing/2014/main" xmlns="" id="{B08361D7-70EF-C547-AE65-6AB6D2037486}"/>
                  </a:ext>
                </a:extLst>
              </p:cNvPr>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3" name="Freeform 496">
                <a:extLst>
                  <a:ext uri="{FF2B5EF4-FFF2-40B4-BE49-F238E27FC236}">
                    <a16:creationId xmlns:a16="http://schemas.microsoft.com/office/drawing/2014/main" xmlns="" id="{221F4E3C-61AA-BF4E-8AA2-75ECB59E0EDB}"/>
                  </a:ext>
                </a:extLst>
              </p:cNvPr>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4" name="Freeform 497">
                <a:extLst>
                  <a:ext uri="{FF2B5EF4-FFF2-40B4-BE49-F238E27FC236}">
                    <a16:creationId xmlns:a16="http://schemas.microsoft.com/office/drawing/2014/main" xmlns="" id="{44BB6251-CEDF-2B43-8860-32D46B61153F}"/>
                  </a:ext>
                </a:extLst>
              </p:cNvPr>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5" name="Freeform 498">
                <a:extLst>
                  <a:ext uri="{FF2B5EF4-FFF2-40B4-BE49-F238E27FC236}">
                    <a16:creationId xmlns:a16="http://schemas.microsoft.com/office/drawing/2014/main" xmlns="" id="{A23A31A1-EAF3-2E47-8CF2-916F5D0C7843}"/>
                  </a:ext>
                </a:extLst>
              </p:cNvPr>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6" name="Freeform 499">
                <a:extLst>
                  <a:ext uri="{FF2B5EF4-FFF2-40B4-BE49-F238E27FC236}">
                    <a16:creationId xmlns:a16="http://schemas.microsoft.com/office/drawing/2014/main" xmlns="" id="{761E5207-2B6D-BD49-8980-BD40B2FC9016}"/>
                  </a:ext>
                </a:extLst>
              </p:cNvPr>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7" name="Freeform 500">
                <a:extLst>
                  <a:ext uri="{FF2B5EF4-FFF2-40B4-BE49-F238E27FC236}">
                    <a16:creationId xmlns:a16="http://schemas.microsoft.com/office/drawing/2014/main" xmlns="" id="{EFBEFE1A-2D9F-3D40-AAB6-EB351AD0F5B7}"/>
                  </a:ext>
                </a:extLst>
              </p:cNvPr>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8" name="Freeform 501">
                <a:extLst>
                  <a:ext uri="{FF2B5EF4-FFF2-40B4-BE49-F238E27FC236}">
                    <a16:creationId xmlns:a16="http://schemas.microsoft.com/office/drawing/2014/main" xmlns="" id="{5CB65E1E-F736-8A4D-87C5-29264DFA7B13}"/>
                  </a:ext>
                </a:extLst>
              </p:cNvPr>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9" name="Freeform 502">
                <a:extLst>
                  <a:ext uri="{FF2B5EF4-FFF2-40B4-BE49-F238E27FC236}">
                    <a16:creationId xmlns:a16="http://schemas.microsoft.com/office/drawing/2014/main" xmlns="" id="{31DFA759-3348-C747-BEDE-2B4EA9941B9A}"/>
                  </a:ext>
                </a:extLst>
              </p:cNvPr>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0" name="Freeform 503">
                <a:extLst>
                  <a:ext uri="{FF2B5EF4-FFF2-40B4-BE49-F238E27FC236}">
                    <a16:creationId xmlns:a16="http://schemas.microsoft.com/office/drawing/2014/main" xmlns="" id="{630BD820-B563-8A4D-BA3F-9459E0217669}"/>
                  </a:ext>
                </a:extLst>
              </p:cNvPr>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1" name="Freeform 504">
                <a:extLst>
                  <a:ext uri="{FF2B5EF4-FFF2-40B4-BE49-F238E27FC236}">
                    <a16:creationId xmlns:a16="http://schemas.microsoft.com/office/drawing/2014/main" xmlns="" id="{5388FEFF-5A26-844C-8207-ECE8F5885C06}"/>
                  </a:ext>
                </a:extLst>
              </p:cNvPr>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2" name="Freeform 505">
                <a:extLst>
                  <a:ext uri="{FF2B5EF4-FFF2-40B4-BE49-F238E27FC236}">
                    <a16:creationId xmlns:a16="http://schemas.microsoft.com/office/drawing/2014/main" xmlns="" id="{FE93C029-21CD-CB42-A46A-984D864898D4}"/>
                  </a:ext>
                </a:extLst>
              </p:cNvPr>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3" name="Freeform 506">
                <a:extLst>
                  <a:ext uri="{FF2B5EF4-FFF2-40B4-BE49-F238E27FC236}">
                    <a16:creationId xmlns:a16="http://schemas.microsoft.com/office/drawing/2014/main" xmlns="" id="{FEA82652-1B72-914F-9961-6BBAD8C1BB04}"/>
                  </a:ext>
                </a:extLst>
              </p:cNvPr>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4" name="Freeform 507">
                <a:extLst>
                  <a:ext uri="{FF2B5EF4-FFF2-40B4-BE49-F238E27FC236}">
                    <a16:creationId xmlns:a16="http://schemas.microsoft.com/office/drawing/2014/main" xmlns="" id="{77662942-401A-3D43-81D5-EB56A349BF4E}"/>
                  </a:ext>
                </a:extLst>
              </p:cNvPr>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5" name="Freeform 508">
                <a:extLst>
                  <a:ext uri="{FF2B5EF4-FFF2-40B4-BE49-F238E27FC236}">
                    <a16:creationId xmlns:a16="http://schemas.microsoft.com/office/drawing/2014/main" xmlns="" id="{12E42247-9DA0-DD4A-8E7B-8B3CB3A98124}"/>
                  </a:ext>
                </a:extLst>
              </p:cNvPr>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6" name="Freeform 509">
                <a:extLst>
                  <a:ext uri="{FF2B5EF4-FFF2-40B4-BE49-F238E27FC236}">
                    <a16:creationId xmlns:a16="http://schemas.microsoft.com/office/drawing/2014/main" xmlns="" id="{589C0719-3295-224B-B743-7267D00AEC41}"/>
                  </a:ext>
                </a:extLst>
              </p:cNvPr>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7" name="Freeform 510">
                <a:extLst>
                  <a:ext uri="{FF2B5EF4-FFF2-40B4-BE49-F238E27FC236}">
                    <a16:creationId xmlns:a16="http://schemas.microsoft.com/office/drawing/2014/main" xmlns="" id="{4CF7D24A-AC9A-D74E-8FB1-011490D4FB05}"/>
                  </a:ext>
                </a:extLst>
              </p:cNvPr>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8" name="Freeform 511">
                <a:extLst>
                  <a:ext uri="{FF2B5EF4-FFF2-40B4-BE49-F238E27FC236}">
                    <a16:creationId xmlns:a16="http://schemas.microsoft.com/office/drawing/2014/main" xmlns="" id="{723B6887-1BF2-734A-AA77-0D9CA0121ED0}"/>
                  </a:ext>
                </a:extLst>
              </p:cNvPr>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9" name="Freeform 512">
                <a:extLst>
                  <a:ext uri="{FF2B5EF4-FFF2-40B4-BE49-F238E27FC236}">
                    <a16:creationId xmlns:a16="http://schemas.microsoft.com/office/drawing/2014/main" xmlns="" id="{A0A29328-C26D-C94E-BC0F-256D1554C368}"/>
                  </a:ext>
                </a:extLst>
              </p:cNvPr>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0" name="Freeform 513">
                <a:extLst>
                  <a:ext uri="{FF2B5EF4-FFF2-40B4-BE49-F238E27FC236}">
                    <a16:creationId xmlns:a16="http://schemas.microsoft.com/office/drawing/2014/main" xmlns="" id="{E6FFC68A-CCB8-D846-8FC6-810E70C8B42D}"/>
                  </a:ext>
                </a:extLst>
              </p:cNvPr>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1" name="Freeform 514">
                <a:extLst>
                  <a:ext uri="{FF2B5EF4-FFF2-40B4-BE49-F238E27FC236}">
                    <a16:creationId xmlns:a16="http://schemas.microsoft.com/office/drawing/2014/main" xmlns="" id="{C3AB3F02-6FDC-634E-9920-3F4B64E583A0}"/>
                  </a:ext>
                </a:extLst>
              </p:cNvPr>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2" name="Freeform 515">
                <a:extLst>
                  <a:ext uri="{FF2B5EF4-FFF2-40B4-BE49-F238E27FC236}">
                    <a16:creationId xmlns:a16="http://schemas.microsoft.com/office/drawing/2014/main" xmlns="" id="{CE1FB046-215E-AB4D-8338-76471FFBC330}"/>
                  </a:ext>
                </a:extLst>
              </p:cNvPr>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3" name="Freeform 516">
                <a:extLst>
                  <a:ext uri="{FF2B5EF4-FFF2-40B4-BE49-F238E27FC236}">
                    <a16:creationId xmlns:a16="http://schemas.microsoft.com/office/drawing/2014/main" xmlns="" id="{8AC904BD-46E9-5145-B7EC-89EFFBA9603A}"/>
                  </a:ext>
                </a:extLst>
              </p:cNvPr>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4" name="Freeform 517">
                <a:extLst>
                  <a:ext uri="{FF2B5EF4-FFF2-40B4-BE49-F238E27FC236}">
                    <a16:creationId xmlns:a16="http://schemas.microsoft.com/office/drawing/2014/main" xmlns="" id="{C79F9A84-9B6D-2749-861C-0143B02596C4}"/>
                  </a:ext>
                </a:extLst>
              </p:cNvPr>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5" name="Freeform 518">
                <a:extLst>
                  <a:ext uri="{FF2B5EF4-FFF2-40B4-BE49-F238E27FC236}">
                    <a16:creationId xmlns:a16="http://schemas.microsoft.com/office/drawing/2014/main" xmlns="" id="{540F9A84-F84F-F948-A9B1-786E5BA7FFC6}"/>
                  </a:ext>
                </a:extLst>
              </p:cNvPr>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6" name="Freeform 519">
                <a:extLst>
                  <a:ext uri="{FF2B5EF4-FFF2-40B4-BE49-F238E27FC236}">
                    <a16:creationId xmlns:a16="http://schemas.microsoft.com/office/drawing/2014/main" xmlns="" id="{25CA579E-B0C1-E048-BBEC-CAD8468F8B6A}"/>
                  </a:ext>
                </a:extLst>
              </p:cNvPr>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7" name="Freeform 520">
                <a:extLst>
                  <a:ext uri="{FF2B5EF4-FFF2-40B4-BE49-F238E27FC236}">
                    <a16:creationId xmlns:a16="http://schemas.microsoft.com/office/drawing/2014/main" xmlns="" id="{D0B169D2-CD49-1449-9615-3730D1079E27}"/>
                  </a:ext>
                </a:extLst>
              </p:cNvPr>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8" name="Freeform 521">
                <a:extLst>
                  <a:ext uri="{FF2B5EF4-FFF2-40B4-BE49-F238E27FC236}">
                    <a16:creationId xmlns:a16="http://schemas.microsoft.com/office/drawing/2014/main" xmlns="" id="{8B6DEAE4-BCB0-7A4D-9291-DFB3EEC35E65}"/>
                  </a:ext>
                </a:extLst>
              </p:cNvPr>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9" name="Freeform 522">
                <a:extLst>
                  <a:ext uri="{FF2B5EF4-FFF2-40B4-BE49-F238E27FC236}">
                    <a16:creationId xmlns:a16="http://schemas.microsoft.com/office/drawing/2014/main" xmlns="" id="{CFAFA15B-0F50-584D-AF30-1CD331A81F9B}"/>
                  </a:ext>
                </a:extLst>
              </p:cNvPr>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0" name="Freeform 523">
                <a:extLst>
                  <a:ext uri="{FF2B5EF4-FFF2-40B4-BE49-F238E27FC236}">
                    <a16:creationId xmlns:a16="http://schemas.microsoft.com/office/drawing/2014/main" xmlns="" id="{B52B2744-1943-4448-8475-B584445ECD80}"/>
                  </a:ext>
                </a:extLst>
              </p:cNvPr>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1" name="Freeform 524">
                <a:extLst>
                  <a:ext uri="{FF2B5EF4-FFF2-40B4-BE49-F238E27FC236}">
                    <a16:creationId xmlns:a16="http://schemas.microsoft.com/office/drawing/2014/main" xmlns="" id="{96625F64-C7AE-094F-8CF5-66E92C48B550}"/>
                  </a:ext>
                </a:extLst>
              </p:cNvPr>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2" name="Freeform 525">
                <a:extLst>
                  <a:ext uri="{FF2B5EF4-FFF2-40B4-BE49-F238E27FC236}">
                    <a16:creationId xmlns:a16="http://schemas.microsoft.com/office/drawing/2014/main" xmlns="" id="{7418CABF-D66D-F848-936E-6706B715581F}"/>
                  </a:ext>
                </a:extLst>
              </p:cNvPr>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3" name="Freeform 526">
                <a:extLst>
                  <a:ext uri="{FF2B5EF4-FFF2-40B4-BE49-F238E27FC236}">
                    <a16:creationId xmlns:a16="http://schemas.microsoft.com/office/drawing/2014/main" xmlns="" id="{1D9E86AB-D93E-A646-A1EA-1B548E729EA0}"/>
                  </a:ext>
                </a:extLst>
              </p:cNvPr>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4" name="Freeform 527">
                <a:extLst>
                  <a:ext uri="{FF2B5EF4-FFF2-40B4-BE49-F238E27FC236}">
                    <a16:creationId xmlns:a16="http://schemas.microsoft.com/office/drawing/2014/main" xmlns="" id="{62FE344D-7397-6A4E-8804-D5329731D3D4}"/>
                  </a:ext>
                </a:extLst>
              </p:cNvPr>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5" name="Freeform 528">
                <a:extLst>
                  <a:ext uri="{FF2B5EF4-FFF2-40B4-BE49-F238E27FC236}">
                    <a16:creationId xmlns:a16="http://schemas.microsoft.com/office/drawing/2014/main" xmlns="" id="{C9C21CBE-C78E-094A-BFD9-65E01D5F1C97}"/>
                  </a:ext>
                </a:extLst>
              </p:cNvPr>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6" name="Freeform 529">
                <a:extLst>
                  <a:ext uri="{FF2B5EF4-FFF2-40B4-BE49-F238E27FC236}">
                    <a16:creationId xmlns:a16="http://schemas.microsoft.com/office/drawing/2014/main" xmlns="" id="{03C361A4-99FD-C340-9B77-F31B712EB216}"/>
                  </a:ext>
                </a:extLst>
              </p:cNvPr>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7" name="Freeform 530">
                <a:extLst>
                  <a:ext uri="{FF2B5EF4-FFF2-40B4-BE49-F238E27FC236}">
                    <a16:creationId xmlns:a16="http://schemas.microsoft.com/office/drawing/2014/main" xmlns="" id="{E975CEB1-9646-5E4D-B0AC-E31E23ED5888}"/>
                  </a:ext>
                </a:extLst>
              </p:cNvPr>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8" name="Freeform 531">
                <a:extLst>
                  <a:ext uri="{FF2B5EF4-FFF2-40B4-BE49-F238E27FC236}">
                    <a16:creationId xmlns:a16="http://schemas.microsoft.com/office/drawing/2014/main" xmlns="" id="{7CA140A6-A994-864C-8B5C-7C4EA776F9BA}"/>
                  </a:ext>
                </a:extLst>
              </p:cNvPr>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9" name="Freeform 532">
                <a:extLst>
                  <a:ext uri="{FF2B5EF4-FFF2-40B4-BE49-F238E27FC236}">
                    <a16:creationId xmlns:a16="http://schemas.microsoft.com/office/drawing/2014/main" xmlns="" id="{AB3F4CD7-4267-BD4A-A8C2-BED3397D44CF}"/>
                  </a:ext>
                </a:extLst>
              </p:cNvPr>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0" name="Freeform 533">
                <a:extLst>
                  <a:ext uri="{FF2B5EF4-FFF2-40B4-BE49-F238E27FC236}">
                    <a16:creationId xmlns:a16="http://schemas.microsoft.com/office/drawing/2014/main" xmlns="" id="{6E7C6BCA-6D4E-CD47-B38A-5440C674D030}"/>
                  </a:ext>
                </a:extLst>
              </p:cNvPr>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1" name="Freeform 534">
                <a:extLst>
                  <a:ext uri="{FF2B5EF4-FFF2-40B4-BE49-F238E27FC236}">
                    <a16:creationId xmlns:a16="http://schemas.microsoft.com/office/drawing/2014/main" xmlns="" id="{87FEF85E-3611-FA45-9C7C-CF0DA8E60EFC}"/>
                  </a:ext>
                </a:extLst>
              </p:cNvPr>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2" name="Freeform 535">
                <a:extLst>
                  <a:ext uri="{FF2B5EF4-FFF2-40B4-BE49-F238E27FC236}">
                    <a16:creationId xmlns:a16="http://schemas.microsoft.com/office/drawing/2014/main" xmlns="" id="{4433CFD4-BB4C-154D-A301-A984ECCB9693}"/>
                  </a:ext>
                </a:extLst>
              </p:cNvPr>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3" name="Freeform 536">
                <a:extLst>
                  <a:ext uri="{FF2B5EF4-FFF2-40B4-BE49-F238E27FC236}">
                    <a16:creationId xmlns:a16="http://schemas.microsoft.com/office/drawing/2014/main" xmlns="" id="{E51CCE13-8D77-0C4E-9F6B-648A61390B42}"/>
                  </a:ext>
                </a:extLst>
              </p:cNvPr>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4" name="Freeform 537">
                <a:extLst>
                  <a:ext uri="{FF2B5EF4-FFF2-40B4-BE49-F238E27FC236}">
                    <a16:creationId xmlns:a16="http://schemas.microsoft.com/office/drawing/2014/main" xmlns="" id="{66B637EE-9E14-D14F-8C02-9C02503A6674}"/>
                  </a:ext>
                </a:extLst>
              </p:cNvPr>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5" name="Freeform 538">
                <a:extLst>
                  <a:ext uri="{FF2B5EF4-FFF2-40B4-BE49-F238E27FC236}">
                    <a16:creationId xmlns:a16="http://schemas.microsoft.com/office/drawing/2014/main" xmlns="" id="{BF6E88DA-DE23-C147-AEEE-3387A90A99A8}"/>
                  </a:ext>
                </a:extLst>
              </p:cNvPr>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6" name="Freeform 539">
                <a:extLst>
                  <a:ext uri="{FF2B5EF4-FFF2-40B4-BE49-F238E27FC236}">
                    <a16:creationId xmlns:a16="http://schemas.microsoft.com/office/drawing/2014/main" xmlns="" id="{A51AE010-0EF5-5A4E-81F6-2B748973B3D3}"/>
                  </a:ext>
                </a:extLst>
              </p:cNvPr>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7" name="Freeform 540">
                <a:extLst>
                  <a:ext uri="{FF2B5EF4-FFF2-40B4-BE49-F238E27FC236}">
                    <a16:creationId xmlns:a16="http://schemas.microsoft.com/office/drawing/2014/main" xmlns="" id="{BDB95747-ADC9-C748-B1C9-808D9EBA0D09}"/>
                  </a:ext>
                </a:extLst>
              </p:cNvPr>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8" name="Freeform 541">
                <a:extLst>
                  <a:ext uri="{FF2B5EF4-FFF2-40B4-BE49-F238E27FC236}">
                    <a16:creationId xmlns:a16="http://schemas.microsoft.com/office/drawing/2014/main" xmlns="" id="{8A90E21E-2632-E84C-A6DD-530076DA218D}"/>
                  </a:ext>
                </a:extLst>
              </p:cNvPr>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9" name="Freeform 542">
                <a:extLst>
                  <a:ext uri="{FF2B5EF4-FFF2-40B4-BE49-F238E27FC236}">
                    <a16:creationId xmlns:a16="http://schemas.microsoft.com/office/drawing/2014/main" xmlns="" id="{C042DE71-0FF2-CE4E-90EC-39F5215BD957}"/>
                  </a:ext>
                </a:extLst>
              </p:cNvPr>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0" name="Freeform 543">
                <a:extLst>
                  <a:ext uri="{FF2B5EF4-FFF2-40B4-BE49-F238E27FC236}">
                    <a16:creationId xmlns:a16="http://schemas.microsoft.com/office/drawing/2014/main" xmlns="" id="{A99B929C-4E22-1B4B-ABEF-D1C6F21EEDF9}"/>
                  </a:ext>
                </a:extLst>
              </p:cNvPr>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1" name="Freeform 544">
                <a:extLst>
                  <a:ext uri="{FF2B5EF4-FFF2-40B4-BE49-F238E27FC236}">
                    <a16:creationId xmlns:a16="http://schemas.microsoft.com/office/drawing/2014/main" xmlns="" id="{126E8DCC-CC2A-224A-BCB6-FA0F38209B86}"/>
                  </a:ext>
                </a:extLst>
              </p:cNvPr>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2" name="Freeform 545">
                <a:extLst>
                  <a:ext uri="{FF2B5EF4-FFF2-40B4-BE49-F238E27FC236}">
                    <a16:creationId xmlns:a16="http://schemas.microsoft.com/office/drawing/2014/main" xmlns="" id="{3D87005F-DCC1-5A4C-9FF6-3F1CAAD1F2F8}"/>
                  </a:ext>
                </a:extLst>
              </p:cNvPr>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3" name="Freeform 546">
                <a:extLst>
                  <a:ext uri="{FF2B5EF4-FFF2-40B4-BE49-F238E27FC236}">
                    <a16:creationId xmlns:a16="http://schemas.microsoft.com/office/drawing/2014/main" xmlns="" id="{86349200-B185-164D-B94F-2C11FBB0B2FC}"/>
                  </a:ext>
                </a:extLst>
              </p:cNvPr>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4" name="Freeform 547">
                <a:extLst>
                  <a:ext uri="{FF2B5EF4-FFF2-40B4-BE49-F238E27FC236}">
                    <a16:creationId xmlns:a16="http://schemas.microsoft.com/office/drawing/2014/main" xmlns="" id="{D2F83EA6-6D7A-924C-B606-13931E1AB225}"/>
                  </a:ext>
                </a:extLst>
              </p:cNvPr>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5" name="Freeform 548">
                <a:extLst>
                  <a:ext uri="{FF2B5EF4-FFF2-40B4-BE49-F238E27FC236}">
                    <a16:creationId xmlns:a16="http://schemas.microsoft.com/office/drawing/2014/main" xmlns="" id="{90C4D0E6-900A-6148-AF9C-5888EB8FC424}"/>
                  </a:ext>
                </a:extLst>
              </p:cNvPr>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6" name="Freeform 549">
                <a:extLst>
                  <a:ext uri="{FF2B5EF4-FFF2-40B4-BE49-F238E27FC236}">
                    <a16:creationId xmlns:a16="http://schemas.microsoft.com/office/drawing/2014/main" xmlns="" id="{13683592-7ECF-B14E-BEB3-3B63A93AD601}"/>
                  </a:ext>
                </a:extLst>
              </p:cNvPr>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7" name="Freeform 550">
                <a:extLst>
                  <a:ext uri="{FF2B5EF4-FFF2-40B4-BE49-F238E27FC236}">
                    <a16:creationId xmlns:a16="http://schemas.microsoft.com/office/drawing/2014/main" xmlns="" id="{864F701F-8E6A-1940-B65B-23831A59990D}"/>
                  </a:ext>
                </a:extLst>
              </p:cNvPr>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8" name="Freeform 551">
                <a:extLst>
                  <a:ext uri="{FF2B5EF4-FFF2-40B4-BE49-F238E27FC236}">
                    <a16:creationId xmlns:a16="http://schemas.microsoft.com/office/drawing/2014/main" xmlns="" id="{FFECEF7B-7E0C-4647-B410-9FA001ACDEDA}"/>
                  </a:ext>
                </a:extLst>
              </p:cNvPr>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9" name="Freeform 552">
                <a:extLst>
                  <a:ext uri="{FF2B5EF4-FFF2-40B4-BE49-F238E27FC236}">
                    <a16:creationId xmlns:a16="http://schemas.microsoft.com/office/drawing/2014/main" xmlns="" id="{633FFD93-26F2-6A4D-A3BF-61CEBD13665B}"/>
                  </a:ext>
                </a:extLst>
              </p:cNvPr>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0" name="Freeform 553">
                <a:extLst>
                  <a:ext uri="{FF2B5EF4-FFF2-40B4-BE49-F238E27FC236}">
                    <a16:creationId xmlns:a16="http://schemas.microsoft.com/office/drawing/2014/main" xmlns="" id="{864C0B5A-1A17-E94B-AEC3-3FD43082D10B}"/>
                  </a:ext>
                </a:extLst>
              </p:cNvPr>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1" name="Freeform 554">
                <a:extLst>
                  <a:ext uri="{FF2B5EF4-FFF2-40B4-BE49-F238E27FC236}">
                    <a16:creationId xmlns:a16="http://schemas.microsoft.com/office/drawing/2014/main" xmlns="" id="{B2A7A686-9C88-9443-9BB7-19BF1621808B}"/>
                  </a:ext>
                </a:extLst>
              </p:cNvPr>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2" name="Freeform 555">
                <a:extLst>
                  <a:ext uri="{FF2B5EF4-FFF2-40B4-BE49-F238E27FC236}">
                    <a16:creationId xmlns:a16="http://schemas.microsoft.com/office/drawing/2014/main" xmlns="" id="{5419C8F2-1B0F-8242-89AF-DA4473BCF043}"/>
                  </a:ext>
                </a:extLst>
              </p:cNvPr>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3" name="Freeform 556">
                <a:extLst>
                  <a:ext uri="{FF2B5EF4-FFF2-40B4-BE49-F238E27FC236}">
                    <a16:creationId xmlns:a16="http://schemas.microsoft.com/office/drawing/2014/main" xmlns="" id="{E70A5CE8-7BAC-6E4B-A9C8-A5E6180BB7DF}"/>
                  </a:ext>
                </a:extLst>
              </p:cNvPr>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4" name="Freeform 557">
                <a:extLst>
                  <a:ext uri="{FF2B5EF4-FFF2-40B4-BE49-F238E27FC236}">
                    <a16:creationId xmlns:a16="http://schemas.microsoft.com/office/drawing/2014/main" xmlns="" id="{1341993E-9EEB-A743-A34E-685DCC86C3FD}"/>
                  </a:ext>
                </a:extLst>
              </p:cNvPr>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5" name="Freeform 558">
                <a:extLst>
                  <a:ext uri="{FF2B5EF4-FFF2-40B4-BE49-F238E27FC236}">
                    <a16:creationId xmlns:a16="http://schemas.microsoft.com/office/drawing/2014/main" xmlns="" id="{8A94071C-A93C-4D45-B35B-02DFA817374E}"/>
                  </a:ext>
                </a:extLst>
              </p:cNvPr>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6" name="Freeform 559">
                <a:extLst>
                  <a:ext uri="{FF2B5EF4-FFF2-40B4-BE49-F238E27FC236}">
                    <a16:creationId xmlns:a16="http://schemas.microsoft.com/office/drawing/2014/main" xmlns="" id="{DBB31796-384F-9144-AA67-B2BD0F9DF1CF}"/>
                  </a:ext>
                </a:extLst>
              </p:cNvPr>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7" name="Freeform 560">
                <a:extLst>
                  <a:ext uri="{FF2B5EF4-FFF2-40B4-BE49-F238E27FC236}">
                    <a16:creationId xmlns:a16="http://schemas.microsoft.com/office/drawing/2014/main" xmlns="" id="{BD0B8AB9-8E43-F749-8CF7-3CD8E9668107}"/>
                  </a:ext>
                </a:extLst>
              </p:cNvPr>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8" name="Freeform 561">
                <a:extLst>
                  <a:ext uri="{FF2B5EF4-FFF2-40B4-BE49-F238E27FC236}">
                    <a16:creationId xmlns:a16="http://schemas.microsoft.com/office/drawing/2014/main" xmlns="" id="{98C9A963-EABA-8C4B-8D2E-BDC89966AC34}"/>
                  </a:ext>
                </a:extLst>
              </p:cNvPr>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9" name="Freeform 562">
                <a:extLst>
                  <a:ext uri="{FF2B5EF4-FFF2-40B4-BE49-F238E27FC236}">
                    <a16:creationId xmlns:a16="http://schemas.microsoft.com/office/drawing/2014/main" xmlns="" id="{C27164F4-953F-B040-8D27-DBC024DB5323}"/>
                  </a:ext>
                </a:extLst>
              </p:cNvPr>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0" name="Freeform 563">
                <a:extLst>
                  <a:ext uri="{FF2B5EF4-FFF2-40B4-BE49-F238E27FC236}">
                    <a16:creationId xmlns:a16="http://schemas.microsoft.com/office/drawing/2014/main" xmlns="" id="{0F5B6498-4784-164E-8911-435D50A7646B}"/>
                  </a:ext>
                </a:extLst>
              </p:cNvPr>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1" name="Freeform 564">
                <a:extLst>
                  <a:ext uri="{FF2B5EF4-FFF2-40B4-BE49-F238E27FC236}">
                    <a16:creationId xmlns:a16="http://schemas.microsoft.com/office/drawing/2014/main" xmlns="" id="{F40C6780-C2F3-7946-80A9-35CDB56020C4}"/>
                  </a:ext>
                </a:extLst>
              </p:cNvPr>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2" name="Freeform 565">
                <a:extLst>
                  <a:ext uri="{FF2B5EF4-FFF2-40B4-BE49-F238E27FC236}">
                    <a16:creationId xmlns:a16="http://schemas.microsoft.com/office/drawing/2014/main" xmlns="" id="{59CB0A8F-10C8-F541-82D7-A9F36A976CBF}"/>
                  </a:ext>
                </a:extLst>
              </p:cNvPr>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3" name="Freeform 566">
                <a:extLst>
                  <a:ext uri="{FF2B5EF4-FFF2-40B4-BE49-F238E27FC236}">
                    <a16:creationId xmlns:a16="http://schemas.microsoft.com/office/drawing/2014/main" xmlns="" id="{78B99A52-9231-BA47-A058-8132935F236B}"/>
                  </a:ext>
                </a:extLst>
              </p:cNvPr>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4" name="Freeform 567">
                <a:extLst>
                  <a:ext uri="{FF2B5EF4-FFF2-40B4-BE49-F238E27FC236}">
                    <a16:creationId xmlns:a16="http://schemas.microsoft.com/office/drawing/2014/main" xmlns="" id="{C90644F4-4980-4F4B-945D-08A56748AD6A}"/>
                  </a:ext>
                </a:extLst>
              </p:cNvPr>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5" name="Freeform 568">
                <a:extLst>
                  <a:ext uri="{FF2B5EF4-FFF2-40B4-BE49-F238E27FC236}">
                    <a16:creationId xmlns:a16="http://schemas.microsoft.com/office/drawing/2014/main" xmlns="" id="{24DE4608-7ECB-E34A-ABE4-4EA5E68C8FEC}"/>
                  </a:ext>
                </a:extLst>
              </p:cNvPr>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6" name="Freeform 569">
                <a:extLst>
                  <a:ext uri="{FF2B5EF4-FFF2-40B4-BE49-F238E27FC236}">
                    <a16:creationId xmlns:a16="http://schemas.microsoft.com/office/drawing/2014/main" xmlns="" id="{304AE260-247D-DD4F-B2B8-137AD9FD7CD7}"/>
                  </a:ext>
                </a:extLst>
              </p:cNvPr>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7" name="Freeform 570">
                <a:extLst>
                  <a:ext uri="{FF2B5EF4-FFF2-40B4-BE49-F238E27FC236}">
                    <a16:creationId xmlns:a16="http://schemas.microsoft.com/office/drawing/2014/main" xmlns="" id="{64F00D9F-78E6-0145-96EA-8C0F27EE6229}"/>
                  </a:ext>
                </a:extLst>
              </p:cNvPr>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8" name="Freeform 571">
                <a:extLst>
                  <a:ext uri="{FF2B5EF4-FFF2-40B4-BE49-F238E27FC236}">
                    <a16:creationId xmlns:a16="http://schemas.microsoft.com/office/drawing/2014/main" xmlns="" id="{F1ECBB3C-36D2-2643-A33B-831F94959517}"/>
                  </a:ext>
                </a:extLst>
              </p:cNvPr>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9" name="Freeform 572">
                <a:extLst>
                  <a:ext uri="{FF2B5EF4-FFF2-40B4-BE49-F238E27FC236}">
                    <a16:creationId xmlns:a16="http://schemas.microsoft.com/office/drawing/2014/main" xmlns="" id="{1C9CBF44-C19E-2C48-990F-555F5E1FD645}"/>
                  </a:ext>
                </a:extLst>
              </p:cNvPr>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0" name="Freeform 573">
                <a:extLst>
                  <a:ext uri="{FF2B5EF4-FFF2-40B4-BE49-F238E27FC236}">
                    <a16:creationId xmlns:a16="http://schemas.microsoft.com/office/drawing/2014/main" xmlns="" id="{603233A8-B892-A842-91D3-28EE36051E14}"/>
                  </a:ext>
                </a:extLst>
              </p:cNvPr>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1" name="Freeform 574">
                <a:extLst>
                  <a:ext uri="{FF2B5EF4-FFF2-40B4-BE49-F238E27FC236}">
                    <a16:creationId xmlns:a16="http://schemas.microsoft.com/office/drawing/2014/main" xmlns="" id="{91983AC9-CA51-4A4B-8F52-04BD0CE28E9D}"/>
                  </a:ext>
                </a:extLst>
              </p:cNvPr>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2" name="Freeform 575">
                <a:extLst>
                  <a:ext uri="{FF2B5EF4-FFF2-40B4-BE49-F238E27FC236}">
                    <a16:creationId xmlns:a16="http://schemas.microsoft.com/office/drawing/2014/main" xmlns="" id="{AEA4BA2D-E43C-234F-B649-FC71E6FCDFB8}"/>
                  </a:ext>
                </a:extLst>
              </p:cNvPr>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3" name="Freeform 576">
                <a:extLst>
                  <a:ext uri="{FF2B5EF4-FFF2-40B4-BE49-F238E27FC236}">
                    <a16:creationId xmlns:a16="http://schemas.microsoft.com/office/drawing/2014/main" xmlns="" id="{44C28CB9-1B8C-EB40-82A0-525DA1BEFE08}"/>
                  </a:ext>
                </a:extLst>
              </p:cNvPr>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4" name="Freeform 577">
                <a:extLst>
                  <a:ext uri="{FF2B5EF4-FFF2-40B4-BE49-F238E27FC236}">
                    <a16:creationId xmlns:a16="http://schemas.microsoft.com/office/drawing/2014/main" xmlns="" id="{2D6A2A0B-7F79-3F45-9AD4-ABE3C0AE0865}"/>
                  </a:ext>
                </a:extLst>
              </p:cNvPr>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5" name="Freeform 578">
                <a:extLst>
                  <a:ext uri="{FF2B5EF4-FFF2-40B4-BE49-F238E27FC236}">
                    <a16:creationId xmlns:a16="http://schemas.microsoft.com/office/drawing/2014/main" xmlns="" id="{98A01800-D1D0-5445-8F52-B27528A4D47D}"/>
                  </a:ext>
                </a:extLst>
              </p:cNvPr>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6" name="Freeform 579">
                <a:extLst>
                  <a:ext uri="{FF2B5EF4-FFF2-40B4-BE49-F238E27FC236}">
                    <a16:creationId xmlns:a16="http://schemas.microsoft.com/office/drawing/2014/main" xmlns="" id="{0324D828-814D-9B43-BCC8-FBADD09DA5CB}"/>
                  </a:ext>
                </a:extLst>
              </p:cNvPr>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7" name="Freeform 580">
                <a:extLst>
                  <a:ext uri="{FF2B5EF4-FFF2-40B4-BE49-F238E27FC236}">
                    <a16:creationId xmlns:a16="http://schemas.microsoft.com/office/drawing/2014/main" xmlns="" id="{6E602314-ABD9-1B42-BECF-F9627525CDBE}"/>
                  </a:ext>
                </a:extLst>
              </p:cNvPr>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8" name="Freeform 581">
                <a:extLst>
                  <a:ext uri="{FF2B5EF4-FFF2-40B4-BE49-F238E27FC236}">
                    <a16:creationId xmlns:a16="http://schemas.microsoft.com/office/drawing/2014/main" xmlns="" id="{18E85571-C4BD-B742-AEB0-A3C0A0D228FD}"/>
                  </a:ext>
                </a:extLst>
              </p:cNvPr>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9" name="Freeform 582">
                <a:extLst>
                  <a:ext uri="{FF2B5EF4-FFF2-40B4-BE49-F238E27FC236}">
                    <a16:creationId xmlns:a16="http://schemas.microsoft.com/office/drawing/2014/main" xmlns="" id="{A00BAD5B-70A0-144B-B9AF-E5D472D5B40F}"/>
                  </a:ext>
                </a:extLst>
              </p:cNvPr>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0" name="Freeform 583">
                <a:extLst>
                  <a:ext uri="{FF2B5EF4-FFF2-40B4-BE49-F238E27FC236}">
                    <a16:creationId xmlns:a16="http://schemas.microsoft.com/office/drawing/2014/main" xmlns="" id="{B7F4A4F3-C586-BD41-8667-F7B393C4D530}"/>
                  </a:ext>
                </a:extLst>
              </p:cNvPr>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1" name="Freeform 584">
                <a:extLst>
                  <a:ext uri="{FF2B5EF4-FFF2-40B4-BE49-F238E27FC236}">
                    <a16:creationId xmlns:a16="http://schemas.microsoft.com/office/drawing/2014/main" xmlns="" id="{8A15FE40-C7A2-6C4A-854C-ABAC6CD2133D}"/>
                  </a:ext>
                </a:extLst>
              </p:cNvPr>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2" name="Freeform 585">
                <a:extLst>
                  <a:ext uri="{FF2B5EF4-FFF2-40B4-BE49-F238E27FC236}">
                    <a16:creationId xmlns:a16="http://schemas.microsoft.com/office/drawing/2014/main" xmlns="" id="{D8E4C1E7-3FF7-F542-93AF-B9F2BBC1FBD2}"/>
                  </a:ext>
                </a:extLst>
              </p:cNvPr>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3" name="Freeform 586">
                <a:extLst>
                  <a:ext uri="{FF2B5EF4-FFF2-40B4-BE49-F238E27FC236}">
                    <a16:creationId xmlns:a16="http://schemas.microsoft.com/office/drawing/2014/main" xmlns="" id="{B6B61B0B-23FB-D144-924D-E6ACCB5DA4AF}"/>
                  </a:ext>
                </a:extLst>
              </p:cNvPr>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4" name="Freeform 587">
                <a:extLst>
                  <a:ext uri="{FF2B5EF4-FFF2-40B4-BE49-F238E27FC236}">
                    <a16:creationId xmlns:a16="http://schemas.microsoft.com/office/drawing/2014/main" xmlns="" id="{136D1AB4-0C07-5848-90F2-4C1BC4B9E8C3}"/>
                  </a:ext>
                </a:extLst>
              </p:cNvPr>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5" name="Freeform 588">
                <a:extLst>
                  <a:ext uri="{FF2B5EF4-FFF2-40B4-BE49-F238E27FC236}">
                    <a16:creationId xmlns:a16="http://schemas.microsoft.com/office/drawing/2014/main" xmlns="" id="{18CD7223-01D4-2A41-B9D1-BCDEBE9C3104}"/>
                  </a:ext>
                </a:extLst>
              </p:cNvPr>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6" name="Freeform 589">
                <a:extLst>
                  <a:ext uri="{FF2B5EF4-FFF2-40B4-BE49-F238E27FC236}">
                    <a16:creationId xmlns:a16="http://schemas.microsoft.com/office/drawing/2014/main" xmlns="" id="{DD829735-97B9-4C40-B949-74A5ED3E29EC}"/>
                  </a:ext>
                </a:extLst>
              </p:cNvPr>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7" name="Freeform 590">
                <a:extLst>
                  <a:ext uri="{FF2B5EF4-FFF2-40B4-BE49-F238E27FC236}">
                    <a16:creationId xmlns:a16="http://schemas.microsoft.com/office/drawing/2014/main" xmlns="" id="{600CA3BE-D5B4-304D-BF49-269D111730FC}"/>
                  </a:ext>
                </a:extLst>
              </p:cNvPr>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8" name="Freeform 591">
                <a:extLst>
                  <a:ext uri="{FF2B5EF4-FFF2-40B4-BE49-F238E27FC236}">
                    <a16:creationId xmlns:a16="http://schemas.microsoft.com/office/drawing/2014/main" xmlns="" id="{9D3D7400-AC30-524C-A40D-AE7CAA9C0855}"/>
                  </a:ext>
                </a:extLst>
              </p:cNvPr>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9" name="Freeform 592">
                <a:extLst>
                  <a:ext uri="{FF2B5EF4-FFF2-40B4-BE49-F238E27FC236}">
                    <a16:creationId xmlns:a16="http://schemas.microsoft.com/office/drawing/2014/main" xmlns="" id="{6D2A090E-8576-884A-9538-E454256BFED5}"/>
                  </a:ext>
                </a:extLst>
              </p:cNvPr>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0" name="Freeform 593">
                <a:extLst>
                  <a:ext uri="{FF2B5EF4-FFF2-40B4-BE49-F238E27FC236}">
                    <a16:creationId xmlns:a16="http://schemas.microsoft.com/office/drawing/2014/main" xmlns="" id="{BC4B4C75-8B2D-6D4C-A935-B1558BB7D5DD}"/>
                  </a:ext>
                </a:extLst>
              </p:cNvPr>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1" name="Freeform 594">
                <a:extLst>
                  <a:ext uri="{FF2B5EF4-FFF2-40B4-BE49-F238E27FC236}">
                    <a16:creationId xmlns:a16="http://schemas.microsoft.com/office/drawing/2014/main" xmlns="" id="{9A7D010A-097A-0E4B-897D-FD4065BC99ED}"/>
                  </a:ext>
                </a:extLst>
              </p:cNvPr>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2" name="Freeform 595">
                <a:extLst>
                  <a:ext uri="{FF2B5EF4-FFF2-40B4-BE49-F238E27FC236}">
                    <a16:creationId xmlns:a16="http://schemas.microsoft.com/office/drawing/2014/main" xmlns="" id="{C4334332-2921-6E45-8502-5855275FC73A}"/>
                  </a:ext>
                </a:extLst>
              </p:cNvPr>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3" name="Freeform 596">
                <a:extLst>
                  <a:ext uri="{FF2B5EF4-FFF2-40B4-BE49-F238E27FC236}">
                    <a16:creationId xmlns:a16="http://schemas.microsoft.com/office/drawing/2014/main" xmlns="" id="{33C4F4A0-8F16-B648-B28B-322D513509E5}"/>
                  </a:ext>
                </a:extLst>
              </p:cNvPr>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4" name="Freeform 597">
                <a:extLst>
                  <a:ext uri="{FF2B5EF4-FFF2-40B4-BE49-F238E27FC236}">
                    <a16:creationId xmlns:a16="http://schemas.microsoft.com/office/drawing/2014/main" xmlns="" id="{738D8C06-99C7-F145-867E-3EAF19A6AA44}"/>
                  </a:ext>
                </a:extLst>
              </p:cNvPr>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5" name="Freeform 598">
                <a:extLst>
                  <a:ext uri="{FF2B5EF4-FFF2-40B4-BE49-F238E27FC236}">
                    <a16:creationId xmlns:a16="http://schemas.microsoft.com/office/drawing/2014/main" xmlns="" id="{A6482875-BA51-4A4B-AA6B-8880DE71FFDC}"/>
                  </a:ext>
                </a:extLst>
              </p:cNvPr>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6" name="Freeform 599">
                <a:extLst>
                  <a:ext uri="{FF2B5EF4-FFF2-40B4-BE49-F238E27FC236}">
                    <a16:creationId xmlns:a16="http://schemas.microsoft.com/office/drawing/2014/main" xmlns="" id="{BF840BF9-62E5-FE4D-B9FD-79776763A4B7}"/>
                  </a:ext>
                </a:extLst>
              </p:cNvPr>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7" name="Freeform 600">
                <a:extLst>
                  <a:ext uri="{FF2B5EF4-FFF2-40B4-BE49-F238E27FC236}">
                    <a16:creationId xmlns:a16="http://schemas.microsoft.com/office/drawing/2014/main" xmlns="" id="{6C4546F6-2471-1F4A-A7B8-E47C84907ABA}"/>
                  </a:ext>
                </a:extLst>
              </p:cNvPr>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8" name="Freeform 601">
                <a:extLst>
                  <a:ext uri="{FF2B5EF4-FFF2-40B4-BE49-F238E27FC236}">
                    <a16:creationId xmlns:a16="http://schemas.microsoft.com/office/drawing/2014/main" xmlns="" id="{6B5C0EC9-BA9C-0745-AC7D-E7F0F364923F}"/>
                  </a:ext>
                </a:extLst>
              </p:cNvPr>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9" name="Freeform 602">
                <a:extLst>
                  <a:ext uri="{FF2B5EF4-FFF2-40B4-BE49-F238E27FC236}">
                    <a16:creationId xmlns:a16="http://schemas.microsoft.com/office/drawing/2014/main" xmlns="" id="{40F4EAB0-6A51-1C4E-BC1A-7D3BD15259FD}"/>
                  </a:ext>
                </a:extLst>
              </p:cNvPr>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0" name="Freeform 604">
                <a:extLst>
                  <a:ext uri="{FF2B5EF4-FFF2-40B4-BE49-F238E27FC236}">
                    <a16:creationId xmlns:a16="http://schemas.microsoft.com/office/drawing/2014/main" xmlns="" id="{A341480E-D4F0-184B-9864-6F7F27E1CBA0}"/>
                  </a:ext>
                </a:extLst>
              </p:cNvPr>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1" name="Freeform 605">
                <a:extLst>
                  <a:ext uri="{FF2B5EF4-FFF2-40B4-BE49-F238E27FC236}">
                    <a16:creationId xmlns:a16="http://schemas.microsoft.com/office/drawing/2014/main" xmlns="" id="{512D7434-207E-2A4A-B29F-54AB2573B933}"/>
                  </a:ext>
                </a:extLst>
              </p:cNvPr>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2" name="Freeform 606">
                <a:extLst>
                  <a:ext uri="{FF2B5EF4-FFF2-40B4-BE49-F238E27FC236}">
                    <a16:creationId xmlns:a16="http://schemas.microsoft.com/office/drawing/2014/main" xmlns="" id="{51921B51-31EA-D841-9B3C-B4B11D8B33FD}"/>
                  </a:ext>
                </a:extLst>
              </p:cNvPr>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3" name="Freeform 607">
                <a:extLst>
                  <a:ext uri="{FF2B5EF4-FFF2-40B4-BE49-F238E27FC236}">
                    <a16:creationId xmlns:a16="http://schemas.microsoft.com/office/drawing/2014/main" xmlns="" id="{86A88977-3821-9041-826A-4A67C7A29862}"/>
                  </a:ext>
                </a:extLst>
              </p:cNvPr>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4" name="Freeform 608">
                <a:extLst>
                  <a:ext uri="{FF2B5EF4-FFF2-40B4-BE49-F238E27FC236}">
                    <a16:creationId xmlns:a16="http://schemas.microsoft.com/office/drawing/2014/main" xmlns="" id="{A39F6B14-F66E-8441-9D67-EB6DF00F91E1}"/>
                  </a:ext>
                </a:extLst>
              </p:cNvPr>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5" name="Freeform 609">
                <a:extLst>
                  <a:ext uri="{FF2B5EF4-FFF2-40B4-BE49-F238E27FC236}">
                    <a16:creationId xmlns:a16="http://schemas.microsoft.com/office/drawing/2014/main" xmlns="" id="{56966B42-2F00-4642-A621-DC7BA7DFAB21}"/>
                  </a:ext>
                </a:extLst>
              </p:cNvPr>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6" name="Freeform 610">
                <a:extLst>
                  <a:ext uri="{FF2B5EF4-FFF2-40B4-BE49-F238E27FC236}">
                    <a16:creationId xmlns:a16="http://schemas.microsoft.com/office/drawing/2014/main" xmlns="" id="{3DB18EC7-C828-934D-80EC-6859020140E7}"/>
                  </a:ext>
                </a:extLst>
              </p:cNvPr>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7" name="Freeform 611">
                <a:extLst>
                  <a:ext uri="{FF2B5EF4-FFF2-40B4-BE49-F238E27FC236}">
                    <a16:creationId xmlns:a16="http://schemas.microsoft.com/office/drawing/2014/main" xmlns="" id="{3E1C4108-B6C2-8E41-BD75-E8E3D9DD6BCE}"/>
                  </a:ext>
                </a:extLst>
              </p:cNvPr>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8" name="Freeform 612">
                <a:extLst>
                  <a:ext uri="{FF2B5EF4-FFF2-40B4-BE49-F238E27FC236}">
                    <a16:creationId xmlns:a16="http://schemas.microsoft.com/office/drawing/2014/main" xmlns="" id="{42CAE20A-B4F8-2340-908E-2A58A16C51AF}"/>
                  </a:ext>
                </a:extLst>
              </p:cNvPr>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9" name="Rectangle 613">
                <a:extLst>
                  <a:ext uri="{FF2B5EF4-FFF2-40B4-BE49-F238E27FC236}">
                    <a16:creationId xmlns:a16="http://schemas.microsoft.com/office/drawing/2014/main" xmlns="" id="{CFC1F299-605B-6045-B420-2F3ADA9569EB}"/>
                  </a:ext>
                </a:extLst>
              </p:cNvPr>
              <p:cNvSpPr>
                <a:spLocks noChangeArrowheads="1"/>
              </p:cNvSpPr>
              <p:nvPr/>
            </p:nvSpPr>
            <p:spPr bwMode="auto">
              <a:xfrm>
                <a:off x="12451788" y="5197675"/>
                <a:ext cx="3187" cy="3188"/>
              </a:xfrm>
              <a:prstGeom prst="rect">
                <a:avLst/>
              </a:pr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0" name="Freeform 614">
                <a:extLst>
                  <a:ext uri="{FF2B5EF4-FFF2-40B4-BE49-F238E27FC236}">
                    <a16:creationId xmlns:a16="http://schemas.microsoft.com/office/drawing/2014/main" xmlns="" id="{60B73965-C685-CF48-9EE3-DB449FC995C8}"/>
                  </a:ext>
                </a:extLst>
              </p:cNvPr>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1" name="Freeform 615">
                <a:extLst>
                  <a:ext uri="{FF2B5EF4-FFF2-40B4-BE49-F238E27FC236}">
                    <a16:creationId xmlns:a16="http://schemas.microsoft.com/office/drawing/2014/main" xmlns="" id="{52B45513-40B6-E140-9D56-59CD8F6BC7B6}"/>
                  </a:ext>
                </a:extLst>
              </p:cNvPr>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2" name="Freeform 616">
                <a:extLst>
                  <a:ext uri="{FF2B5EF4-FFF2-40B4-BE49-F238E27FC236}">
                    <a16:creationId xmlns:a16="http://schemas.microsoft.com/office/drawing/2014/main" xmlns="" id="{00EF8F0D-B0F6-F549-B95D-5A0BAF318B57}"/>
                  </a:ext>
                </a:extLst>
              </p:cNvPr>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3" name="Freeform 617">
                <a:extLst>
                  <a:ext uri="{FF2B5EF4-FFF2-40B4-BE49-F238E27FC236}">
                    <a16:creationId xmlns:a16="http://schemas.microsoft.com/office/drawing/2014/main" xmlns="" id="{2CC49265-FAF3-CA4D-82D7-A90E10FEEB15}"/>
                  </a:ext>
                </a:extLst>
              </p:cNvPr>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4" name="Freeform 618">
                <a:extLst>
                  <a:ext uri="{FF2B5EF4-FFF2-40B4-BE49-F238E27FC236}">
                    <a16:creationId xmlns:a16="http://schemas.microsoft.com/office/drawing/2014/main" xmlns="" id="{CFA1BB1F-FBF7-7045-B162-C57E43D9E595}"/>
                  </a:ext>
                </a:extLst>
              </p:cNvPr>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5" name="Freeform 619">
                <a:extLst>
                  <a:ext uri="{FF2B5EF4-FFF2-40B4-BE49-F238E27FC236}">
                    <a16:creationId xmlns:a16="http://schemas.microsoft.com/office/drawing/2014/main" xmlns="" id="{27050486-2940-D14B-8675-CE56F81EBC75}"/>
                  </a:ext>
                </a:extLst>
              </p:cNvPr>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6" name="Freeform 620">
                <a:extLst>
                  <a:ext uri="{FF2B5EF4-FFF2-40B4-BE49-F238E27FC236}">
                    <a16:creationId xmlns:a16="http://schemas.microsoft.com/office/drawing/2014/main" xmlns="" id="{D1A3FF57-388F-CD4B-8383-8AF5382C5884}"/>
                  </a:ext>
                </a:extLst>
              </p:cNvPr>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7" name="Freeform 621">
                <a:extLst>
                  <a:ext uri="{FF2B5EF4-FFF2-40B4-BE49-F238E27FC236}">
                    <a16:creationId xmlns:a16="http://schemas.microsoft.com/office/drawing/2014/main" xmlns="" id="{AC6F386A-6B57-AF4C-B667-7F19580F7DD3}"/>
                  </a:ext>
                </a:extLst>
              </p:cNvPr>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8" name="Freeform 622">
                <a:extLst>
                  <a:ext uri="{FF2B5EF4-FFF2-40B4-BE49-F238E27FC236}">
                    <a16:creationId xmlns:a16="http://schemas.microsoft.com/office/drawing/2014/main" xmlns="" id="{E69A2AB8-8CE8-174C-AB3F-3D062B750D3A}"/>
                  </a:ext>
                </a:extLst>
              </p:cNvPr>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9" name="Freeform 623">
                <a:extLst>
                  <a:ext uri="{FF2B5EF4-FFF2-40B4-BE49-F238E27FC236}">
                    <a16:creationId xmlns:a16="http://schemas.microsoft.com/office/drawing/2014/main" xmlns="" id="{82ECB4F5-BCCD-FF4E-AAF2-7E50FA563F40}"/>
                  </a:ext>
                </a:extLst>
              </p:cNvPr>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0" name="Freeform 624">
                <a:extLst>
                  <a:ext uri="{FF2B5EF4-FFF2-40B4-BE49-F238E27FC236}">
                    <a16:creationId xmlns:a16="http://schemas.microsoft.com/office/drawing/2014/main" xmlns="" id="{92992A79-E0B9-004A-B414-63B557E54785}"/>
                  </a:ext>
                </a:extLst>
              </p:cNvPr>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1" name="Freeform 625">
                <a:extLst>
                  <a:ext uri="{FF2B5EF4-FFF2-40B4-BE49-F238E27FC236}">
                    <a16:creationId xmlns:a16="http://schemas.microsoft.com/office/drawing/2014/main" xmlns="" id="{17B7990B-929D-774C-9021-51F58EAB077E}"/>
                  </a:ext>
                </a:extLst>
              </p:cNvPr>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2" name="Freeform 626">
                <a:extLst>
                  <a:ext uri="{FF2B5EF4-FFF2-40B4-BE49-F238E27FC236}">
                    <a16:creationId xmlns:a16="http://schemas.microsoft.com/office/drawing/2014/main" xmlns="" id="{C573E40B-9C94-E14C-AE76-F90311AAA6C2}"/>
                  </a:ext>
                </a:extLst>
              </p:cNvPr>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3" name="Freeform 627">
                <a:extLst>
                  <a:ext uri="{FF2B5EF4-FFF2-40B4-BE49-F238E27FC236}">
                    <a16:creationId xmlns:a16="http://schemas.microsoft.com/office/drawing/2014/main" xmlns="" id="{0DED60DE-539D-8546-A7A7-5C3F5727C3EA}"/>
                  </a:ext>
                </a:extLst>
              </p:cNvPr>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4" name="Freeform 628">
                <a:extLst>
                  <a:ext uri="{FF2B5EF4-FFF2-40B4-BE49-F238E27FC236}">
                    <a16:creationId xmlns:a16="http://schemas.microsoft.com/office/drawing/2014/main" xmlns="" id="{8FA195AD-F46B-F84E-957A-CC0B9AB4897D}"/>
                  </a:ext>
                </a:extLst>
              </p:cNvPr>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5" name="Freeform 629">
                <a:extLst>
                  <a:ext uri="{FF2B5EF4-FFF2-40B4-BE49-F238E27FC236}">
                    <a16:creationId xmlns:a16="http://schemas.microsoft.com/office/drawing/2014/main" xmlns="" id="{A661A014-02FF-D340-BA3F-99FFDA0E2CC2}"/>
                  </a:ext>
                </a:extLst>
              </p:cNvPr>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6" name="Freeform 630">
                <a:extLst>
                  <a:ext uri="{FF2B5EF4-FFF2-40B4-BE49-F238E27FC236}">
                    <a16:creationId xmlns:a16="http://schemas.microsoft.com/office/drawing/2014/main" xmlns="" id="{68CBFF5A-ECD9-D844-949F-09522A8EACD2}"/>
                  </a:ext>
                </a:extLst>
              </p:cNvPr>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7" name="Freeform 631">
                <a:extLst>
                  <a:ext uri="{FF2B5EF4-FFF2-40B4-BE49-F238E27FC236}">
                    <a16:creationId xmlns:a16="http://schemas.microsoft.com/office/drawing/2014/main" xmlns="" id="{DDA89A7B-F6CF-E443-9016-991B1F4CE3BC}"/>
                  </a:ext>
                </a:extLst>
              </p:cNvPr>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8" name="Freeform 632">
                <a:extLst>
                  <a:ext uri="{FF2B5EF4-FFF2-40B4-BE49-F238E27FC236}">
                    <a16:creationId xmlns:a16="http://schemas.microsoft.com/office/drawing/2014/main" xmlns="" id="{F2DE58DE-6C2D-3C4A-9290-79E1BFBA2648}"/>
                  </a:ext>
                </a:extLst>
              </p:cNvPr>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9" name="Freeform 633">
                <a:extLst>
                  <a:ext uri="{FF2B5EF4-FFF2-40B4-BE49-F238E27FC236}">
                    <a16:creationId xmlns:a16="http://schemas.microsoft.com/office/drawing/2014/main" xmlns="" id="{0AB2C838-2A06-CB42-8F8D-FDA3FBAFCEEE}"/>
                  </a:ext>
                </a:extLst>
              </p:cNvPr>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0" name="Freeform 634">
                <a:extLst>
                  <a:ext uri="{FF2B5EF4-FFF2-40B4-BE49-F238E27FC236}">
                    <a16:creationId xmlns:a16="http://schemas.microsoft.com/office/drawing/2014/main" xmlns="" id="{11F0EDC5-48DB-1041-B9D1-6BDB3403C903}"/>
                  </a:ext>
                </a:extLst>
              </p:cNvPr>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1" name="Freeform 635">
                <a:extLst>
                  <a:ext uri="{FF2B5EF4-FFF2-40B4-BE49-F238E27FC236}">
                    <a16:creationId xmlns:a16="http://schemas.microsoft.com/office/drawing/2014/main" xmlns="" id="{07A64CF8-14A3-DA48-B850-C53EC57D0B53}"/>
                  </a:ext>
                </a:extLst>
              </p:cNvPr>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2" name="Freeform 636">
                <a:extLst>
                  <a:ext uri="{FF2B5EF4-FFF2-40B4-BE49-F238E27FC236}">
                    <a16:creationId xmlns:a16="http://schemas.microsoft.com/office/drawing/2014/main" xmlns="" id="{2AD75F61-1E52-E54F-BAC3-AD6A70A917EF}"/>
                  </a:ext>
                </a:extLst>
              </p:cNvPr>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3" name="Freeform 637">
                <a:extLst>
                  <a:ext uri="{FF2B5EF4-FFF2-40B4-BE49-F238E27FC236}">
                    <a16:creationId xmlns:a16="http://schemas.microsoft.com/office/drawing/2014/main" xmlns="" id="{D2EA5812-E14F-D24C-BE3F-7494F978C274}"/>
                  </a:ext>
                </a:extLst>
              </p:cNvPr>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4" name="Freeform 638">
                <a:extLst>
                  <a:ext uri="{FF2B5EF4-FFF2-40B4-BE49-F238E27FC236}">
                    <a16:creationId xmlns:a16="http://schemas.microsoft.com/office/drawing/2014/main" xmlns="" id="{F06DE561-B496-4C4D-BCF0-FA3EAD0B1FD1}"/>
                  </a:ext>
                </a:extLst>
              </p:cNvPr>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5" name="Freeform 639">
                <a:extLst>
                  <a:ext uri="{FF2B5EF4-FFF2-40B4-BE49-F238E27FC236}">
                    <a16:creationId xmlns:a16="http://schemas.microsoft.com/office/drawing/2014/main" xmlns="" id="{B4E3BC6B-F2FA-A34A-BA06-4E25D49DEF6C}"/>
                  </a:ext>
                </a:extLst>
              </p:cNvPr>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6" name="Freeform 640">
                <a:extLst>
                  <a:ext uri="{FF2B5EF4-FFF2-40B4-BE49-F238E27FC236}">
                    <a16:creationId xmlns:a16="http://schemas.microsoft.com/office/drawing/2014/main" xmlns="" id="{4A107108-257D-B846-ABB7-796872EF9A83}"/>
                  </a:ext>
                </a:extLst>
              </p:cNvPr>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7" name="Freeform 641">
                <a:extLst>
                  <a:ext uri="{FF2B5EF4-FFF2-40B4-BE49-F238E27FC236}">
                    <a16:creationId xmlns:a16="http://schemas.microsoft.com/office/drawing/2014/main" xmlns="" id="{1248D0C6-DCC3-C842-A3AD-7E0E061098CE}"/>
                  </a:ext>
                </a:extLst>
              </p:cNvPr>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8" name="Freeform 642">
                <a:extLst>
                  <a:ext uri="{FF2B5EF4-FFF2-40B4-BE49-F238E27FC236}">
                    <a16:creationId xmlns:a16="http://schemas.microsoft.com/office/drawing/2014/main" xmlns="" id="{94D55588-F9AC-1045-A2B9-998F5EAD897C}"/>
                  </a:ext>
                </a:extLst>
              </p:cNvPr>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9" name="Freeform 643">
                <a:extLst>
                  <a:ext uri="{FF2B5EF4-FFF2-40B4-BE49-F238E27FC236}">
                    <a16:creationId xmlns:a16="http://schemas.microsoft.com/office/drawing/2014/main" xmlns="" id="{A7437A32-7B83-3F4B-A57A-2EDC794BCDEA}"/>
                  </a:ext>
                </a:extLst>
              </p:cNvPr>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0" name="Freeform 644">
                <a:extLst>
                  <a:ext uri="{FF2B5EF4-FFF2-40B4-BE49-F238E27FC236}">
                    <a16:creationId xmlns:a16="http://schemas.microsoft.com/office/drawing/2014/main" xmlns="" id="{FCF9BA05-22DD-6147-BD73-EF8F0D848C7D}"/>
                  </a:ext>
                </a:extLst>
              </p:cNvPr>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1" name="Freeform 645">
                <a:extLst>
                  <a:ext uri="{FF2B5EF4-FFF2-40B4-BE49-F238E27FC236}">
                    <a16:creationId xmlns:a16="http://schemas.microsoft.com/office/drawing/2014/main" xmlns="" id="{6383E31E-C337-2640-B6F3-0641648968F3}"/>
                  </a:ext>
                </a:extLst>
              </p:cNvPr>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2" name="Freeform 646">
                <a:extLst>
                  <a:ext uri="{FF2B5EF4-FFF2-40B4-BE49-F238E27FC236}">
                    <a16:creationId xmlns:a16="http://schemas.microsoft.com/office/drawing/2014/main" xmlns="" id="{447DCF2E-CD94-9449-B7CF-BCB77778400F}"/>
                  </a:ext>
                </a:extLst>
              </p:cNvPr>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3" name="Freeform 647">
                <a:extLst>
                  <a:ext uri="{FF2B5EF4-FFF2-40B4-BE49-F238E27FC236}">
                    <a16:creationId xmlns:a16="http://schemas.microsoft.com/office/drawing/2014/main" xmlns="" id="{FAAC71BC-B5FE-5B42-B409-0CEFF1C4DCE1}"/>
                  </a:ext>
                </a:extLst>
              </p:cNvPr>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4" name="Freeform 648">
                <a:extLst>
                  <a:ext uri="{FF2B5EF4-FFF2-40B4-BE49-F238E27FC236}">
                    <a16:creationId xmlns:a16="http://schemas.microsoft.com/office/drawing/2014/main" xmlns="" id="{4B9C3366-DBA5-6A48-96DD-F9D549E85728}"/>
                  </a:ext>
                </a:extLst>
              </p:cNvPr>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5" name="Freeform 649">
                <a:extLst>
                  <a:ext uri="{FF2B5EF4-FFF2-40B4-BE49-F238E27FC236}">
                    <a16:creationId xmlns:a16="http://schemas.microsoft.com/office/drawing/2014/main" xmlns="" id="{80848C94-BD37-9844-B712-C938A9AA1343}"/>
                  </a:ext>
                </a:extLst>
              </p:cNvPr>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6" name="Freeform 650">
                <a:extLst>
                  <a:ext uri="{FF2B5EF4-FFF2-40B4-BE49-F238E27FC236}">
                    <a16:creationId xmlns:a16="http://schemas.microsoft.com/office/drawing/2014/main" xmlns="" id="{04D7B21D-FCA6-BD4F-B41F-3AF3D5DF1733}"/>
                  </a:ext>
                </a:extLst>
              </p:cNvPr>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7" name="Freeform 651">
                <a:extLst>
                  <a:ext uri="{FF2B5EF4-FFF2-40B4-BE49-F238E27FC236}">
                    <a16:creationId xmlns:a16="http://schemas.microsoft.com/office/drawing/2014/main" xmlns="" id="{21248A4C-2707-5A49-B627-F93875627B0A}"/>
                  </a:ext>
                </a:extLst>
              </p:cNvPr>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8" name="Freeform 652">
                <a:extLst>
                  <a:ext uri="{FF2B5EF4-FFF2-40B4-BE49-F238E27FC236}">
                    <a16:creationId xmlns:a16="http://schemas.microsoft.com/office/drawing/2014/main" xmlns="" id="{5F46FA76-36C4-A547-89E5-A05CF5689375}"/>
                  </a:ext>
                </a:extLst>
              </p:cNvPr>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9" name="Freeform 653">
                <a:extLst>
                  <a:ext uri="{FF2B5EF4-FFF2-40B4-BE49-F238E27FC236}">
                    <a16:creationId xmlns:a16="http://schemas.microsoft.com/office/drawing/2014/main" xmlns="" id="{A73827C4-24F1-A542-9657-148E79564E3F}"/>
                  </a:ext>
                </a:extLst>
              </p:cNvPr>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0" name="Freeform 654">
                <a:extLst>
                  <a:ext uri="{FF2B5EF4-FFF2-40B4-BE49-F238E27FC236}">
                    <a16:creationId xmlns:a16="http://schemas.microsoft.com/office/drawing/2014/main" xmlns="" id="{F4D7BB41-60F2-E74A-8A2A-70946D68EC3F}"/>
                  </a:ext>
                </a:extLst>
              </p:cNvPr>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1" name="Freeform 655">
                <a:extLst>
                  <a:ext uri="{FF2B5EF4-FFF2-40B4-BE49-F238E27FC236}">
                    <a16:creationId xmlns:a16="http://schemas.microsoft.com/office/drawing/2014/main" xmlns="" id="{E5B89CAB-3CEC-8145-82D0-D33819CB2099}"/>
                  </a:ext>
                </a:extLst>
              </p:cNvPr>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2" name="Freeform 656">
                <a:extLst>
                  <a:ext uri="{FF2B5EF4-FFF2-40B4-BE49-F238E27FC236}">
                    <a16:creationId xmlns:a16="http://schemas.microsoft.com/office/drawing/2014/main" xmlns="" id="{80C56B3F-D90D-DD46-A80B-CFB2CE99D262}"/>
                  </a:ext>
                </a:extLst>
              </p:cNvPr>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3" name="Freeform 657">
                <a:extLst>
                  <a:ext uri="{FF2B5EF4-FFF2-40B4-BE49-F238E27FC236}">
                    <a16:creationId xmlns:a16="http://schemas.microsoft.com/office/drawing/2014/main" xmlns="" id="{320836F9-F18F-464B-8B96-727819626530}"/>
                  </a:ext>
                </a:extLst>
              </p:cNvPr>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4" name="Freeform 658">
                <a:extLst>
                  <a:ext uri="{FF2B5EF4-FFF2-40B4-BE49-F238E27FC236}">
                    <a16:creationId xmlns:a16="http://schemas.microsoft.com/office/drawing/2014/main" xmlns="" id="{C2732235-D55C-C940-B67D-8EF594B0E2FD}"/>
                  </a:ext>
                </a:extLst>
              </p:cNvPr>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5" name="Freeform 659">
                <a:extLst>
                  <a:ext uri="{FF2B5EF4-FFF2-40B4-BE49-F238E27FC236}">
                    <a16:creationId xmlns:a16="http://schemas.microsoft.com/office/drawing/2014/main" xmlns="" id="{DB9889F4-55DC-DD41-86C7-14D577837942}"/>
                  </a:ext>
                </a:extLst>
              </p:cNvPr>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6" name="Freeform 660">
                <a:extLst>
                  <a:ext uri="{FF2B5EF4-FFF2-40B4-BE49-F238E27FC236}">
                    <a16:creationId xmlns:a16="http://schemas.microsoft.com/office/drawing/2014/main" xmlns="" id="{28D4A214-3A70-E841-A42B-B47F0BDE077A}"/>
                  </a:ext>
                </a:extLst>
              </p:cNvPr>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7" name="Freeform 661">
                <a:extLst>
                  <a:ext uri="{FF2B5EF4-FFF2-40B4-BE49-F238E27FC236}">
                    <a16:creationId xmlns:a16="http://schemas.microsoft.com/office/drawing/2014/main" xmlns="" id="{F5FF95F9-7A38-DC4E-8E65-679088609BD7}"/>
                  </a:ext>
                </a:extLst>
              </p:cNvPr>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8" name="Freeform 662">
                <a:extLst>
                  <a:ext uri="{FF2B5EF4-FFF2-40B4-BE49-F238E27FC236}">
                    <a16:creationId xmlns:a16="http://schemas.microsoft.com/office/drawing/2014/main" xmlns="" id="{239DB47A-E41F-9B4A-9713-CE7D3F8E678D}"/>
                  </a:ext>
                </a:extLst>
              </p:cNvPr>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9" name="Freeform 663">
                <a:extLst>
                  <a:ext uri="{FF2B5EF4-FFF2-40B4-BE49-F238E27FC236}">
                    <a16:creationId xmlns:a16="http://schemas.microsoft.com/office/drawing/2014/main" xmlns="" id="{43CC5624-4972-5844-A7D7-A7F822022CF8}"/>
                  </a:ext>
                </a:extLst>
              </p:cNvPr>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0" name="Freeform 664">
                <a:extLst>
                  <a:ext uri="{FF2B5EF4-FFF2-40B4-BE49-F238E27FC236}">
                    <a16:creationId xmlns:a16="http://schemas.microsoft.com/office/drawing/2014/main" xmlns="" id="{68BA492C-F711-904C-802B-010000678340}"/>
                  </a:ext>
                </a:extLst>
              </p:cNvPr>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1" name="Freeform 665">
                <a:extLst>
                  <a:ext uri="{FF2B5EF4-FFF2-40B4-BE49-F238E27FC236}">
                    <a16:creationId xmlns:a16="http://schemas.microsoft.com/office/drawing/2014/main" xmlns="" id="{CB872082-9F9F-A94D-8BEA-0BF29AEF35F8}"/>
                  </a:ext>
                </a:extLst>
              </p:cNvPr>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2" name="Freeform 666">
                <a:extLst>
                  <a:ext uri="{FF2B5EF4-FFF2-40B4-BE49-F238E27FC236}">
                    <a16:creationId xmlns:a16="http://schemas.microsoft.com/office/drawing/2014/main" xmlns="" id="{B9A85547-8B5C-2D4C-A06F-1BD1D72B6962}"/>
                  </a:ext>
                </a:extLst>
              </p:cNvPr>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3" name="Freeform 667">
                <a:extLst>
                  <a:ext uri="{FF2B5EF4-FFF2-40B4-BE49-F238E27FC236}">
                    <a16:creationId xmlns:a16="http://schemas.microsoft.com/office/drawing/2014/main" xmlns="" id="{3E67C475-D7E1-1248-BC64-B3598A553567}"/>
                  </a:ext>
                </a:extLst>
              </p:cNvPr>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4" name="Freeform 668">
                <a:extLst>
                  <a:ext uri="{FF2B5EF4-FFF2-40B4-BE49-F238E27FC236}">
                    <a16:creationId xmlns:a16="http://schemas.microsoft.com/office/drawing/2014/main" xmlns="" id="{480B3CD7-6BCD-2145-AE7A-7F45C4079307}"/>
                  </a:ext>
                </a:extLst>
              </p:cNvPr>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5" name="Freeform 669">
                <a:extLst>
                  <a:ext uri="{FF2B5EF4-FFF2-40B4-BE49-F238E27FC236}">
                    <a16:creationId xmlns:a16="http://schemas.microsoft.com/office/drawing/2014/main" xmlns="" id="{72BBD155-9B00-6748-A6FC-EB0158820329}"/>
                  </a:ext>
                </a:extLst>
              </p:cNvPr>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6" name="Freeform 670">
                <a:extLst>
                  <a:ext uri="{FF2B5EF4-FFF2-40B4-BE49-F238E27FC236}">
                    <a16:creationId xmlns:a16="http://schemas.microsoft.com/office/drawing/2014/main" xmlns="" id="{AA0FF3F1-5D8D-294F-89F7-0753B370BB5F}"/>
                  </a:ext>
                </a:extLst>
              </p:cNvPr>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7" name="Freeform 671">
                <a:extLst>
                  <a:ext uri="{FF2B5EF4-FFF2-40B4-BE49-F238E27FC236}">
                    <a16:creationId xmlns:a16="http://schemas.microsoft.com/office/drawing/2014/main" xmlns="" id="{3BBE2FFE-596F-D14E-B4DE-091F81C06689}"/>
                  </a:ext>
                </a:extLst>
              </p:cNvPr>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8" name="Freeform 672">
                <a:extLst>
                  <a:ext uri="{FF2B5EF4-FFF2-40B4-BE49-F238E27FC236}">
                    <a16:creationId xmlns:a16="http://schemas.microsoft.com/office/drawing/2014/main" xmlns="" id="{FDD0DFD7-A268-FE44-B5E8-3948A7CCF371}"/>
                  </a:ext>
                </a:extLst>
              </p:cNvPr>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9" name="Freeform 673">
                <a:extLst>
                  <a:ext uri="{FF2B5EF4-FFF2-40B4-BE49-F238E27FC236}">
                    <a16:creationId xmlns:a16="http://schemas.microsoft.com/office/drawing/2014/main" xmlns="" id="{91B253F9-596D-ED4F-A112-D50C6F99EC8A}"/>
                  </a:ext>
                </a:extLst>
              </p:cNvPr>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0" name="Freeform 674">
                <a:extLst>
                  <a:ext uri="{FF2B5EF4-FFF2-40B4-BE49-F238E27FC236}">
                    <a16:creationId xmlns:a16="http://schemas.microsoft.com/office/drawing/2014/main" xmlns="" id="{AD3A028E-2DFD-AB44-9667-62C63B05A447}"/>
                  </a:ext>
                </a:extLst>
              </p:cNvPr>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1" name="Freeform 675">
                <a:extLst>
                  <a:ext uri="{FF2B5EF4-FFF2-40B4-BE49-F238E27FC236}">
                    <a16:creationId xmlns:a16="http://schemas.microsoft.com/office/drawing/2014/main" xmlns="" id="{11A3D706-04F6-F443-9F92-A2E20BC7FF12}"/>
                  </a:ext>
                </a:extLst>
              </p:cNvPr>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2" name="Freeform 676">
                <a:extLst>
                  <a:ext uri="{FF2B5EF4-FFF2-40B4-BE49-F238E27FC236}">
                    <a16:creationId xmlns:a16="http://schemas.microsoft.com/office/drawing/2014/main" xmlns="" id="{AD5950B8-563B-B543-8877-278C22A05EFE}"/>
                  </a:ext>
                </a:extLst>
              </p:cNvPr>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3" name="Freeform 677">
                <a:extLst>
                  <a:ext uri="{FF2B5EF4-FFF2-40B4-BE49-F238E27FC236}">
                    <a16:creationId xmlns:a16="http://schemas.microsoft.com/office/drawing/2014/main" xmlns="" id="{8BF16B6C-E3A9-2147-BE3C-0A9B143F5088}"/>
                  </a:ext>
                </a:extLst>
              </p:cNvPr>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4" name="Freeform 678">
                <a:extLst>
                  <a:ext uri="{FF2B5EF4-FFF2-40B4-BE49-F238E27FC236}">
                    <a16:creationId xmlns:a16="http://schemas.microsoft.com/office/drawing/2014/main" xmlns="" id="{B6410D4A-2546-AC45-A403-F3C17225C870}"/>
                  </a:ext>
                </a:extLst>
              </p:cNvPr>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5" name="Freeform 679">
                <a:extLst>
                  <a:ext uri="{FF2B5EF4-FFF2-40B4-BE49-F238E27FC236}">
                    <a16:creationId xmlns:a16="http://schemas.microsoft.com/office/drawing/2014/main" xmlns="" id="{F6A6C5A4-5D80-F242-B53F-081C127E973F}"/>
                  </a:ext>
                </a:extLst>
              </p:cNvPr>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6" name="Freeform 680">
                <a:extLst>
                  <a:ext uri="{FF2B5EF4-FFF2-40B4-BE49-F238E27FC236}">
                    <a16:creationId xmlns:a16="http://schemas.microsoft.com/office/drawing/2014/main" xmlns="" id="{E962A213-2754-634F-BFF4-56C2D3EB3A33}"/>
                  </a:ext>
                </a:extLst>
              </p:cNvPr>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7" name="Freeform 681">
                <a:extLst>
                  <a:ext uri="{FF2B5EF4-FFF2-40B4-BE49-F238E27FC236}">
                    <a16:creationId xmlns:a16="http://schemas.microsoft.com/office/drawing/2014/main" xmlns="" id="{C372BEA7-C6E3-5943-922A-1524AE3B2495}"/>
                  </a:ext>
                </a:extLst>
              </p:cNvPr>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8" name="Freeform 682">
                <a:extLst>
                  <a:ext uri="{FF2B5EF4-FFF2-40B4-BE49-F238E27FC236}">
                    <a16:creationId xmlns:a16="http://schemas.microsoft.com/office/drawing/2014/main" xmlns="" id="{14EB9CEA-A698-F446-B0F6-2E92AA602BAB}"/>
                  </a:ext>
                </a:extLst>
              </p:cNvPr>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9" name="Freeform 683">
                <a:extLst>
                  <a:ext uri="{FF2B5EF4-FFF2-40B4-BE49-F238E27FC236}">
                    <a16:creationId xmlns:a16="http://schemas.microsoft.com/office/drawing/2014/main" xmlns="" id="{12CE8364-3078-4543-AB39-050DE56BAA92}"/>
                  </a:ext>
                </a:extLst>
              </p:cNvPr>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0" name="Freeform 684">
                <a:extLst>
                  <a:ext uri="{FF2B5EF4-FFF2-40B4-BE49-F238E27FC236}">
                    <a16:creationId xmlns:a16="http://schemas.microsoft.com/office/drawing/2014/main" xmlns="" id="{16CA111E-C113-1042-8854-5296BFFC9B4C}"/>
                  </a:ext>
                </a:extLst>
              </p:cNvPr>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1" name="Freeform 685">
                <a:extLst>
                  <a:ext uri="{FF2B5EF4-FFF2-40B4-BE49-F238E27FC236}">
                    <a16:creationId xmlns:a16="http://schemas.microsoft.com/office/drawing/2014/main" xmlns="" id="{863D6296-62D8-6144-ADB8-EFF38F83643C}"/>
                  </a:ext>
                </a:extLst>
              </p:cNvPr>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2" name="Freeform 686">
                <a:extLst>
                  <a:ext uri="{FF2B5EF4-FFF2-40B4-BE49-F238E27FC236}">
                    <a16:creationId xmlns:a16="http://schemas.microsoft.com/office/drawing/2014/main" xmlns="" id="{DC3E2D7E-D43E-9849-8C93-2903CB43BD65}"/>
                  </a:ext>
                </a:extLst>
              </p:cNvPr>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3" name="Freeform 687">
                <a:extLst>
                  <a:ext uri="{FF2B5EF4-FFF2-40B4-BE49-F238E27FC236}">
                    <a16:creationId xmlns:a16="http://schemas.microsoft.com/office/drawing/2014/main" xmlns="" id="{A7CA7FDA-0769-084A-A3D5-FC189EA2522D}"/>
                  </a:ext>
                </a:extLst>
              </p:cNvPr>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4" name="Freeform 688">
                <a:extLst>
                  <a:ext uri="{FF2B5EF4-FFF2-40B4-BE49-F238E27FC236}">
                    <a16:creationId xmlns:a16="http://schemas.microsoft.com/office/drawing/2014/main" xmlns="" id="{2F3A0456-1A3E-7E41-9165-3602D50E33D4}"/>
                  </a:ext>
                </a:extLst>
              </p:cNvPr>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5" name="Freeform 689">
                <a:extLst>
                  <a:ext uri="{FF2B5EF4-FFF2-40B4-BE49-F238E27FC236}">
                    <a16:creationId xmlns:a16="http://schemas.microsoft.com/office/drawing/2014/main" xmlns="" id="{30F630E8-9C0D-5D4B-834D-2F8313AB6C82}"/>
                  </a:ext>
                </a:extLst>
              </p:cNvPr>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6" name="Freeform 690">
                <a:extLst>
                  <a:ext uri="{FF2B5EF4-FFF2-40B4-BE49-F238E27FC236}">
                    <a16:creationId xmlns:a16="http://schemas.microsoft.com/office/drawing/2014/main" xmlns="" id="{E5A50273-8044-8343-80AD-D4CFAF66F489}"/>
                  </a:ext>
                </a:extLst>
              </p:cNvPr>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7" name="Freeform 691">
                <a:extLst>
                  <a:ext uri="{FF2B5EF4-FFF2-40B4-BE49-F238E27FC236}">
                    <a16:creationId xmlns:a16="http://schemas.microsoft.com/office/drawing/2014/main" xmlns="" id="{2FC86976-AA2F-4D44-ACB8-403F5BB89FB7}"/>
                  </a:ext>
                </a:extLst>
              </p:cNvPr>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8" name="Freeform 692">
                <a:extLst>
                  <a:ext uri="{FF2B5EF4-FFF2-40B4-BE49-F238E27FC236}">
                    <a16:creationId xmlns:a16="http://schemas.microsoft.com/office/drawing/2014/main" xmlns="" id="{0B553532-3A51-1C4D-AB99-291048D175C9}"/>
                  </a:ext>
                </a:extLst>
              </p:cNvPr>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9" name="Freeform 693">
                <a:extLst>
                  <a:ext uri="{FF2B5EF4-FFF2-40B4-BE49-F238E27FC236}">
                    <a16:creationId xmlns:a16="http://schemas.microsoft.com/office/drawing/2014/main" xmlns="" id="{ABD62EF4-FCD3-5E4B-8E5F-39D1A2107984}"/>
                  </a:ext>
                </a:extLst>
              </p:cNvPr>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0" name="Freeform 694">
                <a:extLst>
                  <a:ext uri="{FF2B5EF4-FFF2-40B4-BE49-F238E27FC236}">
                    <a16:creationId xmlns:a16="http://schemas.microsoft.com/office/drawing/2014/main" xmlns="" id="{6CDF5A04-2482-0648-BDB6-830DCF6EFF7D}"/>
                  </a:ext>
                </a:extLst>
              </p:cNvPr>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1" name="Freeform 695">
                <a:extLst>
                  <a:ext uri="{FF2B5EF4-FFF2-40B4-BE49-F238E27FC236}">
                    <a16:creationId xmlns:a16="http://schemas.microsoft.com/office/drawing/2014/main" xmlns="" id="{6278DCF9-96EE-5444-AB8F-F034D034411A}"/>
                  </a:ext>
                </a:extLst>
              </p:cNvPr>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2" name="Freeform 696">
                <a:extLst>
                  <a:ext uri="{FF2B5EF4-FFF2-40B4-BE49-F238E27FC236}">
                    <a16:creationId xmlns:a16="http://schemas.microsoft.com/office/drawing/2014/main" xmlns="" id="{163A9C84-A30D-B64F-A7B0-08B473FF9168}"/>
                  </a:ext>
                </a:extLst>
              </p:cNvPr>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3" name="Freeform 697">
                <a:extLst>
                  <a:ext uri="{FF2B5EF4-FFF2-40B4-BE49-F238E27FC236}">
                    <a16:creationId xmlns:a16="http://schemas.microsoft.com/office/drawing/2014/main" xmlns="" id="{7535B16C-3E21-0A46-9861-E06E4281D60F}"/>
                  </a:ext>
                </a:extLst>
              </p:cNvPr>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4" name="Freeform 698">
                <a:extLst>
                  <a:ext uri="{FF2B5EF4-FFF2-40B4-BE49-F238E27FC236}">
                    <a16:creationId xmlns:a16="http://schemas.microsoft.com/office/drawing/2014/main" xmlns="" id="{DAA13C6B-9038-494B-9BE5-FCE61EA86792}"/>
                  </a:ext>
                </a:extLst>
              </p:cNvPr>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5" name="Freeform 699">
                <a:extLst>
                  <a:ext uri="{FF2B5EF4-FFF2-40B4-BE49-F238E27FC236}">
                    <a16:creationId xmlns:a16="http://schemas.microsoft.com/office/drawing/2014/main" xmlns="" id="{8128D9E8-B527-DE4F-9D50-6D7BD15419B7}"/>
                  </a:ext>
                </a:extLst>
              </p:cNvPr>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6" name="Freeform 700">
                <a:extLst>
                  <a:ext uri="{FF2B5EF4-FFF2-40B4-BE49-F238E27FC236}">
                    <a16:creationId xmlns:a16="http://schemas.microsoft.com/office/drawing/2014/main" xmlns="" id="{4353A07A-C07A-6147-8165-2892EACD0AFB}"/>
                  </a:ext>
                </a:extLst>
              </p:cNvPr>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7" name="Freeform 701">
                <a:extLst>
                  <a:ext uri="{FF2B5EF4-FFF2-40B4-BE49-F238E27FC236}">
                    <a16:creationId xmlns:a16="http://schemas.microsoft.com/office/drawing/2014/main" xmlns="" id="{7CE56BDC-C51E-F14D-902C-2A186EFEC1E1}"/>
                  </a:ext>
                </a:extLst>
              </p:cNvPr>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8" name="Freeform 702">
                <a:extLst>
                  <a:ext uri="{FF2B5EF4-FFF2-40B4-BE49-F238E27FC236}">
                    <a16:creationId xmlns:a16="http://schemas.microsoft.com/office/drawing/2014/main" xmlns="" id="{8A189955-CC63-4B41-9402-650773F70C7E}"/>
                  </a:ext>
                </a:extLst>
              </p:cNvPr>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9" name="Freeform 703">
                <a:extLst>
                  <a:ext uri="{FF2B5EF4-FFF2-40B4-BE49-F238E27FC236}">
                    <a16:creationId xmlns:a16="http://schemas.microsoft.com/office/drawing/2014/main" xmlns="" id="{171F2DE9-9EB2-8A42-97E1-3BBFC41CBF90}"/>
                  </a:ext>
                </a:extLst>
              </p:cNvPr>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0" name="Freeform 704">
                <a:extLst>
                  <a:ext uri="{FF2B5EF4-FFF2-40B4-BE49-F238E27FC236}">
                    <a16:creationId xmlns:a16="http://schemas.microsoft.com/office/drawing/2014/main" xmlns="" id="{48182253-5691-E049-8A00-BEA8FBB2EF9B}"/>
                  </a:ext>
                </a:extLst>
              </p:cNvPr>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1" name="Freeform 705">
                <a:extLst>
                  <a:ext uri="{FF2B5EF4-FFF2-40B4-BE49-F238E27FC236}">
                    <a16:creationId xmlns:a16="http://schemas.microsoft.com/office/drawing/2014/main" xmlns="" id="{F579D149-08C3-B24D-86DD-C1646EFCDF0F}"/>
                  </a:ext>
                </a:extLst>
              </p:cNvPr>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2" name="Freeform 706">
                <a:extLst>
                  <a:ext uri="{FF2B5EF4-FFF2-40B4-BE49-F238E27FC236}">
                    <a16:creationId xmlns:a16="http://schemas.microsoft.com/office/drawing/2014/main" xmlns="" id="{70E0982A-1B54-BA41-873C-864856E51B69}"/>
                  </a:ext>
                </a:extLst>
              </p:cNvPr>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3" name="Freeform 707">
                <a:extLst>
                  <a:ext uri="{FF2B5EF4-FFF2-40B4-BE49-F238E27FC236}">
                    <a16:creationId xmlns:a16="http://schemas.microsoft.com/office/drawing/2014/main" xmlns="" id="{2BC6A58D-F47D-944C-8A0E-708CF2B5C5C8}"/>
                  </a:ext>
                </a:extLst>
              </p:cNvPr>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4" name="Freeform 708">
                <a:extLst>
                  <a:ext uri="{FF2B5EF4-FFF2-40B4-BE49-F238E27FC236}">
                    <a16:creationId xmlns:a16="http://schemas.microsoft.com/office/drawing/2014/main" xmlns="" id="{F737AB3A-164E-4D4F-A881-D01FA1A482B1}"/>
                  </a:ext>
                </a:extLst>
              </p:cNvPr>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5" name="Freeform 709">
                <a:extLst>
                  <a:ext uri="{FF2B5EF4-FFF2-40B4-BE49-F238E27FC236}">
                    <a16:creationId xmlns:a16="http://schemas.microsoft.com/office/drawing/2014/main" xmlns="" id="{06175E92-26D3-2947-89B5-6E804FF07296}"/>
                  </a:ext>
                </a:extLst>
              </p:cNvPr>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6" name="Freeform 710">
                <a:extLst>
                  <a:ext uri="{FF2B5EF4-FFF2-40B4-BE49-F238E27FC236}">
                    <a16:creationId xmlns:a16="http://schemas.microsoft.com/office/drawing/2014/main" xmlns="" id="{F83913E3-339B-784F-8C73-F978965E5791}"/>
                  </a:ext>
                </a:extLst>
              </p:cNvPr>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7" name="Freeform 711">
                <a:extLst>
                  <a:ext uri="{FF2B5EF4-FFF2-40B4-BE49-F238E27FC236}">
                    <a16:creationId xmlns:a16="http://schemas.microsoft.com/office/drawing/2014/main" xmlns="" id="{A82EEDF8-D307-D74A-A4A5-05B0125E4349}"/>
                  </a:ext>
                </a:extLst>
              </p:cNvPr>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8" name="Freeform 712">
                <a:extLst>
                  <a:ext uri="{FF2B5EF4-FFF2-40B4-BE49-F238E27FC236}">
                    <a16:creationId xmlns:a16="http://schemas.microsoft.com/office/drawing/2014/main" xmlns="" id="{79C91147-C9D7-3541-A66F-FA7E4562B147}"/>
                  </a:ext>
                </a:extLst>
              </p:cNvPr>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9" name="Freeform 713">
                <a:extLst>
                  <a:ext uri="{FF2B5EF4-FFF2-40B4-BE49-F238E27FC236}">
                    <a16:creationId xmlns:a16="http://schemas.microsoft.com/office/drawing/2014/main" xmlns="" id="{B6834B00-ED45-B94B-8F16-EAE1D5DFBBF2}"/>
                  </a:ext>
                </a:extLst>
              </p:cNvPr>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0" name="Freeform 714">
                <a:extLst>
                  <a:ext uri="{FF2B5EF4-FFF2-40B4-BE49-F238E27FC236}">
                    <a16:creationId xmlns:a16="http://schemas.microsoft.com/office/drawing/2014/main" xmlns="" id="{D326D7FB-AC11-C742-85DB-C78F80666D44}"/>
                  </a:ext>
                </a:extLst>
              </p:cNvPr>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1" name="Freeform 715">
                <a:extLst>
                  <a:ext uri="{FF2B5EF4-FFF2-40B4-BE49-F238E27FC236}">
                    <a16:creationId xmlns:a16="http://schemas.microsoft.com/office/drawing/2014/main" xmlns="" id="{DE9BC50E-E6BE-F646-93F5-448C2574DB9B}"/>
                  </a:ext>
                </a:extLst>
              </p:cNvPr>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2" name="Freeform 716">
                <a:extLst>
                  <a:ext uri="{FF2B5EF4-FFF2-40B4-BE49-F238E27FC236}">
                    <a16:creationId xmlns:a16="http://schemas.microsoft.com/office/drawing/2014/main" xmlns="" id="{B3EBABA1-6766-0D48-B1F2-2058B5EEFB74}"/>
                  </a:ext>
                </a:extLst>
              </p:cNvPr>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3" name="Freeform 717">
                <a:extLst>
                  <a:ext uri="{FF2B5EF4-FFF2-40B4-BE49-F238E27FC236}">
                    <a16:creationId xmlns:a16="http://schemas.microsoft.com/office/drawing/2014/main" xmlns="" id="{1FAB08F5-1F4C-FA41-9FEE-4503D4C36122}"/>
                  </a:ext>
                </a:extLst>
              </p:cNvPr>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4" name="Freeform 718">
                <a:extLst>
                  <a:ext uri="{FF2B5EF4-FFF2-40B4-BE49-F238E27FC236}">
                    <a16:creationId xmlns:a16="http://schemas.microsoft.com/office/drawing/2014/main" xmlns="" id="{1678EECC-56D6-DA44-809A-2DD1AF03F9D2}"/>
                  </a:ext>
                </a:extLst>
              </p:cNvPr>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5" name="Freeform 719">
                <a:extLst>
                  <a:ext uri="{FF2B5EF4-FFF2-40B4-BE49-F238E27FC236}">
                    <a16:creationId xmlns:a16="http://schemas.microsoft.com/office/drawing/2014/main" xmlns="" id="{CEFB1491-6FB8-1640-8A0C-7908D8551CE7}"/>
                  </a:ext>
                </a:extLst>
              </p:cNvPr>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6" name="Freeform 720">
                <a:extLst>
                  <a:ext uri="{FF2B5EF4-FFF2-40B4-BE49-F238E27FC236}">
                    <a16:creationId xmlns:a16="http://schemas.microsoft.com/office/drawing/2014/main" xmlns="" id="{884315A6-BBFD-6346-9DAB-A3A211C33750}"/>
                  </a:ext>
                </a:extLst>
              </p:cNvPr>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7" name="Freeform 721">
                <a:extLst>
                  <a:ext uri="{FF2B5EF4-FFF2-40B4-BE49-F238E27FC236}">
                    <a16:creationId xmlns:a16="http://schemas.microsoft.com/office/drawing/2014/main" xmlns="" id="{D1BFB262-5EF0-E643-AF88-18A6715861AB}"/>
                  </a:ext>
                </a:extLst>
              </p:cNvPr>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8" name="Freeform 722">
                <a:extLst>
                  <a:ext uri="{FF2B5EF4-FFF2-40B4-BE49-F238E27FC236}">
                    <a16:creationId xmlns:a16="http://schemas.microsoft.com/office/drawing/2014/main" xmlns="" id="{ECB113D3-0879-AE4D-95EE-385E71FDC223}"/>
                  </a:ext>
                </a:extLst>
              </p:cNvPr>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9" name="Freeform 723">
                <a:extLst>
                  <a:ext uri="{FF2B5EF4-FFF2-40B4-BE49-F238E27FC236}">
                    <a16:creationId xmlns:a16="http://schemas.microsoft.com/office/drawing/2014/main" xmlns="" id="{8B2B2DA2-C327-1F4D-AC5C-94C0B8CE4FBB}"/>
                  </a:ext>
                </a:extLst>
              </p:cNvPr>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0" name="Freeform 724">
                <a:extLst>
                  <a:ext uri="{FF2B5EF4-FFF2-40B4-BE49-F238E27FC236}">
                    <a16:creationId xmlns:a16="http://schemas.microsoft.com/office/drawing/2014/main" xmlns="" id="{507F171B-560E-0E4D-949E-2FB713C589DD}"/>
                  </a:ext>
                </a:extLst>
              </p:cNvPr>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1" name="Freeform 725">
                <a:extLst>
                  <a:ext uri="{FF2B5EF4-FFF2-40B4-BE49-F238E27FC236}">
                    <a16:creationId xmlns:a16="http://schemas.microsoft.com/office/drawing/2014/main" xmlns="" id="{B1398738-B5C9-9B49-88E2-8490EFFB018D}"/>
                  </a:ext>
                </a:extLst>
              </p:cNvPr>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2" name="Freeform 726">
                <a:extLst>
                  <a:ext uri="{FF2B5EF4-FFF2-40B4-BE49-F238E27FC236}">
                    <a16:creationId xmlns:a16="http://schemas.microsoft.com/office/drawing/2014/main" xmlns="" id="{53BB442E-BD6E-994F-9A3B-B033490AB664}"/>
                  </a:ext>
                </a:extLst>
              </p:cNvPr>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3" name="Freeform 727">
                <a:extLst>
                  <a:ext uri="{FF2B5EF4-FFF2-40B4-BE49-F238E27FC236}">
                    <a16:creationId xmlns:a16="http://schemas.microsoft.com/office/drawing/2014/main" xmlns="" id="{CF4EB1DA-4FCD-2948-9982-E20A4F3377C2}"/>
                  </a:ext>
                </a:extLst>
              </p:cNvPr>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4" name="Freeform 728">
                <a:extLst>
                  <a:ext uri="{FF2B5EF4-FFF2-40B4-BE49-F238E27FC236}">
                    <a16:creationId xmlns:a16="http://schemas.microsoft.com/office/drawing/2014/main" xmlns="" id="{F8E2C653-D012-4E43-9631-B91476CE8FB1}"/>
                  </a:ext>
                </a:extLst>
              </p:cNvPr>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5" name="Freeform 729">
                <a:extLst>
                  <a:ext uri="{FF2B5EF4-FFF2-40B4-BE49-F238E27FC236}">
                    <a16:creationId xmlns:a16="http://schemas.microsoft.com/office/drawing/2014/main" xmlns="" id="{16B404FE-CA42-F84F-B692-2A09EE39803E}"/>
                  </a:ext>
                </a:extLst>
              </p:cNvPr>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6" name="Freeform 730">
                <a:extLst>
                  <a:ext uri="{FF2B5EF4-FFF2-40B4-BE49-F238E27FC236}">
                    <a16:creationId xmlns:a16="http://schemas.microsoft.com/office/drawing/2014/main" xmlns="" id="{E3C62AF6-50C9-4F44-888D-6505E60EFD63}"/>
                  </a:ext>
                </a:extLst>
              </p:cNvPr>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7" name="Freeform 731">
                <a:extLst>
                  <a:ext uri="{FF2B5EF4-FFF2-40B4-BE49-F238E27FC236}">
                    <a16:creationId xmlns:a16="http://schemas.microsoft.com/office/drawing/2014/main" xmlns="" id="{18A03B49-4143-7C45-8A79-D4CC7E80AF85}"/>
                  </a:ext>
                </a:extLst>
              </p:cNvPr>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8" name="Freeform 732">
                <a:extLst>
                  <a:ext uri="{FF2B5EF4-FFF2-40B4-BE49-F238E27FC236}">
                    <a16:creationId xmlns:a16="http://schemas.microsoft.com/office/drawing/2014/main" xmlns="" id="{E38FA4AC-7FDE-0941-BE44-B1FC4A93E903}"/>
                  </a:ext>
                </a:extLst>
              </p:cNvPr>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9" name="Freeform 733">
                <a:extLst>
                  <a:ext uri="{FF2B5EF4-FFF2-40B4-BE49-F238E27FC236}">
                    <a16:creationId xmlns:a16="http://schemas.microsoft.com/office/drawing/2014/main" xmlns="" id="{16346FC3-B83B-6348-963D-46D25437ADF2}"/>
                  </a:ext>
                </a:extLst>
              </p:cNvPr>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0" name="Freeform 734">
                <a:extLst>
                  <a:ext uri="{FF2B5EF4-FFF2-40B4-BE49-F238E27FC236}">
                    <a16:creationId xmlns:a16="http://schemas.microsoft.com/office/drawing/2014/main" xmlns="" id="{65F9705F-A2AE-5847-8316-C76271A208CD}"/>
                  </a:ext>
                </a:extLst>
              </p:cNvPr>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1" name="Freeform 735">
                <a:extLst>
                  <a:ext uri="{FF2B5EF4-FFF2-40B4-BE49-F238E27FC236}">
                    <a16:creationId xmlns:a16="http://schemas.microsoft.com/office/drawing/2014/main" xmlns="" id="{E215196C-DBC9-C547-9FD1-C2156DE0F49F}"/>
                  </a:ext>
                </a:extLst>
              </p:cNvPr>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2" name="Freeform 736">
                <a:extLst>
                  <a:ext uri="{FF2B5EF4-FFF2-40B4-BE49-F238E27FC236}">
                    <a16:creationId xmlns:a16="http://schemas.microsoft.com/office/drawing/2014/main" xmlns="" id="{2B23689B-084D-B345-AF2C-00B492481977}"/>
                  </a:ext>
                </a:extLst>
              </p:cNvPr>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3" name="Freeform 737">
                <a:extLst>
                  <a:ext uri="{FF2B5EF4-FFF2-40B4-BE49-F238E27FC236}">
                    <a16:creationId xmlns:a16="http://schemas.microsoft.com/office/drawing/2014/main" xmlns="" id="{044C16EC-AE07-EC48-905C-CFDA34F6F9B7}"/>
                  </a:ext>
                </a:extLst>
              </p:cNvPr>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4" name="Freeform 738">
                <a:extLst>
                  <a:ext uri="{FF2B5EF4-FFF2-40B4-BE49-F238E27FC236}">
                    <a16:creationId xmlns:a16="http://schemas.microsoft.com/office/drawing/2014/main" xmlns="" id="{BFDEFC56-2A30-E845-994A-75CC00E00491}"/>
                  </a:ext>
                </a:extLst>
              </p:cNvPr>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5" name="Freeform 739">
                <a:extLst>
                  <a:ext uri="{FF2B5EF4-FFF2-40B4-BE49-F238E27FC236}">
                    <a16:creationId xmlns:a16="http://schemas.microsoft.com/office/drawing/2014/main" xmlns="" id="{3C7F06F1-D46B-8A4D-9B58-6E41B6273F8E}"/>
                  </a:ext>
                </a:extLst>
              </p:cNvPr>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6" name="Freeform 740">
                <a:extLst>
                  <a:ext uri="{FF2B5EF4-FFF2-40B4-BE49-F238E27FC236}">
                    <a16:creationId xmlns:a16="http://schemas.microsoft.com/office/drawing/2014/main" xmlns="" id="{AE549A74-37E5-2E45-AED0-4753C0B18B33}"/>
                  </a:ext>
                </a:extLst>
              </p:cNvPr>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7" name="Freeform 741">
                <a:extLst>
                  <a:ext uri="{FF2B5EF4-FFF2-40B4-BE49-F238E27FC236}">
                    <a16:creationId xmlns:a16="http://schemas.microsoft.com/office/drawing/2014/main" xmlns="" id="{DDD4F0A2-B05C-C840-A0F0-50C64CFC59C7}"/>
                  </a:ext>
                </a:extLst>
              </p:cNvPr>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8" name="Freeform 742">
                <a:extLst>
                  <a:ext uri="{FF2B5EF4-FFF2-40B4-BE49-F238E27FC236}">
                    <a16:creationId xmlns:a16="http://schemas.microsoft.com/office/drawing/2014/main" xmlns="" id="{83A8752C-E5BA-1C4D-AE70-7F15C453989F}"/>
                  </a:ext>
                </a:extLst>
              </p:cNvPr>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9" name="Freeform 743">
                <a:extLst>
                  <a:ext uri="{FF2B5EF4-FFF2-40B4-BE49-F238E27FC236}">
                    <a16:creationId xmlns:a16="http://schemas.microsoft.com/office/drawing/2014/main" xmlns="" id="{C7087BDB-7D68-0D4C-89BD-C47CC2B401A4}"/>
                  </a:ext>
                </a:extLst>
              </p:cNvPr>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0" name="Freeform 744">
                <a:extLst>
                  <a:ext uri="{FF2B5EF4-FFF2-40B4-BE49-F238E27FC236}">
                    <a16:creationId xmlns:a16="http://schemas.microsoft.com/office/drawing/2014/main" xmlns="" id="{799502C2-D5C8-2E44-9E0E-7CF5C4022639}"/>
                  </a:ext>
                </a:extLst>
              </p:cNvPr>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1" name="Freeform 745">
                <a:extLst>
                  <a:ext uri="{FF2B5EF4-FFF2-40B4-BE49-F238E27FC236}">
                    <a16:creationId xmlns:a16="http://schemas.microsoft.com/office/drawing/2014/main" xmlns="" id="{F371F9D6-E52A-7242-87DE-507601B7A2CB}"/>
                  </a:ext>
                </a:extLst>
              </p:cNvPr>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2" name="Freeform 746">
                <a:extLst>
                  <a:ext uri="{FF2B5EF4-FFF2-40B4-BE49-F238E27FC236}">
                    <a16:creationId xmlns:a16="http://schemas.microsoft.com/office/drawing/2014/main" xmlns="" id="{9AE7C845-18B9-664D-84B7-FDE3F5A3179B}"/>
                  </a:ext>
                </a:extLst>
              </p:cNvPr>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3" name="Freeform 747">
                <a:extLst>
                  <a:ext uri="{FF2B5EF4-FFF2-40B4-BE49-F238E27FC236}">
                    <a16:creationId xmlns:a16="http://schemas.microsoft.com/office/drawing/2014/main" xmlns="" id="{FB109A4F-C15C-5040-BF9F-E64685E8E6F2}"/>
                  </a:ext>
                </a:extLst>
              </p:cNvPr>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4" name="Freeform 748">
                <a:extLst>
                  <a:ext uri="{FF2B5EF4-FFF2-40B4-BE49-F238E27FC236}">
                    <a16:creationId xmlns:a16="http://schemas.microsoft.com/office/drawing/2014/main" xmlns="" id="{D8D6CD18-0BEA-F44F-8D08-B25B22EC128C}"/>
                  </a:ext>
                </a:extLst>
              </p:cNvPr>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5" name="Freeform 749">
                <a:extLst>
                  <a:ext uri="{FF2B5EF4-FFF2-40B4-BE49-F238E27FC236}">
                    <a16:creationId xmlns:a16="http://schemas.microsoft.com/office/drawing/2014/main" xmlns="" id="{D3277832-6820-F54D-BF6A-F3EBE5AD2B0A}"/>
                  </a:ext>
                </a:extLst>
              </p:cNvPr>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6" name="Freeform 750">
                <a:extLst>
                  <a:ext uri="{FF2B5EF4-FFF2-40B4-BE49-F238E27FC236}">
                    <a16:creationId xmlns:a16="http://schemas.microsoft.com/office/drawing/2014/main" xmlns="" id="{55AC5FBB-3EEF-8745-89FC-EF7D216057FC}"/>
                  </a:ext>
                </a:extLst>
              </p:cNvPr>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7" name="Freeform 751">
                <a:extLst>
                  <a:ext uri="{FF2B5EF4-FFF2-40B4-BE49-F238E27FC236}">
                    <a16:creationId xmlns:a16="http://schemas.microsoft.com/office/drawing/2014/main" xmlns="" id="{FD457230-DD02-C744-B2EC-CADA99544233}"/>
                  </a:ext>
                </a:extLst>
              </p:cNvPr>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8" name="Freeform 752">
                <a:extLst>
                  <a:ext uri="{FF2B5EF4-FFF2-40B4-BE49-F238E27FC236}">
                    <a16:creationId xmlns:a16="http://schemas.microsoft.com/office/drawing/2014/main" xmlns="" id="{90E8D803-696E-7344-95FE-D02E3E2AB990}"/>
                  </a:ext>
                </a:extLst>
              </p:cNvPr>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9" name="Freeform 753">
                <a:extLst>
                  <a:ext uri="{FF2B5EF4-FFF2-40B4-BE49-F238E27FC236}">
                    <a16:creationId xmlns:a16="http://schemas.microsoft.com/office/drawing/2014/main" xmlns="" id="{3CE4C122-23A6-B342-AF74-99EA66108694}"/>
                  </a:ext>
                </a:extLst>
              </p:cNvPr>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0" name="Freeform 754">
                <a:extLst>
                  <a:ext uri="{FF2B5EF4-FFF2-40B4-BE49-F238E27FC236}">
                    <a16:creationId xmlns:a16="http://schemas.microsoft.com/office/drawing/2014/main" xmlns="" id="{A4E1C401-5124-4643-8972-03B95C9EEB54}"/>
                  </a:ext>
                </a:extLst>
              </p:cNvPr>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1" name="Freeform 755">
                <a:extLst>
                  <a:ext uri="{FF2B5EF4-FFF2-40B4-BE49-F238E27FC236}">
                    <a16:creationId xmlns:a16="http://schemas.microsoft.com/office/drawing/2014/main" xmlns="" id="{8F4046F0-C4DB-BA48-B603-227E90B71E7F}"/>
                  </a:ext>
                </a:extLst>
              </p:cNvPr>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2" name="Freeform 756">
                <a:extLst>
                  <a:ext uri="{FF2B5EF4-FFF2-40B4-BE49-F238E27FC236}">
                    <a16:creationId xmlns:a16="http://schemas.microsoft.com/office/drawing/2014/main" xmlns="" id="{0DAFCF0F-81C9-E94C-963D-C87B51B4ED8D}"/>
                  </a:ext>
                </a:extLst>
              </p:cNvPr>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3" name="Freeform 757">
                <a:extLst>
                  <a:ext uri="{FF2B5EF4-FFF2-40B4-BE49-F238E27FC236}">
                    <a16:creationId xmlns:a16="http://schemas.microsoft.com/office/drawing/2014/main" xmlns="" id="{771F2C89-0A74-0C4C-A340-B4654CD8C292}"/>
                  </a:ext>
                </a:extLst>
              </p:cNvPr>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4" name="Freeform 758">
                <a:extLst>
                  <a:ext uri="{FF2B5EF4-FFF2-40B4-BE49-F238E27FC236}">
                    <a16:creationId xmlns:a16="http://schemas.microsoft.com/office/drawing/2014/main" xmlns="" id="{293CE11D-6FF6-8548-9D83-440C32C2830F}"/>
                  </a:ext>
                </a:extLst>
              </p:cNvPr>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5" name="Freeform 759">
                <a:extLst>
                  <a:ext uri="{FF2B5EF4-FFF2-40B4-BE49-F238E27FC236}">
                    <a16:creationId xmlns:a16="http://schemas.microsoft.com/office/drawing/2014/main" xmlns="" id="{FD5D7810-9AF4-4B4D-BDB7-6BBC7F3976B2}"/>
                  </a:ext>
                </a:extLst>
              </p:cNvPr>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6" name="Freeform 760">
                <a:extLst>
                  <a:ext uri="{FF2B5EF4-FFF2-40B4-BE49-F238E27FC236}">
                    <a16:creationId xmlns:a16="http://schemas.microsoft.com/office/drawing/2014/main" xmlns="" id="{6C4C5ACE-3BDF-1E46-A840-1C59C54D9240}"/>
                  </a:ext>
                </a:extLst>
              </p:cNvPr>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7" name="Freeform 761">
                <a:extLst>
                  <a:ext uri="{FF2B5EF4-FFF2-40B4-BE49-F238E27FC236}">
                    <a16:creationId xmlns:a16="http://schemas.microsoft.com/office/drawing/2014/main" xmlns="" id="{EB37F1C5-B8EC-0D41-BA61-0516A4BE265B}"/>
                  </a:ext>
                </a:extLst>
              </p:cNvPr>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8" name="Freeform 762">
                <a:extLst>
                  <a:ext uri="{FF2B5EF4-FFF2-40B4-BE49-F238E27FC236}">
                    <a16:creationId xmlns:a16="http://schemas.microsoft.com/office/drawing/2014/main" xmlns="" id="{E3437E2F-3B35-BC49-8804-73128B18AFAB}"/>
                  </a:ext>
                </a:extLst>
              </p:cNvPr>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9" name="Freeform 763">
                <a:extLst>
                  <a:ext uri="{FF2B5EF4-FFF2-40B4-BE49-F238E27FC236}">
                    <a16:creationId xmlns:a16="http://schemas.microsoft.com/office/drawing/2014/main" xmlns="" id="{C66A48CE-FD58-144D-99F9-3979247157AB}"/>
                  </a:ext>
                </a:extLst>
              </p:cNvPr>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0" name="Freeform 764">
                <a:extLst>
                  <a:ext uri="{FF2B5EF4-FFF2-40B4-BE49-F238E27FC236}">
                    <a16:creationId xmlns:a16="http://schemas.microsoft.com/office/drawing/2014/main" xmlns="" id="{B0B6258F-8C30-C648-BD15-F309733C8C88}"/>
                  </a:ext>
                </a:extLst>
              </p:cNvPr>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1" name="Freeform 765">
                <a:extLst>
                  <a:ext uri="{FF2B5EF4-FFF2-40B4-BE49-F238E27FC236}">
                    <a16:creationId xmlns:a16="http://schemas.microsoft.com/office/drawing/2014/main" xmlns="" id="{67BB44CF-CF04-CA45-82C6-DC1558ECAF1A}"/>
                  </a:ext>
                </a:extLst>
              </p:cNvPr>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2" name="Freeform 766">
                <a:extLst>
                  <a:ext uri="{FF2B5EF4-FFF2-40B4-BE49-F238E27FC236}">
                    <a16:creationId xmlns:a16="http://schemas.microsoft.com/office/drawing/2014/main" xmlns="" id="{B174214B-8671-6B49-B531-28B3C2F4E1F7}"/>
                  </a:ext>
                </a:extLst>
              </p:cNvPr>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3" name="Freeform 767">
                <a:extLst>
                  <a:ext uri="{FF2B5EF4-FFF2-40B4-BE49-F238E27FC236}">
                    <a16:creationId xmlns:a16="http://schemas.microsoft.com/office/drawing/2014/main" xmlns="" id="{DFD38359-2D27-E343-B8A4-E9A1267E8B91}"/>
                  </a:ext>
                </a:extLst>
              </p:cNvPr>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4" name="Freeform 768">
                <a:extLst>
                  <a:ext uri="{FF2B5EF4-FFF2-40B4-BE49-F238E27FC236}">
                    <a16:creationId xmlns:a16="http://schemas.microsoft.com/office/drawing/2014/main" xmlns="" id="{6DE7168D-2685-7146-A24C-9A8E28D5D27E}"/>
                  </a:ext>
                </a:extLst>
              </p:cNvPr>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5" name="Freeform 769">
                <a:extLst>
                  <a:ext uri="{FF2B5EF4-FFF2-40B4-BE49-F238E27FC236}">
                    <a16:creationId xmlns:a16="http://schemas.microsoft.com/office/drawing/2014/main" xmlns="" id="{7874DC48-404E-BE4E-9159-406FB26A5D69}"/>
                  </a:ext>
                </a:extLst>
              </p:cNvPr>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6" name="Freeform 770">
                <a:extLst>
                  <a:ext uri="{FF2B5EF4-FFF2-40B4-BE49-F238E27FC236}">
                    <a16:creationId xmlns:a16="http://schemas.microsoft.com/office/drawing/2014/main" xmlns="" id="{5E45DC0F-3AAA-D245-A414-E2770E480254}"/>
                  </a:ext>
                </a:extLst>
              </p:cNvPr>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7" name="Freeform 771">
                <a:extLst>
                  <a:ext uri="{FF2B5EF4-FFF2-40B4-BE49-F238E27FC236}">
                    <a16:creationId xmlns:a16="http://schemas.microsoft.com/office/drawing/2014/main" xmlns="" id="{CAD13F95-1D72-B847-B50E-27A63130E8D1}"/>
                  </a:ext>
                </a:extLst>
              </p:cNvPr>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8" name="Freeform 772">
                <a:extLst>
                  <a:ext uri="{FF2B5EF4-FFF2-40B4-BE49-F238E27FC236}">
                    <a16:creationId xmlns:a16="http://schemas.microsoft.com/office/drawing/2014/main" xmlns="" id="{37DC28D6-4395-2C44-8B12-E8664A9985B4}"/>
                  </a:ext>
                </a:extLst>
              </p:cNvPr>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9" name="Freeform 773">
                <a:extLst>
                  <a:ext uri="{FF2B5EF4-FFF2-40B4-BE49-F238E27FC236}">
                    <a16:creationId xmlns:a16="http://schemas.microsoft.com/office/drawing/2014/main" xmlns="" id="{8A31539F-BB7E-DF43-ACEB-26B7F4D5D8FE}"/>
                  </a:ext>
                </a:extLst>
              </p:cNvPr>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0" name="Freeform 774">
                <a:extLst>
                  <a:ext uri="{FF2B5EF4-FFF2-40B4-BE49-F238E27FC236}">
                    <a16:creationId xmlns:a16="http://schemas.microsoft.com/office/drawing/2014/main" xmlns="" id="{F88EDED0-7D23-754D-9A38-A23A8A022119}"/>
                  </a:ext>
                </a:extLst>
              </p:cNvPr>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1" name="Freeform 775">
                <a:extLst>
                  <a:ext uri="{FF2B5EF4-FFF2-40B4-BE49-F238E27FC236}">
                    <a16:creationId xmlns:a16="http://schemas.microsoft.com/office/drawing/2014/main" xmlns="" id="{12E5DA35-8328-1F44-8181-52936A19F4F1}"/>
                  </a:ext>
                </a:extLst>
              </p:cNvPr>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2" name="Freeform 776">
                <a:extLst>
                  <a:ext uri="{FF2B5EF4-FFF2-40B4-BE49-F238E27FC236}">
                    <a16:creationId xmlns:a16="http://schemas.microsoft.com/office/drawing/2014/main" xmlns="" id="{76C10A85-C9B5-504A-99B4-8738E3348A34}"/>
                  </a:ext>
                </a:extLst>
              </p:cNvPr>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3" name="Freeform 777">
                <a:extLst>
                  <a:ext uri="{FF2B5EF4-FFF2-40B4-BE49-F238E27FC236}">
                    <a16:creationId xmlns:a16="http://schemas.microsoft.com/office/drawing/2014/main" xmlns="" id="{452C1C60-BEE7-D84A-AA14-143428CDB1CE}"/>
                  </a:ext>
                </a:extLst>
              </p:cNvPr>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4" name="Freeform 778">
                <a:extLst>
                  <a:ext uri="{FF2B5EF4-FFF2-40B4-BE49-F238E27FC236}">
                    <a16:creationId xmlns:a16="http://schemas.microsoft.com/office/drawing/2014/main" xmlns="" id="{90FD3ED2-1CBA-9741-A765-9D7EAA2E2963}"/>
                  </a:ext>
                </a:extLst>
              </p:cNvPr>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5" name="Freeform 779">
                <a:extLst>
                  <a:ext uri="{FF2B5EF4-FFF2-40B4-BE49-F238E27FC236}">
                    <a16:creationId xmlns:a16="http://schemas.microsoft.com/office/drawing/2014/main" xmlns="" id="{09E02BB9-3D64-9349-8EAC-8CDADBC4C686}"/>
                  </a:ext>
                </a:extLst>
              </p:cNvPr>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6" name="Freeform 780">
                <a:extLst>
                  <a:ext uri="{FF2B5EF4-FFF2-40B4-BE49-F238E27FC236}">
                    <a16:creationId xmlns:a16="http://schemas.microsoft.com/office/drawing/2014/main" xmlns="" id="{B0292602-31A3-1F4E-8C76-F9FB733CD9D9}"/>
                  </a:ext>
                </a:extLst>
              </p:cNvPr>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7" name="Freeform 782">
                <a:extLst>
                  <a:ext uri="{FF2B5EF4-FFF2-40B4-BE49-F238E27FC236}">
                    <a16:creationId xmlns:a16="http://schemas.microsoft.com/office/drawing/2014/main" xmlns="" id="{0131C2DD-7188-3347-8B6D-B8A7B4B98208}"/>
                  </a:ext>
                </a:extLst>
              </p:cNvPr>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8" name="Freeform 783">
                <a:extLst>
                  <a:ext uri="{FF2B5EF4-FFF2-40B4-BE49-F238E27FC236}">
                    <a16:creationId xmlns:a16="http://schemas.microsoft.com/office/drawing/2014/main" xmlns="" id="{A45492B2-00FF-ED4C-9E58-E8DEC9854296}"/>
                  </a:ext>
                </a:extLst>
              </p:cNvPr>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9" name="Freeform 784">
                <a:extLst>
                  <a:ext uri="{FF2B5EF4-FFF2-40B4-BE49-F238E27FC236}">
                    <a16:creationId xmlns:a16="http://schemas.microsoft.com/office/drawing/2014/main" xmlns="" id="{94AE1E3D-F7B8-7F40-BD4F-E956E035B3E7}"/>
                  </a:ext>
                </a:extLst>
              </p:cNvPr>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0" name="Freeform 785">
                <a:extLst>
                  <a:ext uri="{FF2B5EF4-FFF2-40B4-BE49-F238E27FC236}">
                    <a16:creationId xmlns:a16="http://schemas.microsoft.com/office/drawing/2014/main" xmlns="" id="{96BC9406-0F8C-AD4A-9D5B-27F248DE4E50}"/>
                  </a:ext>
                </a:extLst>
              </p:cNvPr>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1" name="Freeform 786">
                <a:extLst>
                  <a:ext uri="{FF2B5EF4-FFF2-40B4-BE49-F238E27FC236}">
                    <a16:creationId xmlns:a16="http://schemas.microsoft.com/office/drawing/2014/main" xmlns="" id="{6D9A4585-8678-D848-8C7C-C98A6FA557FE}"/>
                  </a:ext>
                </a:extLst>
              </p:cNvPr>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2" name="Freeform 787">
                <a:extLst>
                  <a:ext uri="{FF2B5EF4-FFF2-40B4-BE49-F238E27FC236}">
                    <a16:creationId xmlns:a16="http://schemas.microsoft.com/office/drawing/2014/main" xmlns="" id="{CE876840-A6BA-3046-AC92-7A8916780493}"/>
                  </a:ext>
                </a:extLst>
              </p:cNvPr>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3" name="Freeform 788">
                <a:extLst>
                  <a:ext uri="{FF2B5EF4-FFF2-40B4-BE49-F238E27FC236}">
                    <a16:creationId xmlns:a16="http://schemas.microsoft.com/office/drawing/2014/main" xmlns="" id="{75E6E813-0286-494C-9449-6054343E3348}"/>
                  </a:ext>
                </a:extLst>
              </p:cNvPr>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4" name="Freeform 789">
                <a:extLst>
                  <a:ext uri="{FF2B5EF4-FFF2-40B4-BE49-F238E27FC236}">
                    <a16:creationId xmlns:a16="http://schemas.microsoft.com/office/drawing/2014/main" xmlns="" id="{F5D1FB45-4393-E441-B37B-77AC00C890B8}"/>
                  </a:ext>
                </a:extLst>
              </p:cNvPr>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5" name="Freeform 790">
                <a:extLst>
                  <a:ext uri="{FF2B5EF4-FFF2-40B4-BE49-F238E27FC236}">
                    <a16:creationId xmlns:a16="http://schemas.microsoft.com/office/drawing/2014/main" xmlns="" id="{4E3F3B39-CA53-EE4E-B52C-5129D62E9FF0}"/>
                  </a:ext>
                </a:extLst>
              </p:cNvPr>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6" name="Freeform 791">
                <a:extLst>
                  <a:ext uri="{FF2B5EF4-FFF2-40B4-BE49-F238E27FC236}">
                    <a16:creationId xmlns:a16="http://schemas.microsoft.com/office/drawing/2014/main" xmlns="" id="{8A3DB566-F662-F342-9821-284D798201D8}"/>
                  </a:ext>
                </a:extLst>
              </p:cNvPr>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7" name="Freeform 792">
                <a:extLst>
                  <a:ext uri="{FF2B5EF4-FFF2-40B4-BE49-F238E27FC236}">
                    <a16:creationId xmlns:a16="http://schemas.microsoft.com/office/drawing/2014/main" xmlns="" id="{975CFFCC-F1BA-F345-8DEE-1CBA893550CB}"/>
                  </a:ext>
                </a:extLst>
              </p:cNvPr>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8" name="Freeform 793">
                <a:extLst>
                  <a:ext uri="{FF2B5EF4-FFF2-40B4-BE49-F238E27FC236}">
                    <a16:creationId xmlns:a16="http://schemas.microsoft.com/office/drawing/2014/main" xmlns="" id="{FF373140-9DCE-7F46-83F9-A7225F1DC67E}"/>
                  </a:ext>
                </a:extLst>
              </p:cNvPr>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9" name="Freeform 794">
                <a:extLst>
                  <a:ext uri="{FF2B5EF4-FFF2-40B4-BE49-F238E27FC236}">
                    <a16:creationId xmlns:a16="http://schemas.microsoft.com/office/drawing/2014/main" xmlns="" id="{832F5412-77A2-4A45-9768-1406E658A90D}"/>
                  </a:ext>
                </a:extLst>
              </p:cNvPr>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0" name="Freeform 795">
                <a:extLst>
                  <a:ext uri="{FF2B5EF4-FFF2-40B4-BE49-F238E27FC236}">
                    <a16:creationId xmlns:a16="http://schemas.microsoft.com/office/drawing/2014/main" xmlns="" id="{930B24DF-90BC-8D40-B96C-5DA0929F9352}"/>
                  </a:ext>
                </a:extLst>
              </p:cNvPr>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1" name="Freeform 796">
                <a:extLst>
                  <a:ext uri="{FF2B5EF4-FFF2-40B4-BE49-F238E27FC236}">
                    <a16:creationId xmlns:a16="http://schemas.microsoft.com/office/drawing/2014/main" xmlns="" id="{F8483216-238C-6D44-B3EC-7E920A670678}"/>
                  </a:ext>
                </a:extLst>
              </p:cNvPr>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2" name="Freeform 797">
                <a:extLst>
                  <a:ext uri="{FF2B5EF4-FFF2-40B4-BE49-F238E27FC236}">
                    <a16:creationId xmlns:a16="http://schemas.microsoft.com/office/drawing/2014/main" xmlns="" id="{2D458086-FD13-FB42-89F2-D68FCFD5DE2E}"/>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grpSp>
          <p:nvGrpSpPr>
            <p:cNvPr id="455" name="Group 454">
              <a:extLst>
                <a:ext uri="{FF2B5EF4-FFF2-40B4-BE49-F238E27FC236}">
                  <a16:creationId xmlns:a16="http://schemas.microsoft.com/office/drawing/2014/main" xmlns="" id="{A8CD337E-237F-964A-9683-10A79FC62A2F}"/>
                </a:ext>
              </a:extLst>
            </p:cNvPr>
            <p:cNvGrpSpPr/>
            <p:nvPr/>
          </p:nvGrpSpPr>
          <p:grpSpPr>
            <a:xfrm>
              <a:off x="5720260" y="5784392"/>
              <a:ext cx="2214616" cy="562232"/>
              <a:chOff x="6030098" y="5716379"/>
              <a:chExt cx="2214616" cy="562232"/>
            </a:xfrm>
          </p:grpSpPr>
          <p:sp>
            <p:nvSpPr>
              <p:cNvPr id="456" name="Rectangle 455">
                <a:extLst>
                  <a:ext uri="{FF2B5EF4-FFF2-40B4-BE49-F238E27FC236}">
                    <a16:creationId xmlns:a16="http://schemas.microsoft.com/office/drawing/2014/main" xmlns="" id="{5E1E92EE-0411-CF4F-B969-8471D55016DC}"/>
                  </a:ext>
                </a:extLst>
              </p:cNvPr>
              <p:cNvSpPr/>
              <p:nvPr/>
            </p:nvSpPr>
            <p:spPr>
              <a:xfrm>
                <a:off x="6030098" y="5716379"/>
                <a:ext cx="2214616" cy="4201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Triangle 456">
                <a:extLst>
                  <a:ext uri="{FF2B5EF4-FFF2-40B4-BE49-F238E27FC236}">
                    <a16:creationId xmlns:a16="http://schemas.microsoft.com/office/drawing/2014/main" xmlns="" id="{2D65D9E0-A7F4-D645-89F6-DEE4CEFFDC39}"/>
                  </a:ext>
                </a:extLst>
              </p:cNvPr>
              <p:cNvSpPr/>
              <p:nvPr/>
            </p:nvSpPr>
            <p:spPr>
              <a:xfrm rot="10800000">
                <a:off x="6281725" y="5994405"/>
                <a:ext cx="716079" cy="28420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8" name="Group 457">
              <a:extLst>
                <a:ext uri="{FF2B5EF4-FFF2-40B4-BE49-F238E27FC236}">
                  <a16:creationId xmlns:a16="http://schemas.microsoft.com/office/drawing/2014/main" xmlns="" id="{9DD75F95-C4BD-E94C-B90B-DA23B45061F5}"/>
                </a:ext>
              </a:extLst>
            </p:cNvPr>
            <p:cNvGrpSpPr/>
            <p:nvPr/>
          </p:nvGrpSpPr>
          <p:grpSpPr>
            <a:xfrm>
              <a:off x="14677994" y="4785325"/>
              <a:ext cx="2214616" cy="562232"/>
              <a:chOff x="6030098" y="5716379"/>
              <a:chExt cx="2214616" cy="562232"/>
            </a:xfrm>
          </p:grpSpPr>
          <p:sp>
            <p:nvSpPr>
              <p:cNvPr id="459" name="Rectangle 458">
                <a:extLst>
                  <a:ext uri="{FF2B5EF4-FFF2-40B4-BE49-F238E27FC236}">
                    <a16:creationId xmlns:a16="http://schemas.microsoft.com/office/drawing/2014/main" xmlns="" id="{093D42F9-E33B-9A44-BEE9-B99DBB3498D0}"/>
                  </a:ext>
                </a:extLst>
              </p:cNvPr>
              <p:cNvSpPr/>
              <p:nvPr/>
            </p:nvSpPr>
            <p:spPr>
              <a:xfrm>
                <a:off x="6030098" y="5716379"/>
                <a:ext cx="2214616" cy="4201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Triangle 459">
                <a:extLst>
                  <a:ext uri="{FF2B5EF4-FFF2-40B4-BE49-F238E27FC236}">
                    <a16:creationId xmlns:a16="http://schemas.microsoft.com/office/drawing/2014/main" xmlns="" id="{AC7BEEFE-C7F8-AC4A-B116-1B9459C0DD8F}"/>
                  </a:ext>
                </a:extLst>
              </p:cNvPr>
              <p:cNvSpPr/>
              <p:nvPr/>
            </p:nvSpPr>
            <p:spPr>
              <a:xfrm rot="10800000">
                <a:off x="6281725" y="5994405"/>
                <a:ext cx="716079" cy="28420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1" name="Group 460">
              <a:extLst>
                <a:ext uri="{FF2B5EF4-FFF2-40B4-BE49-F238E27FC236}">
                  <a16:creationId xmlns:a16="http://schemas.microsoft.com/office/drawing/2014/main" xmlns="" id="{85E13ED5-3735-734B-82CC-E5A52903C495}"/>
                </a:ext>
              </a:extLst>
            </p:cNvPr>
            <p:cNvGrpSpPr/>
            <p:nvPr/>
          </p:nvGrpSpPr>
          <p:grpSpPr>
            <a:xfrm>
              <a:off x="18623461" y="9543591"/>
              <a:ext cx="2214616" cy="562232"/>
              <a:chOff x="6030098" y="5716379"/>
              <a:chExt cx="2214616" cy="562232"/>
            </a:xfrm>
          </p:grpSpPr>
          <p:sp>
            <p:nvSpPr>
              <p:cNvPr id="462" name="Rectangle 461">
                <a:extLst>
                  <a:ext uri="{FF2B5EF4-FFF2-40B4-BE49-F238E27FC236}">
                    <a16:creationId xmlns:a16="http://schemas.microsoft.com/office/drawing/2014/main" xmlns="" id="{D783E709-582E-3A42-A5D4-8A9AB45F220D}"/>
                  </a:ext>
                </a:extLst>
              </p:cNvPr>
              <p:cNvSpPr/>
              <p:nvPr/>
            </p:nvSpPr>
            <p:spPr>
              <a:xfrm>
                <a:off x="6030098" y="5716379"/>
                <a:ext cx="2214616" cy="4201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Triangle 462">
                <a:extLst>
                  <a:ext uri="{FF2B5EF4-FFF2-40B4-BE49-F238E27FC236}">
                    <a16:creationId xmlns:a16="http://schemas.microsoft.com/office/drawing/2014/main" xmlns="" id="{2430EA09-994B-C94C-9E0C-A218593DFEBC}"/>
                  </a:ext>
                </a:extLst>
              </p:cNvPr>
              <p:cNvSpPr/>
              <p:nvPr/>
            </p:nvSpPr>
            <p:spPr>
              <a:xfrm rot="10800000">
                <a:off x="6281725" y="5994405"/>
                <a:ext cx="716079" cy="28420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4" name="Group 463">
              <a:extLst>
                <a:ext uri="{FF2B5EF4-FFF2-40B4-BE49-F238E27FC236}">
                  <a16:creationId xmlns:a16="http://schemas.microsoft.com/office/drawing/2014/main" xmlns="" id="{35A72C26-12F0-1841-BF5B-E70162293335}"/>
                </a:ext>
              </a:extLst>
            </p:cNvPr>
            <p:cNvGrpSpPr/>
            <p:nvPr/>
          </p:nvGrpSpPr>
          <p:grpSpPr>
            <a:xfrm>
              <a:off x="6702394" y="8646125"/>
              <a:ext cx="2214616" cy="562232"/>
              <a:chOff x="6030098" y="5716379"/>
              <a:chExt cx="2214616" cy="562232"/>
            </a:xfrm>
          </p:grpSpPr>
          <p:sp>
            <p:nvSpPr>
              <p:cNvPr id="465" name="Rectangle 464">
                <a:extLst>
                  <a:ext uri="{FF2B5EF4-FFF2-40B4-BE49-F238E27FC236}">
                    <a16:creationId xmlns:a16="http://schemas.microsoft.com/office/drawing/2014/main" xmlns="" id="{5D7AF644-F099-2B48-A4AC-F299A8D740E2}"/>
                  </a:ext>
                </a:extLst>
              </p:cNvPr>
              <p:cNvSpPr/>
              <p:nvPr/>
            </p:nvSpPr>
            <p:spPr>
              <a:xfrm>
                <a:off x="6030098" y="5716379"/>
                <a:ext cx="2214616" cy="4201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Triangle 465">
                <a:extLst>
                  <a:ext uri="{FF2B5EF4-FFF2-40B4-BE49-F238E27FC236}">
                    <a16:creationId xmlns:a16="http://schemas.microsoft.com/office/drawing/2014/main" xmlns="" id="{F9D8A211-7135-2449-B261-393FBC488320}"/>
                  </a:ext>
                </a:extLst>
              </p:cNvPr>
              <p:cNvSpPr/>
              <p:nvPr/>
            </p:nvSpPr>
            <p:spPr>
              <a:xfrm rot="10800000">
                <a:off x="7246925" y="5994405"/>
                <a:ext cx="716079" cy="28420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7" name="Subtitle 2">
              <a:extLst>
                <a:ext uri="{FF2B5EF4-FFF2-40B4-BE49-F238E27FC236}">
                  <a16:creationId xmlns:a16="http://schemas.microsoft.com/office/drawing/2014/main" xmlns="" id="{BF7CF3E3-4584-2148-A1FE-40B5113EB9BF}"/>
                </a:ext>
              </a:extLst>
            </p:cNvPr>
            <p:cNvSpPr txBox="1">
              <a:spLocks/>
            </p:cNvSpPr>
            <p:nvPr/>
          </p:nvSpPr>
          <p:spPr>
            <a:xfrm>
              <a:off x="5712051" y="5701685"/>
              <a:ext cx="2231110" cy="5888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bg1"/>
                  </a:solidFill>
                  <a:latin typeface="Lato" charset="0"/>
                  <a:ea typeface="Lato" charset="0"/>
                  <a:cs typeface="Lato" charset="0"/>
                </a:rPr>
                <a:t>PROJECT ONE</a:t>
              </a:r>
            </a:p>
          </p:txBody>
        </p:sp>
        <p:sp>
          <p:nvSpPr>
            <p:cNvPr id="468" name="Subtitle 2">
              <a:extLst>
                <a:ext uri="{FF2B5EF4-FFF2-40B4-BE49-F238E27FC236}">
                  <a16:creationId xmlns:a16="http://schemas.microsoft.com/office/drawing/2014/main" xmlns="" id="{B04C8D42-676B-6347-91B6-4936F3063E13}"/>
                </a:ext>
              </a:extLst>
            </p:cNvPr>
            <p:cNvSpPr txBox="1">
              <a:spLocks/>
            </p:cNvSpPr>
            <p:nvPr/>
          </p:nvSpPr>
          <p:spPr>
            <a:xfrm>
              <a:off x="6670519" y="8566070"/>
              <a:ext cx="2231110" cy="5511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bg1"/>
                  </a:solidFill>
                  <a:latin typeface="Lato" charset="0"/>
                  <a:ea typeface="Lato" charset="0"/>
                  <a:cs typeface="Lato" charset="0"/>
                </a:rPr>
                <a:t>PROJECT TWO</a:t>
              </a:r>
            </a:p>
          </p:txBody>
        </p:sp>
        <p:sp>
          <p:nvSpPr>
            <p:cNvPr id="469" name="Subtitle 2">
              <a:extLst>
                <a:ext uri="{FF2B5EF4-FFF2-40B4-BE49-F238E27FC236}">
                  <a16:creationId xmlns:a16="http://schemas.microsoft.com/office/drawing/2014/main" xmlns="" id="{0AF88086-03FB-864E-B776-7642D6B81C0C}"/>
                </a:ext>
              </a:extLst>
            </p:cNvPr>
            <p:cNvSpPr txBox="1">
              <a:spLocks/>
            </p:cNvSpPr>
            <p:nvPr/>
          </p:nvSpPr>
          <p:spPr>
            <a:xfrm>
              <a:off x="14624697" y="4710166"/>
              <a:ext cx="2231110" cy="5511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bg1"/>
                  </a:solidFill>
                  <a:latin typeface="Lato" charset="0"/>
                  <a:ea typeface="Lato" charset="0"/>
                  <a:cs typeface="Lato" charset="0"/>
                </a:rPr>
                <a:t>PROJECT TWO</a:t>
              </a:r>
            </a:p>
          </p:txBody>
        </p:sp>
        <p:sp>
          <p:nvSpPr>
            <p:cNvPr id="470" name="Subtitle 2">
              <a:extLst>
                <a:ext uri="{FF2B5EF4-FFF2-40B4-BE49-F238E27FC236}">
                  <a16:creationId xmlns:a16="http://schemas.microsoft.com/office/drawing/2014/main" xmlns="" id="{72BD8054-C2B8-2F41-8790-525EEFD5136C}"/>
                </a:ext>
              </a:extLst>
            </p:cNvPr>
            <p:cNvSpPr txBox="1">
              <a:spLocks/>
            </p:cNvSpPr>
            <p:nvPr/>
          </p:nvSpPr>
          <p:spPr>
            <a:xfrm>
              <a:off x="18337379" y="9458436"/>
              <a:ext cx="2737888" cy="5888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bg1"/>
                  </a:solidFill>
                  <a:latin typeface="Lato" charset="0"/>
                  <a:ea typeface="Lato" charset="0"/>
                  <a:cs typeface="Lato" charset="0"/>
                </a:rPr>
                <a:t>PROJECT FOUR</a:t>
              </a:r>
            </a:p>
          </p:txBody>
        </p:sp>
      </p:grpSp>
    </p:spTree>
    <p:extLst>
      <p:ext uri="{BB962C8B-B14F-4D97-AF65-F5344CB8AC3E}">
        <p14:creationId xmlns:p14="http://schemas.microsoft.com/office/powerpoint/2010/main" val="40761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xmlns="" id="{9A56A623-8C82-4A46-BEE5-80EAAD64E5DA}"/>
              </a:ext>
            </a:extLst>
          </p:cNvPr>
          <p:cNvSpPr txBox="1"/>
          <p:nvPr/>
        </p:nvSpPr>
        <p:spPr>
          <a:xfrm>
            <a:off x="4870450" y="1753226"/>
            <a:ext cx="14636750" cy="1015663"/>
          </a:xfrm>
          <a:prstGeom prst="rect">
            <a:avLst/>
          </a:prstGeom>
          <a:noFill/>
        </p:spPr>
        <p:txBody>
          <a:bodyPr wrap="square" rtlCol="0">
            <a:spAutoFit/>
          </a:bodyPr>
          <a:lstStyle/>
          <a:p>
            <a:pPr algn="ctr"/>
            <a:r>
              <a:rPr lang="en-US" sz="6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THAT’S A BIG NUMBER</a:t>
            </a:r>
          </a:p>
        </p:txBody>
      </p:sp>
      <p:sp>
        <p:nvSpPr>
          <p:cNvPr id="21" name="TextBox 20">
            <a:extLst>
              <a:ext uri="{FF2B5EF4-FFF2-40B4-BE49-F238E27FC236}">
                <a16:creationId xmlns:a16="http://schemas.microsoft.com/office/drawing/2014/main" xmlns="" id="{959E0D96-F60A-4F48-8EFC-1D812D6B6A53}"/>
              </a:ext>
            </a:extLst>
          </p:cNvPr>
          <p:cNvSpPr txBox="1"/>
          <p:nvPr/>
        </p:nvSpPr>
        <p:spPr>
          <a:xfrm>
            <a:off x="4489449" y="5657671"/>
            <a:ext cx="15398752" cy="2400657"/>
          </a:xfrm>
          <a:prstGeom prst="rect">
            <a:avLst/>
          </a:prstGeom>
          <a:noFill/>
        </p:spPr>
        <p:txBody>
          <a:bodyPr wrap="square" rtlCol="0">
            <a:spAutoFit/>
          </a:bodyPr>
          <a:lstStyle/>
          <a:p>
            <a:pPr algn="ctr"/>
            <a:r>
              <a:rPr lang="en-US" sz="15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15,200,500,000</a:t>
            </a:r>
          </a:p>
        </p:txBody>
      </p:sp>
    </p:spTree>
    <p:extLst>
      <p:ext uri="{BB962C8B-B14F-4D97-AF65-F5344CB8AC3E}">
        <p14:creationId xmlns:p14="http://schemas.microsoft.com/office/powerpoint/2010/main" val="224849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xmlns="" id="{D3CDE6F6-ED5D-F141-B073-54F215CE43F0}"/>
              </a:ext>
            </a:extLst>
          </p:cNvPr>
          <p:cNvGrpSpPr/>
          <p:nvPr/>
        </p:nvGrpSpPr>
        <p:grpSpPr>
          <a:xfrm>
            <a:off x="5365967" y="1793874"/>
            <a:ext cx="13645715" cy="2192632"/>
            <a:chOff x="5365967" y="3611169"/>
            <a:chExt cx="13645715" cy="2192632"/>
          </a:xfrm>
        </p:grpSpPr>
        <p:sp>
          <p:nvSpPr>
            <p:cNvPr id="18" name="TextBox 17">
              <a:extLst>
                <a:ext uri="{FF2B5EF4-FFF2-40B4-BE49-F238E27FC236}">
                  <a16:creationId xmlns:a16="http://schemas.microsoft.com/office/drawing/2014/main" xmlns="" id="{1BADFC20-A121-0149-850D-BCB5E32B71D7}"/>
                </a:ext>
              </a:extLst>
            </p:cNvPr>
            <p:cNvSpPr txBox="1"/>
            <p:nvPr/>
          </p:nvSpPr>
          <p:spPr>
            <a:xfrm>
              <a:off x="5365967" y="3611169"/>
              <a:ext cx="13645715" cy="1631216"/>
            </a:xfrm>
            <a:prstGeom prst="rect">
              <a:avLst/>
            </a:prstGeom>
            <a:noFill/>
          </p:spPr>
          <p:txBody>
            <a:bodyPr wrap="square" rtlCol="0">
              <a:spAutoFit/>
            </a:bodyPr>
            <a:lstStyle/>
            <a:p>
              <a:pPr algn="ctr"/>
              <a:r>
                <a:rPr lang="en-US" sz="10000" b="1" dirty="0">
                  <a:solidFill>
                    <a:schemeClr val="accent6"/>
                  </a:solidFill>
                  <a:latin typeface="Lato" charset="0"/>
                  <a:ea typeface="Lato" charset="0"/>
                  <a:cs typeface="Lato" charset="0"/>
                </a:rPr>
                <a:t>$150,000</a:t>
              </a:r>
            </a:p>
          </p:txBody>
        </p:sp>
        <p:sp>
          <p:nvSpPr>
            <p:cNvPr id="19" name="TextBox 18">
              <a:extLst>
                <a:ext uri="{FF2B5EF4-FFF2-40B4-BE49-F238E27FC236}">
                  <a16:creationId xmlns:a16="http://schemas.microsoft.com/office/drawing/2014/main" xmlns="" id="{3B577A08-7F2B-3547-9BAB-94DF728803EF}"/>
                </a:ext>
              </a:extLst>
            </p:cNvPr>
            <p:cNvSpPr txBox="1"/>
            <p:nvPr/>
          </p:nvSpPr>
          <p:spPr>
            <a:xfrm>
              <a:off x="8286786" y="5280581"/>
              <a:ext cx="7804076" cy="523220"/>
            </a:xfrm>
            <a:prstGeom prst="rect">
              <a:avLst/>
            </a:prstGeom>
            <a:noFill/>
          </p:spPr>
          <p:txBody>
            <a:bodyPr wrap="square" rtlCol="0">
              <a:spAutoFit/>
            </a:bodyPr>
            <a:lstStyle/>
            <a:p>
              <a:pPr algn="ctr"/>
              <a:r>
                <a:rPr lang="en-US" sz="2800" dirty="0">
                  <a:latin typeface="Lato" charset="0"/>
                  <a:ea typeface="Lato" charset="0"/>
                  <a:cs typeface="Lato" charset="0"/>
                </a:rPr>
                <a:t>Unsuccessful people are not willing to do. </a:t>
              </a:r>
            </a:p>
          </p:txBody>
        </p:sp>
      </p:grpSp>
      <p:grpSp>
        <p:nvGrpSpPr>
          <p:cNvPr id="10" name="Group 9">
            <a:extLst>
              <a:ext uri="{FF2B5EF4-FFF2-40B4-BE49-F238E27FC236}">
                <a16:creationId xmlns:a16="http://schemas.microsoft.com/office/drawing/2014/main" xmlns="" id="{D38173FE-3BC1-C248-89CB-C72CA7B09C52}"/>
              </a:ext>
            </a:extLst>
          </p:cNvPr>
          <p:cNvGrpSpPr/>
          <p:nvPr/>
        </p:nvGrpSpPr>
        <p:grpSpPr>
          <a:xfrm>
            <a:off x="5365966" y="5780380"/>
            <a:ext cx="13645716" cy="2183295"/>
            <a:chOff x="5365966" y="6273436"/>
            <a:chExt cx="13645716" cy="2183295"/>
          </a:xfrm>
        </p:grpSpPr>
        <p:sp>
          <p:nvSpPr>
            <p:cNvPr id="16" name="TextBox 15">
              <a:extLst>
                <a:ext uri="{FF2B5EF4-FFF2-40B4-BE49-F238E27FC236}">
                  <a16:creationId xmlns:a16="http://schemas.microsoft.com/office/drawing/2014/main" xmlns="" id="{154B7726-5BE2-D848-AC79-C0CDE7B3BA7E}"/>
                </a:ext>
              </a:extLst>
            </p:cNvPr>
            <p:cNvSpPr txBox="1"/>
            <p:nvPr/>
          </p:nvSpPr>
          <p:spPr>
            <a:xfrm>
              <a:off x="5365966" y="6273436"/>
              <a:ext cx="13645716" cy="1631216"/>
            </a:xfrm>
            <a:prstGeom prst="rect">
              <a:avLst/>
            </a:prstGeom>
            <a:noFill/>
          </p:spPr>
          <p:txBody>
            <a:bodyPr wrap="square" rtlCol="0">
              <a:spAutoFit/>
            </a:bodyPr>
            <a:lstStyle/>
            <a:p>
              <a:pPr algn="ctr"/>
              <a:r>
                <a:rPr lang="en-US" sz="10000" b="1" dirty="0">
                  <a:solidFill>
                    <a:schemeClr val="accent6"/>
                  </a:solidFill>
                  <a:latin typeface="Lato" charset="0"/>
                  <a:ea typeface="Lato" charset="0"/>
                  <a:cs typeface="Lato" charset="0"/>
                </a:rPr>
                <a:t>750,000 USERS</a:t>
              </a:r>
            </a:p>
          </p:txBody>
        </p:sp>
        <p:sp>
          <p:nvSpPr>
            <p:cNvPr id="17" name="TextBox 16">
              <a:extLst>
                <a:ext uri="{FF2B5EF4-FFF2-40B4-BE49-F238E27FC236}">
                  <a16:creationId xmlns:a16="http://schemas.microsoft.com/office/drawing/2014/main" xmlns="" id="{C9156B42-E7C6-4D42-B1FB-0F75C65D6617}"/>
                </a:ext>
              </a:extLst>
            </p:cNvPr>
            <p:cNvSpPr txBox="1"/>
            <p:nvPr/>
          </p:nvSpPr>
          <p:spPr>
            <a:xfrm>
              <a:off x="8286786" y="7933511"/>
              <a:ext cx="7804076" cy="523220"/>
            </a:xfrm>
            <a:prstGeom prst="rect">
              <a:avLst/>
            </a:prstGeom>
            <a:noFill/>
          </p:spPr>
          <p:txBody>
            <a:bodyPr wrap="square" rtlCol="0">
              <a:spAutoFit/>
            </a:bodyPr>
            <a:lstStyle/>
            <a:p>
              <a:pPr algn="ctr"/>
              <a:r>
                <a:rPr lang="en-US" sz="2800" dirty="0">
                  <a:latin typeface="Lato" charset="0"/>
                  <a:ea typeface="Lato" charset="0"/>
                  <a:cs typeface="Lato" charset="0"/>
                </a:rPr>
                <a:t>Unsuccessful people are not willing to do. </a:t>
              </a:r>
            </a:p>
          </p:txBody>
        </p:sp>
      </p:grpSp>
      <p:grpSp>
        <p:nvGrpSpPr>
          <p:cNvPr id="11" name="Group 10">
            <a:extLst>
              <a:ext uri="{FF2B5EF4-FFF2-40B4-BE49-F238E27FC236}">
                <a16:creationId xmlns:a16="http://schemas.microsoft.com/office/drawing/2014/main" xmlns="" id="{B7DF4D34-5ECD-314A-8974-ED9642A1A195}"/>
              </a:ext>
            </a:extLst>
          </p:cNvPr>
          <p:cNvGrpSpPr/>
          <p:nvPr/>
        </p:nvGrpSpPr>
        <p:grpSpPr>
          <a:xfrm>
            <a:off x="5365966" y="9766886"/>
            <a:ext cx="13645716" cy="2139047"/>
            <a:chOff x="5365966" y="8935703"/>
            <a:chExt cx="13645716" cy="2139047"/>
          </a:xfrm>
        </p:grpSpPr>
        <p:sp>
          <p:nvSpPr>
            <p:cNvPr id="12" name="TextBox 11">
              <a:extLst>
                <a:ext uri="{FF2B5EF4-FFF2-40B4-BE49-F238E27FC236}">
                  <a16:creationId xmlns:a16="http://schemas.microsoft.com/office/drawing/2014/main" xmlns="" id="{A301791B-8B13-4948-A900-CA95C66B3B5F}"/>
                </a:ext>
              </a:extLst>
            </p:cNvPr>
            <p:cNvSpPr txBox="1"/>
            <p:nvPr/>
          </p:nvSpPr>
          <p:spPr>
            <a:xfrm>
              <a:off x="5365966" y="8935703"/>
              <a:ext cx="13645716" cy="1631216"/>
            </a:xfrm>
            <a:prstGeom prst="rect">
              <a:avLst/>
            </a:prstGeom>
            <a:noFill/>
          </p:spPr>
          <p:txBody>
            <a:bodyPr wrap="square" rtlCol="0">
              <a:spAutoFit/>
            </a:bodyPr>
            <a:lstStyle/>
            <a:p>
              <a:pPr algn="ctr"/>
              <a:r>
                <a:rPr lang="en-US" sz="10000" b="1" dirty="0">
                  <a:solidFill>
                    <a:schemeClr val="accent6"/>
                  </a:solidFill>
                  <a:latin typeface="Lato" charset="0"/>
                  <a:ea typeface="Lato" charset="0"/>
                  <a:cs typeface="Lato" charset="0"/>
                </a:rPr>
                <a:t>80%</a:t>
              </a:r>
            </a:p>
          </p:txBody>
        </p:sp>
        <p:sp>
          <p:nvSpPr>
            <p:cNvPr id="13" name="TextBox 12">
              <a:extLst>
                <a:ext uri="{FF2B5EF4-FFF2-40B4-BE49-F238E27FC236}">
                  <a16:creationId xmlns:a16="http://schemas.microsoft.com/office/drawing/2014/main" xmlns="" id="{DBA53D34-4545-B340-AA1D-180B1ECBE47E}"/>
                </a:ext>
              </a:extLst>
            </p:cNvPr>
            <p:cNvSpPr txBox="1"/>
            <p:nvPr/>
          </p:nvSpPr>
          <p:spPr>
            <a:xfrm>
              <a:off x="8286786" y="10551530"/>
              <a:ext cx="7804076" cy="523220"/>
            </a:xfrm>
            <a:prstGeom prst="rect">
              <a:avLst/>
            </a:prstGeom>
            <a:noFill/>
          </p:spPr>
          <p:txBody>
            <a:bodyPr wrap="square" rtlCol="0">
              <a:spAutoFit/>
            </a:bodyPr>
            <a:lstStyle/>
            <a:p>
              <a:pPr algn="ctr"/>
              <a:r>
                <a:rPr lang="en-US" sz="2800" dirty="0">
                  <a:latin typeface="Lato" charset="0"/>
                  <a:ea typeface="Lato" charset="0"/>
                  <a:cs typeface="Lato" charset="0"/>
                </a:rPr>
                <a:t>Unsuccessful people are not willing to do. </a:t>
              </a:r>
            </a:p>
          </p:txBody>
        </p:sp>
      </p:grpSp>
    </p:spTree>
    <p:extLst>
      <p:ext uri="{BB962C8B-B14F-4D97-AF65-F5344CB8AC3E}">
        <p14:creationId xmlns:p14="http://schemas.microsoft.com/office/powerpoint/2010/main" val="272894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xmlns="" id="{9A56A623-8C82-4A46-BEE5-80EAAD64E5DA}"/>
              </a:ext>
            </a:extLst>
          </p:cNvPr>
          <p:cNvSpPr txBox="1"/>
          <p:nvPr/>
        </p:nvSpPr>
        <p:spPr>
          <a:xfrm>
            <a:off x="4870450" y="1753226"/>
            <a:ext cx="14636750" cy="1015663"/>
          </a:xfrm>
          <a:prstGeom prst="rect">
            <a:avLst/>
          </a:prstGeom>
          <a:noFill/>
        </p:spPr>
        <p:txBody>
          <a:bodyPr wrap="square" rtlCol="0">
            <a:spAutoFit/>
          </a:bodyPr>
          <a:lstStyle/>
          <a:p>
            <a:pPr algn="ctr"/>
            <a:r>
              <a:rPr lang="en-US" sz="6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OUR PROCESS IS EASY</a:t>
            </a:r>
          </a:p>
        </p:txBody>
      </p:sp>
      <p:grpSp>
        <p:nvGrpSpPr>
          <p:cNvPr id="4" name="Group 3">
            <a:extLst>
              <a:ext uri="{FF2B5EF4-FFF2-40B4-BE49-F238E27FC236}">
                <a16:creationId xmlns:a16="http://schemas.microsoft.com/office/drawing/2014/main" xmlns="" id="{C9054F73-5174-8443-A06F-329972822811}"/>
              </a:ext>
            </a:extLst>
          </p:cNvPr>
          <p:cNvGrpSpPr/>
          <p:nvPr/>
        </p:nvGrpSpPr>
        <p:grpSpPr>
          <a:xfrm>
            <a:off x="2311928" y="5084064"/>
            <a:ext cx="19753794" cy="3547872"/>
            <a:chOff x="4833515" y="5874327"/>
            <a:chExt cx="16599442" cy="2981336"/>
          </a:xfrm>
        </p:grpSpPr>
        <p:sp>
          <p:nvSpPr>
            <p:cNvPr id="26" name="Rectangle 25">
              <a:extLst>
                <a:ext uri="{FF2B5EF4-FFF2-40B4-BE49-F238E27FC236}">
                  <a16:creationId xmlns:a16="http://schemas.microsoft.com/office/drawing/2014/main" xmlns="" id="{755F7E5E-AE97-674C-9900-B8C6466208DB}"/>
                </a:ext>
              </a:extLst>
            </p:cNvPr>
            <p:cNvSpPr/>
            <p:nvPr/>
          </p:nvSpPr>
          <p:spPr>
            <a:xfrm>
              <a:off x="5258556" y="7245142"/>
              <a:ext cx="16029318" cy="2465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27" name="Oval 26">
              <a:extLst>
                <a:ext uri="{FF2B5EF4-FFF2-40B4-BE49-F238E27FC236}">
                  <a16:creationId xmlns:a16="http://schemas.microsoft.com/office/drawing/2014/main" xmlns="" id="{0AE28183-8522-CC49-A105-2134EB49B510}"/>
                </a:ext>
              </a:extLst>
            </p:cNvPr>
            <p:cNvSpPr/>
            <p:nvPr/>
          </p:nvSpPr>
          <p:spPr>
            <a:xfrm>
              <a:off x="4833515" y="5875422"/>
              <a:ext cx="2980255" cy="29802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8" name="Oval 27">
              <a:extLst>
                <a:ext uri="{FF2B5EF4-FFF2-40B4-BE49-F238E27FC236}">
                  <a16:creationId xmlns:a16="http://schemas.microsoft.com/office/drawing/2014/main" xmlns="" id="{EFEFF430-B5D8-2F4D-A599-5B873ACDD62F}"/>
                </a:ext>
              </a:extLst>
            </p:cNvPr>
            <p:cNvSpPr/>
            <p:nvPr/>
          </p:nvSpPr>
          <p:spPr>
            <a:xfrm>
              <a:off x="9373244" y="5874327"/>
              <a:ext cx="2980255" cy="29802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9" name="Oval 28">
              <a:extLst>
                <a:ext uri="{FF2B5EF4-FFF2-40B4-BE49-F238E27FC236}">
                  <a16:creationId xmlns:a16="http://schemas.microsoft.com/office/drawing/2014/main" xmlns="" id="{D4AFFF61-5419-4240-BAF5-28456583A8A8}"/>
                </a:ext>
              </a:extLst>
            </p:cNvPr>
            <p:cNvSpPr/>
            <p:nvPr/>
          </p:nvSpPr>
          <p:spPr>
            <a:xfrm>
              <a:off x="13912973" y="5874327"/>
              <a:ext cx="2980255" cy="29802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0" name="Oval 29">
              <a:extLst>
                <a:ext uri="{FF2B5EF4-FFF2-40B4-BE49-F238E27FC236}">
                  <a16:creationId xmlns:a16="http://schemas.microsoft.com/office/drawing/2014/main" xmlns="" id="{9D7DD0D1-95B8-DD47-A74B-D9ABD0FC2BBE}"/>
                </a:ext>
              </a:extLst>
            </p:cNvPr>
            <p:cNvSpPr/>
            <p:nvPr/>
          </p:nvSpPr>
          <p:spPr>
            <a:xfrm>
              <a:off x="18452702" y="5874327"/>
              <a:ext cx="2980255" cy="29802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42" name="TextBox 41">
            <a:extLst>
              <a:ext uri="{FF2B5EF4-FFF2-40B4-BE49-F238E27FC236}">
                <a16:creationId xmlns:a16="http://schemas.microsoft.com/office/drawing/2014/main" xmlns="" id="{2B8A0C8E-05FC-C843-9D0C-7FBE8D6FDCDD}"/>
              </a:ext>
            </a:extLst>
          </p:cNvPr>
          <p:cNvSpPr txBox="1"/>
          <p:nvPr/>
        </p:nvSpPr>
        <p:spPr>
          <a:xfrm>
            <a:off x="3167646" y="6349516"/>
            <a:ext cx="1835150" cy="1015663"/>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01</a:t>
            </a:r>
          </a:p>
        </p:txBody>
      </p:sp>
      <p:sp>
        <p:nvSpPr>
          <p:cNvPr id="43" name="TextBox 42">
            <a:extLst>
              <a:ext uri="{FF2B5EF4-FFF2-40B4-BE49-F238E27FC236}">
                <a16:creationId xmlns:a16="http://schemas.microsoft.com/office/drawing/2014/main" xmlns="" id="{2815997B-2CE4-794F-9AB9-1803F15C9058}"/>
              </a:ext>
            </a:extLst>
          </p:cNvPr>
          <p:cNvSpPr txBox="1"/>
          <p:nvPr/>
        </p:nvSpPr>
        <p:spPr>
          <a:xfrm>
            <a:off x="8572734" y="6349516"/>
            <a:ext cx="1835150" cy="1015663"/>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02</a:t>
            </a:r>
          </a:p>
        </p:txBody>
      </p:sp>
      <p:sp>
        <p:nvSpPr>
          <p:cNvPr id="44" name="TextBox 43">
            <a:extLst>
              <a:ext uri="{FF2B5EF4-FFF2-40B4-BE49-F238E27FC236}">
                <a16:creationId xmlns:a16="http://schemas.microsoft.com/office/drawing/2014/main" xmlns="" id="{93535076-4404-2342-893F-B67F69085153}"/>
              </a:ext>
            </a:extLst>
          </p:cNvPr>
          <p:cNvSpPr txBox="1"/>
          <p:nvPr/>
        </p:nvSpPr>
        <p:spPr>
          <a:xfrm>
            <a:off x="13972452" y="6349516"/>
            <a:ext cx="1835150" cy="1015663"/>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03</a:t>
            </a:r>
          </a:p>
        </p:txBody>
      </p:sp>
      <p:sp>
        <p:nvSpPr>
          <p:cNvPr id="45" name="TextBox 44">
            <a:extLst>
              <a:ext uri="{FF2B5EF4-FFF2-40B4-BE49-F238E27FC236}">
                <a16:creationId xmlns:a16="http://schemas.microsoft.com/office/drawing/2014/main" xmlns="" id="{2D443AFB-6FC2-6248-83B2-FE447135E066}"/>
              </a:ext>
            </a:extLst>
          </p:cNvPr>
          <p:cNvSpPr txBox="1"/>
          <p:nvPr/>
        </p:nvSpPr>
        <p:spPr>
          <a:xfrm>
            <a:off x="19374854" y="6349516"/>
            <a:ext cx="1835150" cy="1015663"/>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04</a:t>
            </a:r>
          </a:p>
        </p:txBody>
      </p:sp>
    </p:spTree>
    <p:extLst>
      <p:ext uri="{BB962C8B-B14F-4D97-AF65-F5344CB8AC3E}">
        <p14:creationId xmlns:p14="http://schemas.microsoft.com/office/powerpoint/2010/main" val="1508025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xmlns="" id="{9A56A623-8C82-4A46-BEE5-80EAAD64E5DA}"/>
              </a:ext>
            </a:extLst>
          </p:cNvPr>
          <p:cNvSpPr txBox="1"/>
          <p:nvPr/>
        </p:nvSpPr>
        <p:spPr>
          <a:xfrm>
            <a:off x="4870450" y="1753226"/>
            <a:ext cx="14636750" cy="1015663"/>
          </a:xfrm>
          <a:prstGeom prst="rect">
            <a:avLst/>
          </a:prstGeom>
          <a:noFill/>
        </p:spPr>
        <p:txBody>
          <a:bodyPr wrap="square" rtlCol="0">
            <a:spAutoFit/>
          </a:bodyPr>
          <a:lstStyle/>
          <a:p>
            <a:pPr algn="ctr"/>
            <a:r>
              <a:rPr lang="en-US" sz="6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LET’S REVIEW SOME CONCEPT</a:t>
            </a:r>
          </a:p>
        </p:txBody>
      </p:sp>
      <p:grpSp>
        <p:nvGrpSpPr>
          <p:cNvPr id="21" name="Group 20">
            <a:extLst>
              <a:ext uri="{FF2B5EF4-FFF2-40B4-BE49-F238E27FC236}">
                <a16:creationId xmlns:a16="http://schemas.microsoft.com/office/drawing/2014/main" xmlns="" id="{4711B8E2-3ED4-7840-AC9B-436547C67EC1}"/>
              </a:ext>
            </a:extLst>
          </p:cNvPr>
          <p:cNvGrpSpPr/>
          <p:nvPr/>
        </p:nvGrpSpPr>
        <p:grpSpPr>
          <a:xfrm>
            <a:off x="1823784" y="5015031"/>
            <a:ext cx="20928805" cy="2549603"/>
            <a:chOff x="1823784" y="4361824"/>
            <a:chExt cx="20928805" cy="2549603"/>
          </a:xfrm>
        </p:grpSpPr>
        <p:sp>
          <p:nvSpPr>
            <p:cNvPr id="22" name="Rectangle 21">
              <a:extLst>
                <a:ext uri="{FF2B5EF4-FFF2-40B4-BE49-F238E27FC236}">
                  <a16:creationId xmlns:a16="http://schemas.microsoft.com/office/drawing/2014/main" xmlns="" id="{E5553B89-8850-A34F-BFF6-8BEFDA2E2460}"/>
                </a:ext>
              </a:extLst>
            </p:cNvPr>
            <p:cNvSpPr/>
            <p:nvPr/>
          </p:nvSpPr>
          <p:spPr>
            <a:xfrm>
              <a:off x="1823785" y="5164795"/>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23" name="TextBox 22">
              <a:extLst>
                <a:ext uri="{FF2B5EF4-FFF2-40B4-BE49-F238E27FC236}">
                  <a16:creationId xmlns:a16="http://schemas.microsoft.com/office/drawing/2014/main" xmlns="" id="{92E56AF6-C247-D140-B55A-2D236A02394E}"/>
                </a:ext>
              </a:extLst>
            </p:cNvPr>
            <p:cNvSpPr txBox="1"/>
            <p:nvPr/>
          </p:nvSpPr>
          <p:spPr>
            <a:xfrm>
              <a:off x="1823784" y="4361824"/>
              <a:ext cx="3735257" cy="646331"/>
            </a:xfrm>
            <a:prstGeom prst="rect">
              <a:avLst/>
            </a:prstGeom>
            <a:noFill/>
          </p:spPr>
          <p:txBody>
            <a:bodyPr wrap="square" rtlCol="0">
              <a:spAutoFit/>
            </a:bodyPr>
            <a:lstStyle/>
            <a:p>
              <a:r>
                <a:rPr lang="en-US" b="1" dirty="0">
                  <a:solidFill>
                    <a:schemeClr val="accent6"/>
                  </a:solidFill>
                  <a:latin typeface="Lato" charset="0"/>
                  <a:ea typeface="Lato" charset="0"/>
                  <a:cs typeface="Lato" charset="0"/>
                </a:rPr>
                <a:t>PROJECT ONE</a:t>
              </a:r>
            </a:p>
          </p:txBody>
        </p:sp>
        <p:sp>
          <p:nvSpPr>
            <p:cNvPr id="24" name="Rectangle 23">
              <a:extLst>
                <a:ext uri="{FF2B5EF4-FFF2-40B4-BE49-F238E27FC236}">
                  <a16:creationId xmlns:a16="http://schemas.microsoft.com/office/drawing/2014/main" xmlns="" id="{750B891F-64AA-BC4F-9C9F-DBF0B77FEB5B}"/>
                </a:ext>
              </a:extLst>
            </p:cNvPr>
            <p:cNvSpPr/>
            <p:nvPr/>
          </p:nvSpPr>
          <p:spPr>
            <a:xfrm>
              <a:off x="9005590" y="5164795"/>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25" name="TextBox 24">
              <a:extLst>
                <a:ext uri="{FF2B5EF4-FFF2-40B4-BE49-F238E27FC236}">
                  <a16:creationId xmlns:a16="http://schemas.microsoft.com/office/drawing/2014/main" xmlns="" id="{C43503BC-AEDD-1E43-A5DB-EFD1E64EDFAE}"/>
                </a:ext>
              </a:extLst>
            </p:cNvPr>
            <p:cNvSpPr txBox="1"/>
            <p:nvPr/>
          </p:nvSpPr>
          <p:spPr>
            <a:xfrm>
              <a:off x="9005589" y="4361824"/>
              <a:ext cx="3735257" cy="646331"/>
            </a:xfrm>
            <a:prstGeom prst="rect">
              <a:avLst/>
            </a:prstGeom>
            <a:noFill/>
          </p:spPr>
          <p:txBody>
            <a:bodyPr wrap="square" rtlCol="0">
              <a:spAutoFit/>
            </a:bodyPr>
            <a:lstStyle/>
            <a:p>
              <a:r>
                <a:rPr lang="en-US" b="1" dirty="0">
                  <a:solidFill>
                    <a:schemeClr val="accent6"/>
                  </a:solidFill>
                  <a:latin typeface="Lato" charset="0"/>
                  <a:ea typeface="Lato" charset="0"/>
                  <a:cs typeface="Lato" charset="0"/>
                </a:rPr>
                <a:t>PROJECT TWO</a:t>
              </a:r>
            </a:p>
          </p:txBody>
        </p:sp>
        <p:sp>
          <p:nvSpPr>
            <p:cNvPr id="26" name="Rectangle 25">
              <a:extLst>
                <a:ext uri="{FF2B5EF4-FFF2-40B4-BE49-F238E27FC236}">
                  <a16:creationId xmlns:a16="http://schemas.microsoft.com/office/drawing/2014/main" xmlns="" id="{75618269-F1B4-114E-A289-8C3BB374C7B2}"/>
                </a:ext>
              </a:extLst>
            </p:cNvPr>
            <p:cNvSpPr/>
            <p:nvPr/>
          </p:nvSpPr>
          <p:spPr>
            <a:xfrm>
              <a:off x="16187395" y="5164795"/>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27" name="TextBox 26">
              <a:extLst>
                <a:ext uri="{FF2B5EF4-FFF2-40B4-BE49-F238E27FC236}">
                  <a16:creationId xmlns:a16="http://schemas.microsoft.com/office/drawing/2014/main" xmlns="" id="{B9D82C89-543E-434F-BFD7-1D283249004E}"/>
                </a:ext>
              </a:extLst>
            </p:cNvPr>
            <p:cNvSpPr txBox="1"/>
            <p:nvPr/>
          </p:nvSpPr>
          <p:spPr>
            <a:xfrm>
              <a:off x="16187394" y="4361824"/>
              <a:ext cx="3735257" cy="646331"/>
            </a:xfrm>
            <a:prstGeom prst="rect">
              <a:avLst/>
            </a:prstGeom>
            <a:noFill/>
          </p:spPr>
          <p:txBody>
            <a:bodyPr wrap="square" rtlCol="0">
              <a:spAutoFit/>
            </a:bodyPr>
            <a:lstStyle/>
            <a:p>
              <a:r>
                <a:rPr lang="en-US" b="1" dirty="0">
                  <a:solidFill>
                    <a:schemeClr val="accent6"/>
                  </a:solidFill>
                  <a:latin typeface="Lato" charset="0"/>
                  <a:ea typeface="Lato" charset="0"/>
                  <a:cs typeface="Lato" charset="0"/>
                </a:rPr>
                <a:t>PROJECT TREE</a:t>
              </a:r>
            </a:p>
          </p:txBody>
        </p:sp>
      </p:grpSp>
      <p:grpSp>
        <p:nvGrpSpPr>
          <p:cNvPr id="28" name="Group 27">
            <a:extLst>
              <a:ext uri="{FF2B5EF4-FFF2-40B4-BE49-F238E27FC236}">
                <a16:creationId xmlns:a16="http://schemas.microsoft.com/office/drawing/2014/main" xmlns="" id="{D905E031-8895-B642-A926-BE3F97EBE5C6}"/>
              </a:ext>
            </a:extLst>
          </p:cNvPr>
          <p:cNvGrpSpPr/>
          <p:nvPr/>
        </p:nvGrpSpPr>
        <p:grpSpPr>
          <a:xfrm>
            <a:off x="1823784" y="8266750"/>
            <a:ext cx="20928805" cy="2549603"/>
            <a:chOff x="1823784" y="8723932"/>
            <a:chExt cx="20928805" cy="2549603"/>
          </a:xfrm>
        </p:grpSpPr>
        <p:sp>
          <p:nvSpPr>
            <p:cNvPr id="29" name="Rectangle 28">
              <a:extLst>
                <a:ext uri="{FF2B5EF4-FFF2-40B4-BE49-F238E27FC236}">
                  <a16:creationId xmlns:a16="http://schemas.microsoft.com/office/drawing/2014/main" xmlns="" id="{1ECDBA7E-840B-234F-AAD3-E4EC3AEB6C94}"/>
                </a:ext>
              </a:extLst>
            </p:cNvPr>
            <p:cNvSpPr/>
            <p:nvPr/>
          </p:nvSpPr>
          <p:spPr>
            <a:xfrm>
              <a:off x="1823785" y="9526903"/>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30" name="TextBox 29">
              <a:extLst>
                <a:ext uri="{FF2B5EF4-FFF2-40B4-BE49-F238E27FC236}">
                  <a16:creationId xmlns:a16="http://schemas.microsoft.com/office/drawing/2014/main" xmlns="" id="{8C90A4BD-7291-6144-AED1-612A56989CAA}"/>
                </a:ext>
              </a:extLst>
            </p:cNvPr>
            <p:cNvSpPr txBox="1"/>
            <p:nvPr/>
          </p:nvSpPr>
          <p:spPr>
            <a:xfrm>
              <a:off x="1823784" y="8723932"/>
              <a:ext cx="3735257" cy="646331"/>
            </a:xfrm>
            <a:prstGeom prst="rect">
              <a:avLst/>
            </a:prstGeom>
            <a:noFill/>
          </p:spPr>
          <p:txBody>
            <a:bodyPr wrap="square" rtlCol="0">
              <a:spAutoFit/>
            </a:bodyPr>
            <a:lstStyle/>
            <a:p>
              <a:r>
                <a:rPr lang="en-US" b="1" dirty="0">
                  <a:solidFill>
                    <a:schemeClr val="accent6"/>
                  </a:solidFill>
                  <a:latin typeface="Lato" charset="0"/>
                  <a:ea typeface="Lato" charset="0"/>
                  <a:cs typeface="Lato" charset="0"/>
                </a:rPr>
                <a:t>PROJECT FIVE</a:t>
              </a:r>
            </a:p>
          </p:txBody>
        </p:sp>
        <p:sp>
          <p:nvSpPr>
            <p:cNvPr id="31" name="Rectangle 30">
              <a:extLst>
                <a:ext uri="{FF2B5EF4-FFF2-40B4-BE49-F238E27FC236}">
                  <a16:creationId xmlns:a16="http://schemas.microsoft.com/office/drawing/2014/main" xmlns="" id="{C72142F4-9D24-9F4F-A96C-7181F341F524}"/>
                </a:ext>
              </a:extLst>
            </p:cNvPr>
            <p:cNvSpPr/>
            <p:nvPr/>
          </p:nvSpPr>
          <p:spPr>
            <a:xfrm>
              <a:off x="9005590" y="9526903"/>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32" name="TextBox 31">
              <a:extLst>
                <a:ext uri="{FF2B5EF4-FFF2-40B4-BE49-F238E27FC236}">
                  <a16:creationId xmlns:a16="http://schemas.microsoft.com/office/drawing/2014/main" xmlns="" id="{76A803B1-937D-864B-879E-03810F93D4EE}"/>
                </a:ext>
              </a:extLst>
            </p:cNvPr>
            <p:cNvSpPr txBox="1"/>
            <p:nvPr/>
          </p:nvSpPr>
          <p:spPr>
            <a:xfrm>
              <a:off x="9005589" y="8723932"/>
              <a:ext cx="3735257" cy="646331"/>
            </a:xfrm>
            <a:prstGeom prst="rect">
              <a:avLst/>
            </a:prstGeom>
            <a:noFill/>
          </p:spPr>
          <p:txBody>
            <a:bodyPr wrap="square" rtlCol="0">
              <a:spAutoFit/>
            </a:bodyPr>
            <a:lstStyle/>
            <a:p>
              <a:r>
                <a:rPr lang="en-US" b="1" dirty="0">
                  <a:solidFill>
                    <a:schemeClr val="accent6"/>
                  </a:solidFill>
                  <a:latin typeface="Lato" charset="0"/>
                  <a:ea typeface="Lato" charset="0"/>
                  <a:cs typeface="Lato" charset="0"/>
                </a:rPr>
                <a:t>PROJECT SIX</a:t>
              </a:r>
            </a:p>
          </p:txBody>
        </p:sp>
        <p:sp>
          <p:nvSpPr>
            <p:cNvPr id="33" name="Rectangle 32">
              <a:extLst>
                <a:ext uri="{FF2B5EF4-FFF2-40B4-BE49-F238E27FC236}">
                  <a16:creationId xmlns:a16="http://schemas.microsoft.com/office/drawing/2014/main" xmlns="" id="{76085900-E51A-CC4D-8F87-3288FE146173}"/>
                </a:ext>
              </a:extLst>
            </p:cNvPr>
            <p:cNvSpPr/>
            <p:nvPr/>
          </p:nvSpPr>
          <p:spPr>
            <a:xfrm>
              <a:off x="16187395" y="9526903"/>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34" name="TextBox 33">
              <a:extLst>
                <a:ext uri="{FF2B5EF4-FFF2-40B4-BE49-F238E27FC236}">
                  <a16:creationId xmlns:a16="http://schemas.microsoft.com/office/drawing/2014/main" xmlns="" id="{70F7EF90-1CFC-CB41-866F-181C657ABC38}"/>
                </a:ext>
              </a:extLst>
            </p:cNvPr>
            <p:cNvSpPr txBox="1"/>
            <p:nvPr/>
          </p:nvSpPr>
          <p:spPr>
            <a:xfrm>
              <a:off x="16187394" y="8723932"/>
              <a:ext cx="3735257" cy="646331"/>
            </a:xfrm>
            <a:prstGeom prst="rect">
              <a:avLst/>
            </a:prstGeom>
            <a:noFill/>
          </p:spPr>
          <p:txBody>
            <a:bodyPr wrap="square" rtlCol="0">
              <a:spAutoFit/>
            </a:bodyPr>
            <a:lstStyle/>
            <a:p>
              <a:r>
                <a:rPr lang="en-US" b="1" dirty="0">
                  <a:solidFill>
                    <a:schemeClr val="accent6"/>
                  </a:solidFill>
                  <a:latin typeface="Lato" charset="0"/>
                  <a:ea typeface="Lato" charset="0"/>
                  <a:cs typeface="Lato" charset="0"/>
                </a:rPr>
                <a:t>PROJECT SEVEN</a:t>
              </a:r>
            </a:p>
          </p:txBody>
        </p:sp>
      </p:grpSp>
    </p:spTree>
    <p:extLst>
      <p:ext uri="{BB962C8B-B14F-4D97-AF65-F5344CB8AC3E}">
        <p14:creationId xmlns:p14="http://schemas.microsoft.com/office/powerpoint/2010/main" val="2300442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xmlns="" id="{9A56A623-8C82-4A46-BEE5-80EAAD64E5DA}"/>
              </a:ext>
            </a:extLst>
          </p:cNvPr>
          <p:cNvSpPr txBox="1"/>
          <p:nvPr/>
        </p:nvSpPr>
        <p:spPr>
          <a:xfrm>
            <a:off x="2559050" y="1753226"/>
            <a:ext cx="19259550" cy="1015663"/>
          </a:xfrm>
          <a:prstGeom prst="rect">
            <a:avLst/>
          </a:prstGeom>
          <a:noFill/>
        </p:spPr>
        <p:txBody>
          <a:bodyPr wrap="square" rtlCol="0">
            <a:spAutoFit/>
          </a:bodyPr>
          <a:lstStyle/>
          <a:p>
            <a:pPr algn="ctr"/>
            <a:r>
              <a:rPr lang="en-US" sz="6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YOU CAN INSERT GRAPHS FROM </a:t>
            </a:r>
            <a:r>
              <a:rPr lang="en-US" sz="6000" b="1" u="sng"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GOOGLE SHEETS</a:t>
            </a:r>
          </a:p>
        </p:txBody>
      </p:sp>
      <p:grpSp>
        <p:nvGrpSpPr>
          <p:cNvPr id="2" name="Group 1">
            <a:extLst>
              <a:ext uri="{FF2B5EF4-FFF2-40B4-BE49-F238E27FC236}">
                <a16:creationId xmlns:a16="http://schemas.microsoft.com/office/drawing/2014/main" xmlns="" id="{8FF5AFC2-733E-244B-984F-F2561F199640}"/>
              </a:ext>
            </a:extLst>
          </p:cNvPr>
          <p:cNvGrpSpPr/>
          <p:nvPr/>
        </p:nvGrpSpPr>
        <p:grpSpPr>
          <a:xfrm>
            <a:off x="1492249" y="4522115"/>
            <a:ext cx="21393152" cy="6858034"/>
            <a:chOff x="11838794" y="3683966"/>
            <a:chExt cx="10776627" cy="8877438"/>
          </a:xfrm>
        </p:grpSpPr>
        <p:sp>
          <p:nvSpPr>
            <p:cNvPr id="73" name="Freeform 2356">
              <a:extLst>
                <a:ext uri="{FF2B5EF4-FFF2-40B4-BE49-F238E27FC236}">
                  <a16:creationId xmlns:a16="http://schemas.microsoft.com/office/drawing/2014/main" xmlns="" id="{17BDFD7E-E762-9749-9C8A-C750F03FBE13}"/>
                </a:ext>
              </a:extLst>
            </p:cNvPr>
            <p:cNvSpPr>
              <a:spLocks noChangeArrowheads="1"/>
            </p:cNvSpPr>
            <p:nvPr/>
          </p:nvSpPr>
          <p:spPr bwMode="auto">
            <a:xfrm>
              <a:off x="12679501" y="4555375"/>
              <a:ext cx="543571" cy="6820319"/>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1"/>
            </a:solidFill>
            <a:ln>
              <a:noFill/>
            </a:ln>
            <a:effectLst/>
            <a:extLst/>
          </p:spPr>
          <p:txBody>
            <a:bodyPr wrap="none" anchor="ctr"/>
            <a:lstStyle/>
            <a:p>
              <a:endParaRPr lang="en-US" sz="9600" dirty="0">
                <a:latin typeface="Montserrat Light" charset="0"/>
              </a:endParaRPr>
            </a:p>
          </p:txBody>
        </p:sp>
        <p:sp>
          <p:nvSpPr>
            <p:cNvPr id="74" name="Freeform 2356">
              <a:extLst>
                <a:ext uri="{FF2B5EF4-FFF2-40B4-BE49-F238E27FC236}">
                  <a16:creationId xmlns:a16="http://schemas.microsoft.com/office/drawing/2014/main" xmlns="" id="{0DAE1ED2-1FB7-2C40-8501-B06AA0F33EE6}"/>
                </a:ext>
              </a:extLst>
            </p:cNvPr>
            <p:cNvSpPr>
              <a:spLocks noChangeArrowheads="1"/>
            </p:cNvSpPr>
            <p:nvPr/>
          </p:nvSpPr>
          <p:spPr bwMode="auto">
            <a:xfrm>
              <a:off x="13343735" y="5140429"/>
              <a:ext cx="551689" cy="6235266"/>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dirty="0">
                <a:latin typeface="Montserrat Light" charset="0"/>
              </a:endParaRPr>
            </a:p>
          </p:txBody>
        </p:sp>
        <p:sp>
          <p:nvSpPr>
            <p:cNvPr id="75" name="Freeform 2356">
              <a:extLst>
                <a:ext uri="{FF2B5EF4-FFF2-40B4-BE49-F238E27FC236}">
                  <a16:creationId xmlns:a16="http://schemas.microsoft.com/office/drawing/2014/main" xmlns="" id="{C69F5FEB-61F1-1F42-9C6E-40D54EBA0A57}"/>
                </a:ext>
              </a:extLst>
            </p:cNvPr>
            <p:cNvSpPr>
              <a:spLocks noChangeArrowheads="1"/>
            </p:cNvSpPr>
            <p:nvPr/>
          </p:nvSpPr>
          <p:spPr bwMode="auto">
            <a:xfrm>
              <a:off x="14016089" y="6590083"/>
              <a:ext cx="543571" cy="4785612"/>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3"/>
            </a:solidFill>
            <a:ln>
              <a:noFill/>
            </a:ln>
            <a:effectLst/>
            <a:extLst/>
          </p:spPr>
          <p:txBody>
            <a:bodyPr wrap="none" anchor="ctr"/>
            <a:lstStyle/>
            <a:p>
              <a:endParaRPr lang="en-US" sz="9600" dirty="0">
                <a:latin typeface="Montserrat Light" charset="0"/>
              </a:endParaRPr>
            </a:p>
          </p:txBody>
        </p:sp>
        <p:sp>
          <p:nvSpPr>
            <p:cNvPr id="76" name="Freeform 2356">
              <a:extLst>
                <a:ext uri="{FF2B5EF4-FFF2-40B4-BE49-F238E27FC236}">
                  <a16:creationId xmlns:a16="http://schemas.microsoft.com/office/drawing/2014/main" xmlns="" id="{76576A59-8188-5E4B-80EB-E5DFB7AE4CAF}"/>
                </a:ext>
              </a:extLst>
            </p:cNvPr>
            <p:cNvSpPr>
              <a:spLocks noChangeArrowheads="1"/>
            </p:cNvSpPr>
            <p:nvPr/>
          </p:nvSpPr>
          <p:spPr bwMode="auto">
            <a:xfrm>
              <a:off x="16295803" y="4993173"/>
              <a:ext cx="552038" cy="6382521"/>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1"/>
            </a:solidFill>
            <a:ln>
              <a:noFill/>
            </a:ln>
            <a:effectLst/>
            <a:extLst/>
          </p:spPr>
          <p:txBody>
            <a:bodyPr wrap="none" anchor="ctr"/>
            <a:lstStyle/>
            <a:p>
              <a:endParaRPr lang="en-US" sz="9600" dirty="0">
                <a:latin typeface="Montserrat Light" charset="0"/>
              </a:endParaRPr>
            </a:p>
          </p:txBody>
        </p:sp>
        <p:sp>
          <p:nvSpPr>
            <p:cNvPr id="77" name="Freeform 2356">
              <a:extLst>
                <a:ext uri="{FF2B5EF4-FFF2-40B4-BE49-F238E27FC236}">
                  <a16:creationId xmlns:a16="http://schemas.microsoft.com/office/drawing/2014/main" xmlns="" id="{0B30F79A-0C7E-E74F-98B6-26D3ECB986FD}"/>
                </a:ext>
              </a:extLst>
            </p:cNvPr>
            <p:cNvSpPr>
              <a:spLocks noChangeArrowheads="1"/>
            </p:cNvSpPr>
            <p:nvPr/>
          </p:nvSpPr>
          <p:spPr bwMode="auto">
            <a:xfrm>
              <a:off x="16992219" y="3683966"/>
              <a:ext cx="552039" cy="7691728"/>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dirty="0">
                <a:latin typeface="Montserrat Light" charset="0"/>
              </a:endParaRPr>
            </a:p>
          </p:txBody>
        </p:sp>
        <p:sp>
          <p:nvSpPr>
            <p:cNvPr id="78" name="Freeform 2356">
              <a:extLst>
                <a:ext uri="{FF2B5EF4-FFF2-40B4-BE49-F238E27FC236}">
                  <a16:creationId xmlns:a16="http://schemas.microsoft.com/office/drawing/2014/main" xmlns="" id="{4BD23B45-4671-FE42-83B1-0CFD834FEFC7}"/>
                </a:ext>
              </a:extLst>
            </p:cNvPr>
            <p:cNvSpPr>
              <a:spLocks noChangeArrowheads="1"/>
            </p:cNvSpPr>
            <p:nvPr/>
          </p:nvSpPr>
          <p:spPr bwMode="auto">
            <a:xfrm>
              <a:off x="17664572" y="4355865"/>
              <a:ext cx="543571" cy="701983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3"/>
            </a:solidFill>
            <a:ln>
              <a:noFill/>
            </a:ln>
            <a:effectLst/>
            <a:extLst/>
          </p:spPr>
          <p:txBody>
            <a:bodyPr wrap="none" anchor="ctr"/>
            <a:lstStyle/>
            <a:p>
              <a:endParaRPr lang="en-US" sz="9600" dirty="0">
                <a:latin typeface="Montserrat Light" charset="0"/>
              </a:endParaRPr>
            </a:p>
          </p:txBody>
        </p:sp>
        <p:sp>
          <p:nvSpPr>
            <p:cNvPr id="79" name="Freeform 2356">
              <a:extLst>
                <a:ext uri="{FF2B5EF4-FFF2-40B4-BE49-F238E27FC236}">
                  <a16:creationId xmlns:a16="http://schemas.microsoft.com/office/drawing/2014/main" xmlns="" id="{BD2EB1EB-9C18-4C49-AF98-A4073D7BB1A8}"/>
                </a:ext>
              </a:extLst>
            </p:cNvPr>
            <p:cNvSpPr>
              <a:spLocks noChangeArrowheads="1"/>
            </p:cNvSpPr>
            <p:nvPr/>
          </p:nvSpPr>
          <p:spPr bwMode="auto">
            <a:xfrm>
              <a:off x="19944286" y="4664459"/>
              <a:ext cx="552038" cy="6688033"/>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1"/>
            </a:solidFill>
            <a:ln>
              <a:noFill/>
            </a:ln>
            <a:effectLst/>
            <a:extLst/>
          </p:spPr>
          <p:txBody>
            <a:bodyPr wrap="none" anchor="ctr"/>
            <a:lstStyle/>
            <a:p>
              <a:endParaRPr lang="en-US" sz="9600" dirty="0">
                <a:latin typeface="Montserrat Light" charset="0"/>
              </a:endParaRPr>
            </a:p>
          </p:txBody>
        </p:sp>
        <p:sp>
          <p:nvSpPr>
            <p:cNvPr id="80" name="Freeform 2356">
              <a:extLst>
                <a:ext uri="{FF2B5EF4-FFF2-40B4-BE49-F238E27FC236}">
                  <a16:creationId xmlns:a16="http://schemas.microsoft.com/office/drawing/2014/main" xmlns="" id="{A6FB52FB-DE9F-EA41-A6AE-25D50875A434}"/>
                </a:ext>
              </a:extLst>
            </p:cNvPr>
            <p:cNvSpPr>
              <a:spLocks noChangeArrowheads="1"/>
            </p:cNvSpPr>
            <p:nvPr/>
          </p:nvSpPr>
          <p:spPr bwMode="auto">
            <a:xfrm>
              <a:off x="20616639" y="5902036"/>
              <a:ext cx="552038" cy="5450456"/>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dirty="0">
                <a:latin typeface="Montserrat Light" charset="0"/>
              </a:endParaRPr>
            </a:p>
          </p:txBody>
        </p:sp>
        <p:sp>
          <p:nvSpPr>
            <p:cNvPr id="81" name="Freeform 2356">
              <a:extLst>
                <a:ext uri="{FF2B5EF4-FFF2-40B4-BE49-F238E27FC236}">
                  <a16:creationId xmlns:a16="http://schemas.microsoft.com/office/drawing/2014/main" xmlns="" id="{98FEDA48-E95E-624A-B654-2F22E8E7DCDC}"/>
                </a:ext>
              </a:extLst>
            </p:cNvPr>
            <p:cNvSpPr>
              <a:spLocks noChangeArrowheads="1"/>
            </p:cNvSpPr>
            <p:nvPr/>
          </p:nvSpPr>
          <p:spPr bwMode="auto">
            <a:xfrm>
              <a:off x="21313055" y="5140429"/>
              <a:ext cx="543571" cy="6212062"/>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3"/>
            </a:solidFill>
            <a:ln>
              <a:noFill/>
            </a:ln>
            <a:effectLst/>
            <a:extLst/>
          </p:spPr>
          <p:txBody>
            <a:bodyPr wrap="none" anchor="ctr"/>
            <a:lstStyle/>
            <a:p>
              <a:endParaRPr lang="en-US" sz="9600" dirty="0">
                <a:latin typeface="Montserrat Light" charset="0"/>
              </a:endParaRPr>
            </a:p>
          </p:txBody>
        </p:sp>
        <p:sp>
          <p:nvSpPr>
            <p:cNvPr id="82" name="Rectangle 81">
              <a:extLst>
                <a:ext uri="{FF2B5EF4-FFF2-40B4-BE49-F238E27FC236}">
                  <a16:creationId xmlns:a16="http://schemas.microsoft.com/office/drawing/2014/main" xmlns="" id="{1BD79936-610F-FA4A-A2C9-75B8A19CAFF1}"/>
                </a:ext>
              </a:extLst>
            </p:cNvPr>
            <p:cNvSpPr/>
            <p:nvPr/>
          </p:nvSpPr>
          <p:spPr>
            <a:xfrm>
              <a:off x="11838794" y="11804437"/>
              <a:ext cx="3561569" cy="756967"/>
            </a:xfrm>
            <a:prstGeom prst="rect">
              <a:avLst/>
            </a:prstGeom>
          </p:spPr>
          <p:txBody>
            <a:bodyPr wrap="square">
              <a:spAutoFit/>
            </a:bodyPr>
            <a:lstStyle/>
            <a:p>
              <a:pPr algn="ctr"/>
              <a:r>
                <a:rPr lang="en-US" sz="3200" dirty="0">
                  <a:solidFill>
                    <a:schemeClr val="accent6"/>
                  </a:solidFill>
                  <a:latin typeface="Lato" panose="020F0502020204030203" pitchFamily="34" charset="0"/>
                  <a:ea typeface="Lato" panose="020F0502020204030203" pitchFamily="34" charset="0"/>
                  <a:cs typeface="Lato" panose="020F0502020204030203" pitchFamily="34" charset="0"/>
                </a:rPr>
                <a:t>TITLE ONE</a:t>
              </a:r>
              <a:endParaRPr lang="en-US" dirty="0">
                <a:solidFill>
                  <a:schemeClr val="accent6"/>
                </a:solidFill>
                <a:latin typeface="Lato" panose="020F0502020204030203" pitchFamily="34" charset="0"/>
                <a:ea typeface="Lato" panose="020F0502020204030203" pitchFamily="34" charset="0"/>
                <a:cs typeface="Lato" panose="020F0502020204030203" pitchFamily="34" charset="0"/>
              </a:endParaRPr>
            </a:p>
          </p:txBody>
        </p:sp>
        <p:sp>
          <p:nvSpPr>
            <p:cNvPr id="83" name="Rectangle 82">
              <a:extLst>
                <a:ext uri="{FF2B5EF4-FFF2-40B4-BE49-F238E27FC236}">
                  <a16:creationId xmlns:a16="http://schemas.microsoft.com/office/drawing/2014/main" xmlns="" id="{69A35B51-52AC-E447-A4F6-85925CA3FE6F}"/>
                </a:ext>
              </a:extLst>
            </p:cNvPr>
            <p:cNvSpPr/>
            <p:nvPr/>
          </p:nvSpPr>
          <p:spPr>
            <a:xfrm>
              <a:off x="16073205" y="11804437"/>
              <a:ext cx="2390065" cy="677286"/>
            </a:xfrm>
            <a:prstGeom prst="rect">
              <a:avLst/>
            </a:prstGeom>
          </p:spPr>
          <p:txBody>
            <a:bodyPr wrap="square">
              <a:spAutoFit/>
            </a:bodyPr>
            <a:lstStyle/>
            <a:p>
              <a:pPr algn="ctr"/>
              <a:r>
                <a:rPr lang="en-US" sz="2800" dirty="0">
                  <a:solidFill>
                    <a:schemeClr val="accent6"/>
                  </a:solidFill>
                  <a:latin typeface="Lato" panose="020F0502020204030203" pitchFamily="34" charset="0"/>
                  <a:ea typeface="Lato" panose="020F0502020204030203" pitchFamily="34" charset="0"/>
                  <a:cs typeface="Lato" panose="020F0502020204030203" pitchFamily="34" charset="0"/>
                </a:rPr>
                <a:t>TITLE TWO</a:t>
              </a:r>
            </a:p>
          </p:txBody>
        </p:sp>
        <p:sp>
          <p:nvSpPr>
            <p:cNvPr id="84" name="Rectangle 83">
              <a:extLst>
                <a:ext uri="{FF2B5EF4-FFF2-40B4-BE49-F238E27FC236}">
                  <a16:creationId xmlns:a16="http://schemas.microsoft.com/office/drawing/2014/main" xmlns="" id="{09DE6D31-0B11-EB48-A4CE-E6EEAB4F225B}"/>
                </a:ext>
              </a:extLst>
            </p:cNvPr>
            <p:cNvSpPr/>
            <p:nvPr/>
          </p:nvSpPr>
          <p:spPr>
            <a:xfrm>
              <a:off x="19169895" y="11804437"/>
              <a:ext cx="3445526" cy="677286"/>
            </a:xfrm>
            <a:prstGeom prst="rect">
              <a:avLst/>
            </a:prstGeom>
          </p:spPr>
          <p:txBody>
            <a:bodyPr wrap="square">
              <a:spAutoFit/>
            </a:bodyPr>
            <a:lstStyle/>
            <a:p>
              <a:pPr algn="ctr"/>
              <a:r>
                <a:rPr lang="en-US" sz="2800" dirty="0">
                  <a:solidFill>
                    <a:schemeClr val="accent6"/>
                  </a:solidFill>
                  <a:latin typeface="Lato" panose="020F0502020204030203" pitchFamily="34" charset="0"/>
                  <a:ea typeface="Lato" panose="020F0502020204030203" pitchFamily="34" charset="0"/>
                  <a:cs typeface="Lato" panose="020F0502020204030203" pitchFamily="34" charset="0"/>
                </a:rPr>
                <a:t>TITLE THREE</a:t>
              </a:r>
            </a:p>
          </p:txBody>
        </p:sp>
      </p:grpSp>
    </p:spTree>
    <p:extLst>
      <p:ext uri="{BB962C8B-B14F-4D97-AF65-F5344CB8AC3E}">
        <p14:creationId xmlns:p14="http://schemas.microsoft.com/office/powerpoint/2010/main" val="30102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xmlns="" id="{9A56A623-8C82-4A46-BEE5-80EAAD64E5DA}"/>
              </a:ext>
            </a:extLst>
          </p:cNvPr>
          <p:cNvSpPr txBox="1"/>
          <p:nvPr/>
        </p:nvSpPr>
        <p:spPr>
          <a:xfrm>
            <a:off x="6807622" y="1753226"/>
            <a:ext cx="10762406" cy="1015663"/>
          </a:xfrm>
          <a:prstGeom prst="rect">
            <a:avLst/>
          </a:prstGeom>
          <a:noFill/>
        </p:spPr>
        <p:txBody>
          <a:bodyPr wrap="square" rtlCol="0">
            <a:spAutoFit/>
          </a:bodyPr>
          <a:lstStyle/>
          <a:p>
            <a:pPr algn="ctr"/>
            <a:r>
              <a:rPr lang="en-US" sz="6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WRITE YOUR TITLE HERE</a:t>
            </a:r>
          </a:p>
        </p:txBody>
      </p:sp>
      <p:grpSp>
        <p:nvGrpSpPr>
          <p:cNvPr id="2" name="Group 1">
            <a:extLst>
              <a:ext uri="{FF2B5EF4-FFF2-40B4-BE49-F238E27FC236}">
                <a16:creationId xmlns:a16="http://schemas.microsoft.com/office/drawing/2014/main" xmlns="" id="{FA1934A0-0E5A-4F43-AFF6-738F12029E7B}"/>
              </a:ext>
            </a:extLst>
          </p:cNvPr>
          <p:cNvGrpSpPr/>
          <p:nvPr/>
        </p:nvGrpSpPr>
        <p:grpSpPr>
          <a:xfrm>
            <a:off x="1480193" y="4795912"/>
            <a:ext cx="21417268" cy="7104008"/>
            <a:chOff x="1480193" y="5168445"/>
            <a:chExt cx="21417268" cy="7104008"/>
          </a:xfrm>
        </p:grpSpPr>
        <p:sp>
          <p:nvSpPr>
            <p:cNvPr id="10" name="Subtitle 2">
              <a:extLst>
                <a:ext uri="{FF2B5EF4-FFF2-40B4-BE49-F238E27FC236}">
                  <a16:creationId xmlns:a16="http://schemas.microsoft.com/office/drawing/2014/main" xmlns="" id="{987E3186-B542-5E49-AB3C-5C0417788517}"/>
                </a:ext>
              </a:extLst>
            </p:cNvPr>
            <p:cNvSpPr txBox="1">
              <a:spLocks/>
            </p:cNvSpPr>
            <p:nvPr/>
          </p:nvSpPr>
          <p:spPr>
            <a:xfrm>
              <a:off x="1480193" y="5814776"/>
              <a:ext cx="9997394" cy="645767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4299"/>
                </a:lnSpc>
                <a:buFont typeface="Arial" panose="020B0604020202020204" pitchFamily="34" charset="0"/>
                <a:buChar char="•"/>
              </a:pPr>
              <a:r>
                <a:rPr lang="en-US" sz="2800" dirty="0">
                  <a:solidFill>
                    <a:schemeClr val="tx1"/>
                  </a:solidFill>
                  <a:latin typeface="Lato" charset="0"/>
                  <a:ea typeface="Lato" charset="0"/>
                  <a:cs typeface="Lato" charset="0"/>
                </a:rPr>
                <a:t>Marketers must link the price to the real and perceived value of the product, but they also must take into account supply costs, seasonal discounts, and prices used by competitors.</a:t>
              </a:r>
            </a:p>
            <a:p>
              <a:pPr marL="457200" indent="-457200" algn="l">
                <a:lnSpc>
                  <a:spcPts val="4299"/>
                </a:lnSpc>
                <a:buFont typeface="Arial" panose="020B0604020202020204" pitchFamily="34" charset="0"/>
                <a:buChar char="•"/>
              </a:pPr>
              <a:r>
                <a:rPr lang="en-US" sz="2800" dirty="0">
                  <a:solidFill>
                    <a:schemeClr val="tx1"/>
                  </a:solidFill>
                  <a:latin typeface="Lato" charset="0"/>
                  <a:ea typeface="Lato" charset="0"/>
                  <a:cs typeface="Lato" charset="0"/>
                </a:rPr>
                <a:t>In some cases. Must link the price to the real and perceived value of the product, but they also must take into account supply costs, seasonal discounts, and prices used by competitors. In some cases. </a:t>
              </a:r>
            </a:p>
            <a:p>
              <a:pPr marL="457200" indent="-457200" algn="l">
                <a:lnSpc>
                  <a:spcPts val="4299"/>
                </a:lnSpc>
                <a:buFont typeface="Arial" panose="020B0604020202020204" pitchFamily="34" charset="0"/>
                <a:buChar char="•"/>
              </a:pPr>
              <a:r>
                <a:rPr lang="en-US" sz="2800" dirty="0">
                  <a:solidFill>
                    <a:srgbClr val="7F7F7F"/>
                  </a:solidFill>
                  <a:latin typeface="Lato" charset="0"/>
                  <a:ea typeface="Lato" charset="0"/>
                  <a:cs typeface="Lato" charset="0"/>
                </a:rPr>
                <a:t>Additionally, a firm's finance department would be consulted. The marketing orientation is perhaps the most common orientation. </a:t>
              </a:r>
              <a:endParaRPr lang="en-US" sz="2800" dirty="0">
                <a:solidFill>
                  <a:schemeClr val="tx1"/>
                </a:solidFill>
                <a:latin typeface="Lato" charset="0"/>
                <a:ea typeface="Lato" charset="0"/>
                <a:cs typeface="Lato" charset="0"/>
              </a:endParaRPr>
            </a:p>
          </p:txBody>
        </p:sp>
        <p:sp>
          <p:nvSpPr>
            <p:cNvPr id="11" name="TextBox 10">
              <a:extLst>
                <a:ext uri="{FF2B5EF4-FFF2-40B4-BE49-F238E27FC236}">
                  <a16:creationId xmlns:a16="http://schemas.microsoft.com/office/drawing/2014/main" xmlns="" id="{FE1A6096-4B31-E64F-B43F-D3A0CF50D5E7}"/>
                </a:ext>
              </a:extLst>
            </p:cNvPr>
            <p:cNvSpPr txBox="1"/>
            <p:nvPr/>
          </p:nvSpPr>
          <p:spPr>
            <a:xfrm>
              <a:off x="1642027" y="5168445"/>
              <a:ext cx="5499799" cy="646331"/>
            </a:xfrm>
            <a:prstGeom prst="rect">
              <a:avLst/>
            </a:prstGeom>
          </p:spPr>
          <p:txBody>
            <a:bodyPr wrap="square" rtlCol="0">
              <a:spAutoFit/>
            </a:bodyPr>
            <a:lstStyle/>
            <a:p>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WRITE TITLE</a:t>
              </a:r>
            </a:p>
          </p:txBody>
        </p:sp>
        <p:sp>
          <p:nvSpPr>
            <p:cNvPr id="12" name="Subtitle 2">
              <a:extLst>
                <a:ext uri="{FF2B5EF4-FFF2-40B4-BE49-F238E27FC236}">
                  <a16:creationId xmlns:a16="http://schemas.microsoft.com/office/drawing/2014/main" xmlns="" id="{E7D9748F-5FB9-4F4C-BC1B-750C28061612}"/>
                </a:ext>
              </a:extLst>
            </p:cNvPr>
            <p:cNvSpPr txBox="1">
              <a:spLocks/>
            </p:cNvSpPr>
            <p:nvPr/>
          </p:nvSpPr>
          <p:spPr>
            <a:xfrm>
              <a:off x="12872372" y="5814776"/>
              <a:ext cx="10025089" cy="6396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4299"/>
                </a:lnSpc>
                <a:buFont typeface="Arial" panose="020B0604020202020204" pitchFamily="34" charset="0"/>
                <a:buChar char="•"/>
              </a:pPr>
              <a:r>
                <a:rPr lang="en-US" sz="2800" dirty="0">
                  <a:solidFill>
                    <a:schemeClr val="tx1"/>
                  </a:solidFill>
                  <a:latin typeface="Lato" charset="0"/>
                  <a:ea typeface="Lato" charset="0"/>
                  <a:cs typeface="Lato" charset="0"/>
                </a:rPr>
                <a:t>Marketers must link the price to the real and perceived value of the product, but they also must take into account supply costs, seasonal discounts, and prices used by competitors.</a:t>
              </a:r>
            </a:p>
            <a:p>
              <a:pPr marL="457200" indent="-457200" algn="l">
                <a:lnSpc>
                  <a:spcPts val="4299"/>
                </a:lnSpc>
                <a:buFont typeface="Arial" panose="020B0604020202020204" pitchFamily="34" charset="0"/>
                <a:buChar char="•"/>
              </a:pPr>
              <a:r>
                <a:rPr lang="en-US" sz="2800" dirty="0">
                  <a:solidFill>
                    <a:schemeClr val="tx1"/>
                  </a:solidFill>
                  <a:latin typeface="Lato" charset="0"/>
                  <a:ea typeface="Lato" charset="0"/>
                  <a:cs typeface="Lato" charset="0"/>
                </a:rPr>
                <a:t>In some cases. Must link the price to the real and perceived value of the product, but they also must take into account supply costs, seasonal discounts, and prices used by competitors. In some cases. </a:t>
              </a:r>
            </a:p>
            <a:p>
              <a:pPr marL="457200" indent="-457200" algn="l">
                <a:lnSpc>
                  <a:spcPts val="4299"/>
                </a:lnSpc>
                <a:buFont typeface="Arial" panose="020B0604020202020204" pitchFamily="34" charset="0"/>
                <a:buChar char="•"/>
              </a:pPr>
              <a:r>
                <a:rPr lang="en-US" sz="2800" dirty="0">
                  <a:solidFill>
                    <a:srgbClr val="7F7F7F"/>
                  </a:solidFill>
                  <a:latin typeface="Lato" charset="0"/>
                  <a:ea typeface="Lato" charset="0"/>
                  <a:cs typeface="Lato" charset="0"/>
                </a:rPr>
                <a:t>Additionally, a firm's finance department would be consulted. The marketing orientation is perhaps the most common orientation. </a:t>
              </a:r>
              <a:endParaRPr lang="en-US" sz="2800" dirty="0">
                <a:solidFill>
                  <a:schemeClr val="tx1"/>
                </a:solidFill>
                <a:latin typeface="Lato" charset="0"/>
                <a:ea typeface="Lato" charset="0"/>
                <a:cs typeface="Lato" charset="0"/>
              </a:endParaRPr>
            </a:p>
          </p:txBody>
        </p:sp>
        <p:sp>
          <p:nvSpPr>
            <p:cNvPr id="13" name="TextBox 12">
              <a:extLst>
                <a:ext uri="{FF2B5EF4-FFF2-40B4-BE49-F238E27FC236}">
                  <a16:creationId xmlns:a16="http://schemas.microsoft.com/office/drawing/2014/main" xmlns="" id="{2D38FAAC-105C-8C41-8BC9-46CFFF64967F}"/>
                </a:ext>
              </a:extLst>
            </p:cNvPr>
            <p:cNvSpPr txBox="1"/>
            <p:nvPr/>
          </p:nvSpPr>
          <p:spPr>
            <a:xfrm>
              <a:off x="13034208" y="5168445"/>
              <a:ext cx="5499799" cy="646331"/>
            </a:xfrm>
            <a:prstGeom prst="rect">
              <a:avLst/>
            </a:prstGeom>
          </p:spPr>
          <p:txBody>
            <a:bodyPr wrap="square" rtlCol="0">
              <a:spAutoFit/>
            </a:bodyPr>
            <a:lstStyle/>
            <a:p>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WRITE TITLE</a:t>
              </a:r>
            </a:p>
          </p:txBody>
        </p:sp>
      </p:grpSp>
    </p:spTree>
    <p:extLst>
      <p:ext uri="{BB962C8B-B14F-4D97-AF65-F5344CB8AC3E}">
        <p14:creationId xmlns:p14="http://schemas.microsoft.com/office/powerpoint/2010/main" val="3449725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75FD14D3-7C57-224C-B073-6E8357D734F2}"/>
              </a:ext>
            </a:extLst>
          </p:cNvPr>
          <p:cNvGrpSpPr/>
          <p:nvPr/>
        </p:nvGrpSpPr>
        <p:grpSpPr>
          <a:xfrm>
            <a:off x="0" y="0"/>
            <a:ext cx="24377650" cy="13716000"/>
            <a:chOff x="0" y="0"/>
            <a:chExt cx="24377650" cy="13716000"/>
          </a:xfrm>
        </p:grpSpPr>
        <p:pic>
          <p:nvPicPr>
            <p:cNvPr id="22" name="Picture 21">
              <a:extLst>
                <a:ext uri="{FF2B5EF4-FFF2-40B4-BE49-F238E27FC236}">
                  <a16:creationId xmlns:a16="http://schemas.microsoft.com/office/drawing/2014/main" xmlns="" id="{4236EAF7-65FE-E54E-A503-A9F3AA434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26" name="Rectangle 25">
              <a:extLst>
                <a:ext uri="{FF2B5EF4-FFF2-40B4-BE49-F238E27FC236}">
                  <a16:creationId xmlns:a16="http://schemas.microsoft.com/office/drawing/2014/main" xmlns="" id="{ABF2360C-A65C-D143-B2F5-DAF6209B4D1A}"/>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Oval 33">
            <a:extLst>
              <a:ext uri="{FF2B5EF4-FFF2-40B4-BE49-F238E27FC236}">
                <a16:creationId xmlns:a16="http://schemas.microsoft.com/office/drawing/2014/main" xmlns="" id="{BF3E875E-F553-424C-B054-31A1A6CEA425}"/>
              </a:ext>
            </a:extLst>
          </p:cNvPr>
          <p:cNvSpPr/>
          <p:nvPr/>
        </p:nvSpPr>
        <p:spPr>
          <a:xfrm>
            <a:off x="11745904" y="1526919"/>
            <a:ext cx="10662160" cy="10662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xmlns="" id="{3BAED934-9C54-774B-9F03-9B7F6BDAC4FC}"/>
              </a:ext>
            </a:extLst>
          </p:cNvPr>
          <p:cNvGrpSpPr/>
          <p:nvPr/>
        </p:nvGrpSpPr>
        <p:grpSpPr>
          <a:xfrm>
            <a:off x="12840184" y="4738766"/>
            <a:ext cx="8473600" cy="4232987"/>
            <a:chOff x="1642026" y="1282118"/>
            <a:chExt cx="8473600" cy="4232987"/>
          </a:xfrm>
        </p:grpSpPr>
        <p:sp>
          <p:nvSpPr>
            <p:cNvPr id="23" name="TextBox 22">
              <a:extLst>
                <a:ext uri="{FF2B5EF4-FFF2-40B4-BE49-F238E27FC236}">
                  <a16:creationId xmlns:a16="http://schemas.microsoft.com/office/drawing/2014/main" xmlns="" id="{9EC9AFA2-EB00-3C4B-A303-5BDA2835704C}"/>
                </a:ext>
              </a:extLst>
            </p:cNvPr>
            <p:cNvSpPr txBox="1"/>
            <p:nvPr/>
          </p:nvSpPr>
          <p:spPr>
            <a:xfrm>
              <a:off x="1642026" y="2406562"/>
              <a:ext cx="8473600" cy="3108543"/>
            </a:xfrm>
            <a:prstGeom prst="rect">
              <a:avLst/>
            </a:prstGeom>
            <a:noFill/>
          </p:spPr>
          <p:txBody>
            <a:bodyPr wrap="square" rtlCol="0">
              <a:spAutoFit/>
            </a:bodyPr>
            <a:lstStyle/>
            <a:p>
              <a:pPr algn="ctr"/>
              <a:r>
                <a:rPr lang="en-US" sz="2800" dirty="0">
                  <a:solidFill>
                    <a:schemeClr val="bg1"/>
                  </a:solidFill>
                  <a:latin typeface="Lato" charset="0"/>
                  <a:ea typeface="Lato" charset="0"/>
                  <a:cs typeface="Lato" charset="0"/>
                </a:rPr>
                <a:t>Some fifty years ago there was a curious case of whale trover litigated. Likewise a fish is technically fast when it bears a waif, or any other recognized symbol of possession. These are scientific commentaries; but the commentaries of the whale men themselves sometimes consist in hard words and harder knocks.</a:t>
              </a:r>
            </a:p>
          </p:txBody>
        </p:sp>
        <p:sp>
          <p:nvSpPr>
            <p:cNvPr id="24" name="TextBox 23">
              <a:extLst>
                <a:ext uri="{FF2B5EF4-FFF2-40B4-BE49-F238E27FC236}">
                  <a16:creationId xmlns:a16="http://schemas.microsoft.com/office/drawing/2014/main" xmlns="" id="{5093493D-8D78-7944-B9DA-677FD025BCD4}"/>
                </a:ext>
              </a:extLst>
            </p:cNvPr>
            <p:cNvSpPr txBox="1"/>
            <p:nvPr/>
          </p:nvSpPr>
          <p:spPr>
            <a:xfrm>
              <a:off x="2107057" y="1282118"/>
              <a:ext cx="7543538" cy="1015663"/>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IPHONE MOCKUP</a:t>
              </a:r>
            </a:p>
          </p:txBody>
        </p:sp>
      </p:grpSp>
      <p:sp>
        <p:nvSpPr>
          <p:cNvPr id="38" name="Rectangle 37">
            <a:extLst>
              <a:ext uri="{FF2B5EF4-FFF2-40B4-BE49-F238E27FC236}">
                <a16:creationId xmlns:a16="http://schemas.microsoft.com/office/drawing/2014/main" xmlns="" id="{AB422642-F49B-224E-B2B8-A3B2948F8D7C}"/>
              </a:ext>
            </a:extLst>
          </p:cNvPr>
          <p:cNvSpPr/>
          <p:nvPr/>
        </p:nvSpPr>
        <p:spPr>
          <a:xfrm>
            <a:off x="7593235" y="6780545"/>
            <a:ext cx="4620126" cy="15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xmlns="" id="{0CABBA3B-4C09-1341-A4FD-9062A35E8C40}"/>
              </a:ext>
            </a:extLst>
          </p:cNvPr>
          <p:cNvGrpSpPr/>
          <p:nvPr/>
        </p:nvGrpSpPr>
        <p:grpSpPr>
          <a:xfrm>
            <a:off x="2028573" y="478593"/>
            <a:ext cx="8156850" cy="12758812"/>
            <a:chOff x="11177433" y="1757552"/>
            <a:chExt cx="6521544" cy="10200896"/>
          </a:xfrm>
        </p:grpSpPr>
        <p:pic>
          <p:nvPicPr>
            <p:cNvPr id="19" name="Picture 18" descr="iPhone6_mockup_front_white.png">
              <a:extLst>
                <a:ext uri="{FF2B5EF4-FFF2-40B4-BE49-F238E27FC236}">
                  <a16:creationId xmlns:a16="http://schemas.microsoft.com/office/drawing/2014/main" xmlns="" id="{88B9CD82-6EC8-8E42-B3B7-3249773B6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77433" y="1757552"/>
              <a:ext cx="6521544" cy="10200896"/>
            </a:xfrm>
            <a:prstGeom prst="rect">
              <a:avLst/>
            </a:prstGeom>
          </p:spPr>
        </p:pic>
        <p:sp>
          <p:nvSpPr>
            <p:cNvPr id="20" name="Rectangle 19">
              <a:extLst>
                <a:ext uri="{FF2B5EF4-FFF2-40B4-BE49-F238E27FC236}">
                  <a16:creationId xmlns:a16="http://schemas.microsoft.com/office/drawing/2014/main" xmlns="" id="{884B8265-9178-824C-8008-1BF6B840B5DC}"/>
                </a:ext>
              </a:extLst>
            </p:cNvPr>
            <p:cNvSpPr/>
            <p:nvPr/>
          </p:nvSpPr>
          <p:spPr>
            <a:xfrm>
              <a:off x="12425065" y="3332480"/>
              <a:ext cx="3956200" cy="70124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pSp>
      <p:sp>
        <p:nvSpPr>
          <p:cNvPr id="2" name="Picture Placeholder 1">
            <a:extLst>
              <a:ext uri="{FF2B5EF4-FFF2-40B4-BE49-F238E27FC236}">
                <a16:creationId xmlns:a16="http://schemas.microsoft.com/office/drawing/2014/main" xmlns="" id="{4CF1B4B1-F566-2D48-90EA-59D27D8581E9}"/>
              </a:ext>
            </a:extLst>
          </p:cNvPr>
          <p:cNvSpPr>
            <a:spLocks noGrp="1"/>
          </p:cNvSpPr>
          <p:nvPr>
            <p:ph type="pic" sz="quarter" idx="10"/>
          </p:nvPr>
        </p:nvSpPr>
        <p:spPr/>
      </p:sp>
    </p:spTree>
    <p:extLst>
      <p:ext uri="{BB962C8B-B14F-4D97-AF65-F5344CB8AC3E}">
        <p14:creationId xmlns:p14="http://schemas.microsoft.com/office/powerpoint/2010/main" val="2877309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75FD14D3-7C57-224C-B073-6E8357D734F2}"/>
              </a:ext>
            </a:extLst>
          </p:cNvPr>
          <p:cNvGrpSpPr/>
          <p:nvPr/>
        </p:nvGrpSpPr>
        <p:grpSpPr>
          <a:xfrm>
            <a:off x="0" y="0"/>
            <a:ext cx="24377650" cy="13716000"/>
            <a:chOff x="0" y="0"/>
            <a:chExt cx="24377650" cy="13716000"/>
          </a:xfrm>
        </p:grpSpPr>
        <p:pic>
          <p:nvPicPr>
            <p:cNvPr id="22" name="Picture 21">
              <a:extLst>
                <a:ext uri="{FF2B5EF4-FFF2-40B4-BE49-F238E27FC236}">
                  <a16:creationId xmlns:a16="http://schemas.microsoft.com/office/drawing/2014/main" xmlns="" id="{4236EAF7-65FE-E54E-A503-A9F3AA434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26" name="Rectangle 25">
              <a:extLst>
                <a:ext uri="{FF2B5EF4-FFF2-40B4-BE49-F238E27FC236}">
                  <a16:creationId xmlns:a16="http://schemas.microsoft.com/office/drawing/2014/main" xmlns="" id="{ABF2360C-A65C-D143-B2F5-DAF6209B4D1A}"/>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Oval 33">
            <a:extLst>
              <a:ext uri="{FF2B5EF4-FFF2-40B4-BE49-F238E27FC236}">
                <a16:creationId xmlns:a16="http://schemas.microsoft.com/office/drawing/2014/main" xmlns="" id="{BF3E875E-F553-424C-B054-31A1A6CEA425}"/>
              </a:ext>
            </a:extLst>
          </p:cNvPr>
          <p:cNvSpPr/>
          <p:nvPr/>
        </p:nvSpPr>
        <p:spPr>
          <a:xfrm>
            <a:off x="11745904" y="1526919"/>
            <a:ext cx="10662160" cy="10662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xmlns="" id="{3BAED934-9C54-774B-9F03-9B7F6BDAC4FC}"/>
              </a:ext>
            </a:extLst>
          </p:cNvPr>
          <p:cNvGrpSpPr/>
          <p:nvPr/>
        </p:nvGrpSpPr>
        <p:grpSpPr>
          <a:xfrm>
            <a:off x="12840184" y="4738766"/>
            <a:ext cx="8473600" cy="4232987"/>
            <a:chOff x="1642026" y="1282118"/>
            <a:chExt cx="8473600" cy="4232987"/>
          </a:xfrm>
        </p:grpSpPr>
        <p:sp>
          <p:nvSpPr>
            <p:cNvPr id="23" name="TextBox 22">
              <a:extLst>
                <a:ext uri="{FF2B5EF4-FFF2-40B4-BE49-F238E27FC236}">
                  <a16:creationId xmlns:a16="http://schemas.microsoft.com/office/drawing/2014/main" xmlns="" id="{9EC9AFA2-EB00-3C4B-A303-5BDA2835704C}"/>
                </a:ext>
              </a:extLst>
            </p:cNvPr>
            <p:cNvSpPr txBox="1"/>
            <p:nvPr/>
          </p:nvSpPr>
          <p:spPr>
            <a:xfrm>
              <a:off x="1642026" y="2406562"/>
              <a:ext cx="8473600" cy="3108543"/>
            </a:xfrm>
            <a:prstGeom prst="rect">
              <a:avLst/>
            </a:prstGeom>
            <a:noFill/>
          </p:spPr>
          <p:txBody>
            <a:bodyPr wrap="square" rtlCol="0">
              <a:spAutoFit/>
            </a:bodyPr>
            <a:lstStyle/>
            <a:p>
              <a:pPr algn="ctr"/>
              <a:r>
                <a:rPr lang="en-US" sz="2800" dirty="0">
                  <a:solidFill>
                    <a:schemeClr val="bg1"/>
                  </a:solidFill>
                  <a:latin typeface="Lato" charset="0"/>
                  <a:ea typeface="Lato" charset="0"/>
                  <a:cs typeface="Lato" charset="0"/>
                </a:rPr>
                <a:t>Some fifty years ago there was a curious case of whale trover litigated. Likewise a fish is technically fast when it bears a waif, or any other recognized symbol of possession. These are scientific commentaries; but the commentaries of the whale men themselves sometimes consist in hard words and harder knocks.</a:t>
              </a:r>
            </a:p>
          </p:txBody>
        </p:sp>
        <p:sp>
          <p:nvSpPr>
            <p:cNvPr id="24" name="TextBox 23">
              <a:extLst>
                <a:ext uri="{FF2B5EF4-FFF2-40B4-BE49-F238E27FC236}">
                  <a16:creationId xmlns:a16="http://schemas.microsoft.com/office/drawing/2014/main" xmlns="" id="{5093493D-8D78-7944-B9DA-677FD025BCD4}"/>
                </a:ext>
              </a:extLst>
            </p:cNvPr>
            <p:cNvSpPr txBox="1"/>
            <p:nvPr/>
          </p:nvSpPr>
          <p:spPr>
            <a:xfrm>
              <a:off x="2107057" y="1282118"/>
              <a:ext cx="7543538" cy="1015663"/>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IPAD MOCKUP</a:t>
              </a:r>
            </a:p>
          </p:txBody>
        </p:sp>
      </p:grpSp>
      <p:sp>
        <p:nvSpPr>
          <p:cNvPr id="38" name="Rectangle 37">
            <a:extLst>
              <a:ext uri="{FF2B5EF4-FFF2-40B4-BE49-F238E27FC236}">
                <a16:creationId xmlns:a16="http://schemas.microsoft.com/office/drawing/2014/main" xmlns="" id="{AB422642-F49B-224E-B2B8-A3B2948F8D7C}"/>
              </a:ext>
            </a:extLst>
          </p:cNvPr>
          <p:cNvSpPr/>
          <p:nvPr/>
        </p:nvSpPr>
        <p:spPr>
          <a:xfrm>
            <a:off x="7593235" y="6780545"/>
            <a:ext cx="4620126" cy="154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xmlns="" id="{A4B1D755-4236-844A-986C-24F771AB7631}"/>
              </a:ext>
            </a:extLst>
          </p:cNvPr>
          <p:cNvGrpSpPr/>
          <p:nvPr/>
        </p:nvGrpSpPr>
        <p:grpSpPr>
          <a:xfrm>
            <a:off x="2503065" y="1524000"/>
            <a:ext cx="7201222" cy="10668000"/>
            <a:chOff x="2816995" y="4959280"/>
            <a:chExt cx="5311384" cy="7868364"/>
          </a:xfrm>
        </p:grpSpPr>
        <p:grpSp>
          <p:nvGrpSpPr>
            <p:cNvPr id="14" name="Group 1102">
              <a:extLst>
                <a:ext uri="{FF2B5EF4-FFF2-40B4-BE49-F238E27FC236}">
                  <a16:creationId xmlns:a16="http://schemas.microsoft.com/office/drawing/2014/main" xmlns="" id="{07B19756-CBE4-7B47-9234-900A618CD47A}"/>
                </a:ext>
              </a:extLst>
            </p:cNvPr>
            <p:cNvGrpSpPr/>
            <p:nvPr/>
          </p:nvGrpSpPr>
          <p:grpSpPr>
            <a:xfrm>
              <a:off x="2816995" y="4959280"/>
              <a:ext cx="5311384" cy="7868364"/>
              <a:chOff x="0" y="0"/>
              <a:chExt cx="6591304" cy="9765730"/>
            </a:xfrm>
          </p:grpSpPr>
          <p:pic>
            <p:nvPicPr>
              <p:cNvPr id="16" name="Mini-iPad-B&amp;W-Mockup.png">
                <a:extLst>
                  <a:ext uri="{FF2B5EF4-FFF2-40B4-BE49-F238E27FC236}">
                    <a16:creationId xmlns:a16="http://schemas.microsoft.com/office/drawing/2014/main" xmlns="" id="{4409D313-83B9-354E-A2E8-E820DBE4DD74}"/>
                  </a:ext>
                </a:extLst>
              </p:cNvPr>
              <p:cNvPicPr/>
              <p:nvPr/>
            </p:nvPicPr>
            <p:blipFill>
              <a:blip r:embed="rId4">
                <a:extLst/>
              </a:blip>
              <a:stretch>
                <a:fillRect/>
              </a:stretch>
            </p:blipFill>
            <p:spPr>
              <a:xfrm>
                <a:off x="0" y="0"/>
                <a:ext cx="6591304" cy="9765730"/>
              </a:xfrm>
              <a:prstGeom prst="rect">
                <a:avLst/>
              </a:prstGeom>
              <a:ln w="12700" cap="flat">
                <a:noFill/>
                <a:miter lim="400000"/>
              </a:ln>
              <a:effectLst/>
            </p:spPr>
          </p:pic>
          <p:sp>
            <p:nvSpPr>
              <p:cNvPr id="25" name="Shape 1101">
                <a:extLst>
                  <a:ext uri="{FF2B5EF4-FFF2-40B4-BE49-F238E27FC236}">
                    <a16:creationId xmlns:a16="http://schemas.microsoft.com/office/drawing/2014/main" xmlns="" id="{88AFA351-19E5-9841-8BE0-309A6681AD36}"/>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876182">
                  <a:defRPr sz="4000">
                    <a:solidFill>
                      <a:srgbClr val="FFFFFF"/>
                    </a:solidFill>
                    <a:effectLst>
                      <a:outerShdw blurRad="38100" dist="12700" dir="5400000" rotWithShape="0">
                        <a:srgbClr val="000000">
                          <a:alpha val="50000"/>
                        </a:srgbClr>
                      </a:outerShdw>
                    </a:effectLst>
                  </a:defRPr>
                </a:pPr>
                <a:endParaRPr sz="5998" dirty="0">
                  <a:latin typeface="Calibri Light"/>
                </a:endParaRPr>
              </a:p>
            </p:txBody>
          </p:sp>
        </p:grpSp>
        <p:sp>
          <p:nvSpPr>
            <p:cNvPr id="15" name="Rectangle 14">
              <a:extLst>
                <a:ext uri="{FF2B5EF4-FFF2-40B4-BE49-F238E27FC236}">
                  <a16:creationId xmlns:a16="http://schemas.microsoft.com/office/drawing/2014/main" xmlns="" id="{B00A8E3F-4742-3D4B-B0B1-3053A4128627}"/>
                </a:ext>
              </a:extLst>
            </p:cNvPr>
            <p:cNvSpPr/>
            <p:nvPr/>
          </p:nvSpPr>
          <p:spPr>
            <a:xfrm>
              <a:off x="3069588" y="5693761"/>
              <a:ext cx="4817634" cy="63959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pSp>
      <p:sp>
        <p:nvSpPr>
          <p:cNvPr id="2" name="Picture Placeholder 1">
            <a:extLst>
              <a:ext uri="{FF2B5EF4-FFF2-40B4-BE49-F238E27FC236}">
                <a16:creationId xmlns:a16="http://schemas.microsoft.com/office/drawing/2014/main" xmlns="" id="{3EAD7179-3062-C049-AFD9-406B51D179D9}"/>
              </a:ext>
            </a:extLst>
          </p:cNvPr>
          <p:cNvSpPr>
            <a:spLocks noGrp="1"/>
          </p:cNvSpPr>
          <p:nvPr>
            <p:ph type="pic" sz="quarter" idx="10"/>
          </p:nvPr>
        </p:nvSpPr>
        <p:spPr/>
      </p:sp>
    </p:spTree>
    <p:extLst>
      <p:ext uri="{BB962C8B-B14F-4D97-AF65-F5344CB8AC3E}">
        <p14:creationId xmlns:p14="http://schemas.microsoft.com/office/powerpoint/2010/main" val="712332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75FD14D3-7C57-224C-B073-6E8357D734F2}"/>
              </a:ext>
            </a:extLst>
          </p:cNvPr>
          <p:cNvGrpSpPr/>
          <p:nvPr/>
        </p:nvGrpSpPr>
        <p:grpSpPr>
          <a:xfrm>
            <a:off x="0" y="0"/>
            <a:ext cx="24377650" cy="13716000"/>
            <a:chOff x="0" y="0"/>
            <a:chExt cx="24377650" cy="13716000"/>
          </a:xfrm>
        </p:grpSpPr>
        <p:pic>
          <p:nvPicPr>
            <p:cNvPr id="22" name="Picture 21">
              <a:extLst>
                <a:ext uri="{FF2B5EF4-FFF2-40B4-BE49-F238E27FC236}">
                  <a16:creationId xmlns:a16="http://schemas.microsoft.com/office/drawing/2014/main" xmlns="" id="{4236EAF7-65FE-E54E-A503-A9F3AA434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26" name="Rectangle 25">
              <a:extLst>
                <a:ext uri="{FF2B5EF4-FFF2-40B4-BE49-F238E27FC236}">
                  <a16:creationId xmlns:a16="http://schemas.microsoft.com/office/drawing/2014/main" xmlns="" id="{ABF2360C-A65C-D143-B2F5-DAF6209B4D1A}"/>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xmlns="" id="{1BC8FB8C-4765-5E4A-A6E4-08059AF75AEC}"/>
              </a:ext>
            </a:extLst>
          </p:cNvPr>
          <p:cNvGrpSpPr/>
          <p:nvPr/>
        </p:nvGrpSpPr>
        <p:grpSpPr>
          <a:xfrm>
            <a:off x="7593235" y="1526919"/>
            <a:ext cx="14814829" cy="10662160"/>
            <a:chOff x="7593235" y="1526919"/>
            <a:chExt cx="14814829" cy="10662160"/>
          </a:xfrm>
          <a:solidFill>
            <a:schemeClr val="accent1"/>
          </a:solidFill>
        </p:grpSpPr>
        <p:sp>
          <p:nvSpPr>
            <p:cNvPr id="34" name="Oval 33">
              <a:extLst>
                <a:ext uri="{FF2B5EF4-FFF2-40B4-BE49-F238E27FC236}">
                  <a16:creationId xmlns:a16="http://schemas.microsoft.com/office/drawing/2014/main" xmlns="" id="{BF3E875E-F553-424C-B054-31A1A6CEA425}"/>
                </a:ext>
              </a:extLst>
            </p:cNvPr>
            <p:cNvSpPr/>
            <p:nvPr/>
          </p:nvSpPr>
          <p:spPr>
            <a:xfrm>
              <a:off x="11745904" y="1526919"/>
              <a:ext cx="10662160" cy="10662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AB422642-F49B-224E-B2B8-A3B2948F8D7C}"/>
                </a:ext>
              </a:extLst>
            </p:cNvPr>
            <p:cNvSpPr/>
            <p:nvPr/>
          </p:nvSpPr>
          <p:spPr>
            <a:xfrm>
              <a:off x="7593235" y="6780545"/>
              <a:ext cx="4620126" cy="1549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xmlns="" id="{84644D67-3572-5047-823A-E20B9A00191C}"/>
              </a:ext>
            </a:extLst>
          </p:cNvPr>
          <p:cNvGrpSpPr/>
          <p:nvPr/>
        </p:nvGrpSpPr>
        <p:grpSpPr>
          <a:xfrm>
            <a:off x="-6786367" y="1549400"/>
            <a:ext cx="18218860" cy="10668000"/>
            <a:chOff x="3158744" y="2595880"/>
            <a:chExt cx="5375656" cy="3147700"/>
          </a:xfrm>
        </p:grpSpPr>
        <p:pic>
          <p:nvPicPr>
            <p:cNvPr id="19" name="Picture 18" descr="New Macbook Silver.png">
              <a:extLst>
                <a:ext uri="{FF2B5EF4-FFF2-40B4-BE49-F238E27FC236}">
                  <a16:creationId xmlns:a16="http://schemas.microsoft.com/office/drawing/2014/main" xmlns="" id="{527AC42F-A11C-7048-88B3-94A8BF0CB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8744" y="2595880"/>
              <a:ext cx="5375656" cy="3147700"/>
            </a:xfrm>
            <a:prstGeom prst="rect">
              <a:avLst/>
            </a:prstGeom>
          </p:spPr>
        </p:pic>
        <p:sp>
          <p:nvSpPr>
            <p:cNvPr id="20" name="Rectangle 19">
              <a:extLst>
                <a:ext uri="{FF2B5EF4-FFF2-40B4-BE49-F238E27FC236}">
                  <a16:creationId xmlns:a16="http://schemas.microsoft.com/office/drawing/2014/main" xmlns="" id="{DEA0BDA8-9D28-7340-84AA-33F5EA7DDB5B}"/>
                </a:ext>
              </a:extLst>
            </p:cNvPr>
            <p:cNvSpPr/>
            <p:nvPr/>
          </p:nvSpPr>
          <p:spPr>
            <a:xfrm>
              <a:off x="3764844" y="2841171"/>
              <a:ext cx="4112059" cy="2586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pSp>
      <p:grpSp>
        <p:nvGrpSpPr>
          <p:cNvPr id="21" name="Group 20">
            <a:extLst>
              <a:ext uri="{FF2B5EF4-FFF2-40B4-BE49-F238E27FC236}">
                <a16:creationId xmlns:a16="http://schemas.microsoft.com/office/drawing/2014/main" xmlns="" id="{3BAED934-9C54-774B-9F03-9B7F6BDAC4FC}"/>
              </a:ext>
            </a:extLst>
          </p:cNvPr>
          <p:cNvGrpSpPr/>
          <p:nvPr/>
        </p:nvGrpSpPr>
        <p:grpSpPr>
          <a:xfrm>
            <a:off x="12840184" y="4738766"/>
            <a:ext cx="8473600" cy="4232987"/>
            <a:chOff x="1642026" y="1282118"/>
            <a:chExt cx="8473600" cy="4232987"/>
          </a:xfrm>
        </p:grpSpPr>
        <p:sp>
          <p:nvSpPr>
            <p:cNvPr id="23" name="TextBox 22">
              <a:extLst>
                <a:ext uri="{FF2B5EF4-FFF2-40B4-BE49-F238E27FC236}">
                  <a16:creationId xmlns:a16="http://schemas.microsoft.com/office/drawing/2014/main" xmlns="" id="{9EC9AFA2-EB00-3C4B-A303-5BDA2835704C}"/>
                </a:ext>
              </a:extLst>
            </p:cNvPr>
            <p:cNvSpPr txBox="1"/>
            <p:nvPr/>
          </p:nvSpPr>
          <p:spPr>
            <a:xfrm>
              <a:off x="1642026" y="2406562"/>
              <a:ext cx="8473600" cy="3108543"/>
            </a:xfrm>
            <a:prstGeom prst="rect">
              <a:avLst/>
            </a:prstGeom>
            <a:noFill/>
          </p:spPr>
          <p:txBody>
            <a:bodyPr wrap="square" rtlCol="0">
              <a:spAutoFit/>
            </a:bodyPr>
            <a:lstStyle/>
            <a:p>
              <a:pPr algn="ctr"/>
              <a:r>
                <a:rPr lang="en-US" sz="2800" dirty="0">
                  <a:solidFill>
                    <a:schemeClr val="bg1"/>
                  </a:solidFill>
                  <a:latin typeface="Lato" charset="0"/>
                  <a:ea typeface="Lato" charset="0"/>
                  <a:cs typeface="Lato" charset="0"/>
                </a:rPr>
                <a:t>Some fifty years ago there was a curious case of whale trover litigated. Likewise a fish is technically fast when it bears a waif, or any other recognized symbol of possession. These are scientific commentaries; but the commentaries of the whale men themselves sometimes consist in hard words and harder knocks.</a:t>
              </a:r>
            </a:p>
          </p:txBody>
        </p:sp>
        <p:sp>
          <p:nvSpPr>
            <p:cNvPr id="24" name="TextBox 23">
              <a:extLst>
                <a:ext uri="{FF2B5EF4-FFF2-40B4-BE49-F238E27FC236}">
                  <a16:creationId xmlns:a16="http://schemas.microsoft.com/office/drawing/2014/main" xmlns="" id="{5093493D-8D78-7944-B9DA-677FD025BCD4}"/>
                </a:ext>
              </a:extLst>
            </p:cNvPr>
            <p:cNvSpPr txBox="1"/>
            <p:nvPr/>
          </p:nvSpPr>
          <p:spPr>
            <a:xfrm>
              <a:off x="1642026" y="1282118"/>
              <a:ext cx="8473600" cy="1015663"/>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MACBOOK MOCKUP</a:t>
              </a:r>
            </a:p>
          </p:txBody>
        </p:sp>
      </p:grpSp>
      <p:sp>
        <p:nvSpPr>
          <p:cNvPr id="3" name="Picture Placeholder 2">
            <a:extLst>
              <a:ext uri="{FF2B5EF4-FFF2-40B4-BE49-F238E27FC236}">
                <a16:creationId xmlns:a16="http://schemas.microsoft.com/office/drawing/2014/main" xmlns="" id="{379C5942-075C-C347-859F-DAD41928B548}"/>
              </a:ext>
            </a:extLst>
          </p:cNvPr>
          <p:cNvSpPr>
            <a:spLocks noGrp="1"/>
          </p:cNvSpPr>
          <p:nvPr>
            <p:ph type="pic" sz="quarter" idx="10"/>
          </p:nvPr>
        </p:nvSpPr>
        <p:spPr/>
      </p:sp>
    </p:spTree>
    <p:extLst>
      <p:ext uri="{BB962C8B-B14F-4D97-AF65-F5344CB8AC3E}">
        <p14:creationId xmlns:p14="http://schemas.microsoft.com/office/powerpoint/2010/main" val="4035693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8F070AA2-18AE-E54E-A978-87F6AA070D64}"/>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B7A4E1C0-D56B-204E-B901-66A459FDB562}"/>
              </a:ext>
            </a:extLst>
          </p:cNvPr>
          <p:cNvGrpSpPr/>
          <p:nvPr/>
        </p:nvGrpSpPr>
        <p:grpSpPr>
          <a:xfrm>
            <a:off x="5226050" y="5285583"/>
            <a:ext cx="13925550" cy="3144833"/>
            <a:chOff x="5226050" y="6786567"/>
            <a:chExt cx="13925550" cy="3144833"/>
          </a:xfrm>
        </p:grpSpPr>
        <p:sp>
          <p:nvSpPr>
            <p:cNvPr id="6" name="TextBox 5"/>
            <p:cNvSpPr txBox="1"/>
            <p:nvPr/>
          </p:nvSpPr>
          <p:spPr>
            <a:xfrm>
              <a:off x="5226050" y="6786567"/>
              <a:ext cx="13925550" cy="1631216"/>
            </a:xfrm>
            <a:prstGeom prst="rect">
              <a:avLst/>
            </a:prstGeom>
            <a:noFill/>
          </p:spPr>
          <p:txBody>
            <a:bodyPr wrap="square" rtlCol="0">
              <a:spAutoFit/>
            </a:bodyPr>
            <a:lstStyle/>
            <a:p>
              <a:pPr algn="ctr"/>
              <a:r>
                <a:rPr lang="en-US" sz="10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THANK YOU…</a:t>
              </a:r>
            </a:p>
          </p:txBody>
        </p:sp>
        <p:sp>
          <p:nvSpPr>
            <p:cNvPr id="16" name="Rectangle 15">
              <a:extLst>
                <a:ext uri="{FF2B5EF4-FFF2-40B4-BE49-F238E27FC236}">
                  <a16:creationId xmlns:a16="http://schemas.microsoft.com/office/drawing/2014/main" xmlns="" id="{CB7BA948-1D42-E64A-AB33-470176FBF83F}"/>
                </a:ext>
              </a:extLst>
            </p:cNvPr>
            <p:cNvSpPr/>
            <p:nvPr/>
          </p:nvSpPr>
          <p:spPr>
            <a:xfrm>
              <a:off x="8883646" y="9038064"/>
              <a:ext cx="6610354" cy="8933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9B57B822-7A0C-6848-BB12-849399ADD4F0}"/>
                </a:ext>
              </a:extLst>
            </p:cNvPr>
            <p:cNvSpPr txBox="1"/>
            <p:nvPr/>
          </p:nvSpPr>
          <p:spPr>
            <a:xfrm>
              <a:off x="9085767" y="9223122"/>
              <a:ext cx="6206112" cy="523220"/>
            </a:xfrm>
            <a:prstGeom prst="rect">
              <a:avLst/>
            </a:prstGeom>
            <a:noFill/>
          </p:spPr>
          <p:txBody>
            <a:bodyPr wrap="square" rtlCol="0">
              <a:spAutoFit/>
            </a:bodyPr>
            <a:lstStyle/>
            <a:p>
              <a:pPr algn="ctr"/>
              <a:r>
                <a:rPr lang="en-US" sz="2800" b="1" spc="300" dirty="0">
                  <a:solidFill>
                    <a:schemeClr val="bg1"/>
                  </a:solidFill>
                  <a:latin typeface="Lato" panose="020F0502020204030203" pitchFamily="34" charset="0"/>
                  <a:ea typeface="Lato" panose="020F0502020204030203" pitchFamily="34" charset="0"/>
                  <a:cs typeface="Lato" panose="020F0502020204030203" pitchFamily="34" charset="0"/>
                </a:rPr>
                <a:t>CORPORATE PRESENTATION</a:t>
              </a:r>
            </a:p>
          </p:txBody>
        </p:sp>
      </p:grpSp>
    </p:spTree>
    <p:extLst>
      <p:ext uri="{BB962C8B-B14F-4D97-AF65-F5344CB8AC3E}">
        <p14:creationId xmlns:p14="http://schemas.microsoft.com/office/powerpoint/2010/main" val="168866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5" name="Shape 2525"/>
          <p:cNvSpPr/>
          <p:nvPr/>
        </p:nvSpPr>
        <p:spPr>
          <a:xfrm>
            <a:off x="1758542"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6" name="Shape 2526"/>
          <p:cNvSpPr/>
          <p:nvPr/>
        </p:nvSpPr>
        <p:spPr>
          <a:xfrm>
            <a:off x="2825064"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7" name="Shape 2527"/>
          <p:cNvSpPr/>
          <p:nvPr/>
        </p:nvSpPr>
        <p:spPr>
          <a:xfrm>
            <a:off x="3891586"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8" name="Shape 2528"/>
          <p:cNvSpPr/>
          <p:nvPr/>
        </p:nvSpPr>
        <p:spPr>
          <a:xfrm>
            <a:off x="5034288" y="4121401"/>
            <a:ext cx="406295" cy="558655"/>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9" name="Shape 2529"/>
          <p:cNvSpPr/>
          <p:nvPr/>
        </p:nvSpPr>
        <p:spPr>
          <a:xfrm>
            <a:off x="6100810" y="4095990"/>
            <a:ext cx="406295" cy="558655"/>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0" name="Shape 2530"/>
          <p:cNvSpPr/>
          <p:nvPr/>
        </p:nvSpPr>
        <p:spPr>
          <a:xfrm>
            <a:off x="7141939" y="4095989"/>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1" name="Shape 2531"/>
          <p:cNvSpPr/>
          <p:nvPr/>
        </p:nvSpPr>
        <p:spPr>
          <a:xfrm>
            <a:off x="8208461"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2" name="Shape 2532"/>
          <p:cNvSpPr/>
          <p:nvPr/>
        </p:nvSpPr>
        <p:spPr>
          <a:xfrm>
            <a:off x="9274983"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3" name="Shape 2533"/>
          <p:cNvSpPr/>
          <p:nvPr/>
        </p:nvSpPr>
        <p:spPr>
          <a:xfrm>
            <a:off x="10341506"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4" name="Shape 2534"/>
          <p:cNvSpPr/>
          <p:nvPr/>
        </p:nvSpPr>
        <p:spPr>
          <a:xfrm>
            <a:off x="11408028" y="4095989"/>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5" name="Shape 2535"/>
          <p:cNvSpPr/>
          <p:nvPr/>
        </p:nvSpPr>
        <p:spPr>
          <a:xfrm>
            <a:off x="1809328" y="5162512"/>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6" name="Shape 2536"/>
          <p:cNvSpPr/>
          <p:nvPr/>
        </p:nvSpPr>
        <p:spPr>
          <a:xfrm>
            <a:off x="2825064"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7" name="Shape 2537"/>
          <p:cNvSpPr/>
          <p:nvPr/>
        </p:nvSpPr>
        <p:spPr>
          <a:xfrm>
            <a:off x="3942373" y="5162512"/>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8" name="Shape 2538"/>
          <p:cNvSpPr/>
          <p:nvPr/>
        </p:nvSpPr>
        <p:spPr>
          <a:xfrm>
            <a:off x="5008895" y="5162512"/>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9" name="Shape 2539"/>
          <p:cNvSpPr/>
          <p:nvPr/>
        </p:nvSpPr>
        <p:spPr>
          <a:xfrm>
            <a:off x="6024630" y="5251389"/>
            <a:ext cx="558655"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0" name="Shape 2540"/>
          <p:cNvSpPr/>
          <p:nvPr/>
        </p:nvSpPr>
        <p:spPr>
          <a:xfrm>
            <a:off x="7091153"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1" name="Shape 2541"/>
          <p:cNvSpPr/>
          <p:nvPr/>
        </p:nvSpPr>
        <p:spPr>
          <a:xfrm>
            <a:off x="8208461" y="5213299"/>
            <a:ext cx="457082" cy="457082"/>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2" name="Shape 2542"/>
          <p:cNvSpPr/>
          <p:nvPr/>
        </p:nvSpPr>
        <p:spPr>
          <a:xfrm>
            <a:off x="9224197"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3" name="Shape 2543"/>
          <p:cNvSpPr/>
          <p:nvPr/>
        </p:nvSpPr>
        <p:spPr>
          <a:xfrm>
            <a:off x="10290719"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4" name="Shape 2544"/>
          <p:cNvSpPr/>
          <p:nvPr/>
        </p:nvSpPr>
        <p:spPr>
          <a:xfrm>
            <a:off x="11357241"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5" name="Shape 2545"/>
          <p:cNvSpPr/>
          <p:nvPr/>
        </p:nvSpPr>
        <p:spPr>
          <a:xfrm>
            <a:off x="1758542"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6" name="Shape 2546"/>
          <p:cNvSpPr/>
          <p:nvPr/>
        </p:nvSpPr>
        <p:spPr>
          <a:xfrm>
            <a:off x="2825064" y="6279821"/>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7" name="Shape 2547"/>
          <p:cNvSpPr/>
          <p:nvPr/>
        </p:nvSpPr>
        <p:spPr>
          <a:xfrm>
            <a:off x="3891586"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8" name="Shape 2548"/>
          <p:cNvSpPr/>
          <p:nvPr/>
        </p:nvSpPr>
        <p:spPr>
          <a:xfrm>
            <a:off x="4958108" y="6444878"/>
            <a:ext cx="558655" cy="126968"/>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9" name="Shape 2549"/>
          <p:cNvSpPr/>
          <p:nvPr/>
        </p:nvSpPr>
        <p:spPr>
          <a:xfrm>
            <a:off x="6024630"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0" name="Shape 2550"/>
          <p:cNvSpPr/>
          <p:nvPr/>
        </p:nvSpPr>
        <p:spPr>
          <a:xfrm>
            <a:off x="7091153"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1" name="Shape 2551"/>
          <p:cNvSpPr/>
          <p:nvPr/>
        </p:nvSpPr>
        <p:spPr>
          <a:xfrm>
            <a:off x="8157675"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2" name="Shape 2552"/>
          <p:cNvSpPr/>
          <p:nvPr/>
        </p:nvSpPr>
        <p:spPr>
          <a:xfrm>
            <a:off x="9224197"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3" name="Shape 2553"/>
          <p:cNvSpPr/>
          <p:nvPr/>
        </p:nvSpPr>
        <p:spPr>
          <a:xfrm>
            <a:off x="10290719"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4" name="Shape 2554"/>
          <p:cNvSpPr/>
          <p:nvPr/>
        </p:nvSpPr>
        <p:spPr>
          <a:xfrm>
            <a:off x="11357241"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5" name="Shape 2555"/>
          <p:cNvSpPr/>
          <p:nvPr/>
        </p:nvSpPr>
        <p:spPr>
          <a:xfrm>
            <a:off x="1758542"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6" name="Shape 2556"/>
          <p:cNvSpPr/>
          <p:nvPr/>
        </p:nvSpPr>
        <p:spPr>
          <a:xfrm>
            <a:off x="2825064"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7" name="Shape 2557"/>
          <p:cNvSpPr/>
          <p:nvPr/>
        </p:nvSpPr>
        <p:spPr>
          <a:xfrm>
            <a:off x="3891586"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8" name="Shape 2558"/>
          <p:cNvSpPr/>
          <p:nvPr/>
        </p:nvSpPr>
        <p:spPr>
          <a:xfrm>
            <a:off x="4958108"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9" name="Shape 2559"/>
          <p:cNvSpPr/>
          <p:nvPr/>
        </p:nvSpPr>
        <p:spPr>
          <a:xfrm>
            <a:off x="6024630" y="7346343"/>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0" name="Shape 2560"/>
          <p:cNvSpPr/>
          <p:nvPr/>
        </p:nvSpPr>
        <p:spPr>
          <a:xfrm>
            <a:off x="7091153"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1" name="Shape 2561"/>
          <p:cNvSpPr/>
          <p:nvPr/>
        </p:nvSpPr>
        <p:spPr>
          <a:xfrm>
            <a:off x="8157675" y="7346343"/>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2" name="Shape 2562"/>
          <p:cNvSpPr/>
          <p:nvPr/>
        </p:nvSpPr>
        <p:spPr>
          <a:xfrm>
            <a:off x="9224197"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3" name="Shape 2563"/>
          <p:cNvSpPr/>
          <p:nvPr/>
        </p:nvSpPr>
        <p:spPr>
          <a:xfrm>
            <a:off x="10290719"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4" name="Shape 2564"/>
          <p:cNvSpPr/>
          <p:nvPr/>
        </p:nvSpPr>
        <p:spPr>
          <a:xfrm>
            <a:off x="11357241"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5" name="Shape 2565"/>
          <p:cNvSpPr/>
          <p:nvPr/>
        </p:nvSpPr>
        <p:spPr>
          <a:xfrm>
            <a:off x="1758542" y="8412865"/>
            <a:ext cx="558655" cy="457095"/>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6" name="Shape 2566"/>
          <p:cNvSpPr/>
          <p:nvPr/>
        </p:nvSpPr>
        <p:spPr>
          <a:xfrm>
            <a:off x="2825064" y="8412865"/>
            <a:ext cx="558655" cy="457101"/>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7" name="Shape 2567"/>
          <p:cNvSpPr/>
          <p:nvPr/>
        </p:nvSpPr>
        <p:spPr>
          <a:xfrm>
            <a:off x="3891586" y="8362078"/>
            <a:ext cx="558655" cy="55867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8" name="Shape 2568"/>
          <p:cNvSpPr/>
          <p:nvPr/>
        </p:nvSpPr>
        <p:spPr>
          <a:xfrm>
            <a:off x="4958108" y="8362078"/>
            <a:ext cx="558655" cy="55867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9" name="Shape 2569"/>
          <p:cNvSpPr/>
          <p:nvPr/>
        </p:nvSpPr>
        <p:spPr>
          <a:xfrm>
            <a:off x="6024630" y="8362078"/>
            <a:ext cx="558655" cy="558668"/>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0" name="Shape 2570"/>
          <p:cNvSpPr/>
          <p:nvPr/>
        </p:nvSpPr>
        <p:spPr>
          <a:xfrm>
            <a:off x="7091153" y="8374775"/>
            <a:ext cx="558655" cy="545962"/>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1" name="Shape 2571"/>
          <p:cNvSpPr/>
          <p:nvPr/>
        </p:nvSpPr>
        <p:spPr>
          <a:xfrm>
            <a:off x="8157675"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2" name="Shape 2572"/>
          <p:cNvSpPr/>
          <p:nvPr/>
        </p:nvSpPr>
        <p:spPr>
          <a:xfrm>
            <a:off x="9224197"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3" name="Shape 2573"/>
          <p:cNvSpPr/>
          <p:nvPr/>
        </p:nvSpPr>
        <p:spPr>
          <a:xfrm>
            <a:off x="10290719"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4" name="Shape 2574"/>
          <p:cNvSpPr/>
          <p:nvPr/>
        </p:nvSpPr>
        <p:spPr>
          <a:xfrm>
            <a:off x="11382634" y="8362079"/>
            <a:ext cx="507869"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5" name="Shape 2575"/>
          <p:cNvSpPr/>
          <p:nvPr/>
        </p:nvSpPr>
        <p:spPr>
          <a:xfrm>
            <a:off x="1758542"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6" name="Shape 2576"/>
          <p:cNvSpPr/>
          <p:nvPr/>
        </p:nvSpPr>
        <p:spPr>
          <a:xfrm>
            <a:off x="2825064"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7" name="Shape 2577"/>
          <p:cNvSpPr/>
          <p:nvPr/>
        </p:nvSpPr>
        <p:spPr>
          <a:xfrm>
            <a:off x="3916979" y="9428601"/>
            <a:ext cx="507869" cy="558655"/>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8" name="Shape 2578"/>
          <p:cNvSpPr/>
          <p:nvPr/>
        </p:nvSpPr>
        <p:spPr>
          <a:xfrm>
            <a:off x="5059682" y="9428601"/>
            <a:ext cx="355508" cy="558655"/>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9" name="Shape 2579"/>
          <p:cNvSpPr/>
          <p:nvPr/>
        </p:nvSpPr>
        <p:spPr>
          <a:xfrm>
            <a:off x="6024630"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0" name="Shape 2580"/>
          <p:cNvSpPr/>
          <p:nvPr/>
        </p:nvSpPr>
        <p:spPr>
          <a:xfrm>
            <a:off x="7091153"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1" name="Shape 2581"/>
          <p:cNvSpPr/>
          <p:nvPr/>
        </p:nvSpPr>
        <p:spPr>
          <a:xfrm>
            <a:off x="8157675"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2" name="Shape 2582"/>
          <p:cNvSpPr/>
          <p:nvPr/>
        </p:nvSpPr>
        <p:spPr>
          <a:xfrm>
            <a:off x="9224197"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3" name="Shape 2583"/>
          <p:cNvSpPr/>
          <p:nvPr/>
        </p:nvSpPr>
        <p:spPr>
          <a:xfrm>
            <a:off x="10290719"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4" name="Shape 2584"/>
          <p:cNvSpPr/>
          <p:nvPr/>
        </p:nvSpPr>
        <p:spPr>
          <a:xfrm>
            <a:off x="11357241"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5" name="Shape 2585"/>
          <p:cNvSpPr/>
          <p:nvPr/>
        </p:nvSpPr>
        <p:spPr>
          <a:xfrm>
            <a:off x="12550730" y="4096009"/>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6" name="Shape 2586"/>
          <p:cNvSpPr/>
          <p:nvPr/>
        </p:nvSpPr>
        <p:spPr>
          <a:xfrm>
            <a:off x="13617252" y="4096009"/>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7" name="Shape 2587"/>
          <p:cNvSpPr/>
          <p:nvPr/>
        </p:nvSpPr>
        <p:spPr>
          <a:xfrm>
            <a:off x="14632988"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8" name="Shape 2588"/>
          <p:cNvSpPr/>
          <p:nvPr/>
        </p:nvSpPr>
        <p:spPr>
          <a:xfrm>
            <a:off x="15699510" y="4121401"/>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9" name="Shape 2589"/>
          <p:cNvSpPr/>
          <p:nvPr/>
        </p:nvSpPr>
        <p:spPr>
          <a:xfrm>
            <a:off x="16766032" y="4121401"/>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0" name="Shape 2590"/>
          <p:cNvSpPr/>
          <p:nvPr/>
        </p:nvSpPr>
        <p:spPr>
          <a:xfrm>
            <a:off x="17832555"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1" name="Shape 2591"/>
          <p:cNvSpPr/>
          <p:nvPr/>
        </p:nvSpPr>
        <p:spPr>
          <a:xfrm>
            <a:off x="18899077"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2" name="Shape 2592"/>
          <p:cNvSpPr/>
          <p:nvPr/>
        </p:nvSpPr>
        <p:spPr>
          <a:xfrm>
            <a:off x="19965599"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3" name="Shape 2593"/>
          <p:cNvSpPr/>
          <p:nvPr/>
        </p:nvSpPr>
        <p:spPr>
          <a:xfrm>
            <a:off x="21032121"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4" name="Shape 2594"/>
          <p:cNvSpPr/>
          <p:nvPr/>
        </p:nvSpPr>
        <p:spPr>
          <a:xfrm>
            <a:off x="22098643" y="4146795"/>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5" name="Shape 2595"/>
          <p:cNvSpPr/>
          <p:nvPr/>
        </p:nvSpPr>
        <p:spPr>
          <a:xfrm>
            <a:off x="12499944" y="5187924"/>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6" name="Shape 2596"/>
          <p:cNvSpPr/>
          <p:nvPr/>
        </p:nvSpPr>
        <p:spPr>
          <a:xfrm>
            <a:off x="13566466" y="5238711"/>
            <a:ext cx="558655" cy="406295"/>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7" name="Shape 2597"/>
          <p:cNvSpPr/>
          <p:nvPr/>
        </p:nvSpPr>
        <p:spPr>
          <a:xfrm>
            <a:off x="14632988"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8" name="Shape 2598"/>
          <p:cNvSpPr/>
          <p:nvPr/>
        </p:nvSpPr>
        <p:spPr>
          <a:xfrm>
            <a:off x="15699510"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9" name="Shape 2599"/>
          <p:cNvSpPr/>
          <p:nvPr/>
        </p:nvSpPr>
        <p:spPr>
          <a:xfrm>
            <a:off x="16766032"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0" name="Shape 2600"/>
          <p:cNvSpPr/>
          <p:nvPr/>
        </p:nvSpPr>
        <p:spPr>
          <a:xfrm>
            <a:off x="17832555"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1" name="Shape 2601"/>
          <p:cNvSpPr/>
          <p:nvPr/>
        </p:nvSpPr>
        <p:spPr>
          <a:xfrm>
            <a:off x="18899077"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2" name="Shape 2602"/>
          <p:cNvSpPr/>
          <p:nvPr/>
        </p:nvSpPr>
        <p:spPr>
          <a:xfrm>
            <a:off x="19965599"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3" name="Shape 2603"/>
          <p:cNvSpPr/>
          <p:nvPr/>
        </p:nvSpPr>
        <p:spPr>
          <a:xfrm>
            <a:off x="21032121" y="5187924"/>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4" name="Shape 2604"/>
          <p:cNvSpPr/>
          <p:nvPr/>
        </p:nvSpPr>
        <p:spPr>
          <a:xfrm>
            <a:off x="22098643"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5" name="Shape 2605"/>
          <p:cNvSpPr/>
          <p:nvPr/>
        </p:nvSpPr>
        <p:spPr>
          <a:xfrm>
            <a:off x="12499943" y="6229053"/>
            <a:ext cx="558920" cy="558905"/>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6" name="Shape 2606"/>
          <p:cNvSpPr/>
          <p:nvPr/>
        </p:nvSpPr>
        <p:spPr>
          <a:xfrm>
            <a:off x="13566466"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7" name="Shape 2607"/>
          <p:cNvSpPr/>
          <p:nvPr/>
        </p:nvSpPr>
        <p:spPr>
          <a:xfrm>
            <a:off x="14632988" y="6279839"/>
            <a:ext cx="558655" cy="457063"/>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8" name="Shape 2608"/>
          <p:cNvSpPr/>
          <p:nvPr/>
        </p:nvSpPr>
        <p:spPr>
          <a:xfrm>
            <a:off x="15699510" y="6279840"/>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9" name="Shape 2609"/>
          <p:cNvSpPr/>
          <p:nvPr/>
        </p:nvSpPr>
        <p:spPr>
          <a:xfrm>
            <a:off x="16766032" y="6279840"/>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0" name="Shape 2610"/>
          <p:cNvSpPr/>
          <p:nvPr/>
        </p:nvSpPr>
        <p:spPr>
          <a:xfrm>
            <a:off x="17832555" y="6279839"/>
            <a:ext cx="558655" cy="457069"/>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1" name="Shape 2611"/>
          <p:cNvSpPr/>
          <p:nvPr/>
        </p:nvSpPr>
        <p:spPr>
          <a:xfrm>
            <a:off x="18899077" y="6254446"/>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2" name="Shape 2612"/>
          <p:cNvSpPr/>
          <p:nvPr/>
        </p:nvSpPr>
        <p:spPr>
          <a:xfrm>
            <a:off x="19965599" y="6279839"/>
            <a:ext cx="558655" cy="457063"/>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3" name="Shape 2613"/>
          <p:cNvSpPr/>
          <p:nvPr/>
        </p:nvSpPr>
        <p:spPr>
          <a:xfrm>
            <a:off x="21032121"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4" name="Shape 2614"/>
          <p:cNvSpPr/>
          <p:nvPr/>
        </p:nvSpPr>
        <p:spPr>
          <a:xfrm>
            <a:off x="22098643"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5" name="Shape 2615"/>
          <p:cNvSpPr/>
          <p:nvPr/>
        </p:nvSpPr>
        <p:spPr>
          <a:xfrm>
            <a:off x="12499944"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6" name="Shape 2616"/>
          <p:cNvSpPr/>
          <p:nvPr/>
        </p:nvSpPr>
        <p:spPr>
          <a:xfrm>
            <a:off x="13566466" y="7320968"/>
            <a:ext cx="558655" cy="507994"/>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7" name="Shape 2617"/>
          <p:cNvSpPr/>
          <p:nvPr/>
        </p:nvSpPr>
        <p:spPr>
          <a:xfrm>
            <a:off x="14632988" y="7346362"/>
            <a:ext cx="558655" cy="45713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8" name="Shape 2618"/>
          <p:cNvSpPr/>
          <p:nvPr/>
        </p:nvSpPr>
        <p:spPr>
          <a:xfrm>
            <a:off x="15699510" y="7295576"/>
            <a:ext cx="558602" cy="55868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9" name="Shape 2619"/>
          <p:cNvSpPr/>
          <p:nvPr/>
        </p:nvSpPr>
        <p:spPr>
          <a:xfrm>
            <a:off x="16766032" y="7295576"/>
            <a:ext cx="558655" cy="558651"/>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0" name="Shape 2620"/>
          <p:cNvSpPr/>
          <p:nvPr/>
        </p:nvSpPr>
        <p:spPr>
          <a:xfrm>
            <a:off x="17832555" y="7320968"/>
            <a:ext cx="558655" cy="50806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1" name="Shape 2621"/>
          <p:cNvSpPr/>
          <p:nvPr/>
        </p:nvSpPr>
        <p:spPr>
          <a:xfrm>
            <a:off x="18899077" y="7397149"/>
            <a:ext cx="558655" cy="355508"/>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2" name="Shape 2622"/>
          <p:cNvSpPr/>
          <p:nvPr/>
        </p:nvSpPr>
        <p:spPr>
          <a:xfrm>
            <a:off x="19965599"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3" name="Shape 2623"/>
          <p:cNvSpPr/>
          <p:nvPr/>
        </p:nvSpPr>
        <p:spPr>
          <a:xfrm>
            <a:off x="21032121"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4" name="Shape 2624"/>
          <p:cNvSpPr/>
          <p:nvPr/>
        </p:nvSpPr>
        <p:spPr>
          <a:xfrm>
            <a:off x="22098643"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5" name="Shape 2625"/>
          <p:cNvSpPr/>
          <p:nvPr/>
        </p:nvSpPr>
        <p:spPr>
          <a:xfrm>
            <a:off x="12499944" y="8412884"/>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6" name="Shape 2626"/>
          <p:cNvSpPr/>
          <p:nvPr/>
        </p:nvSpPr>
        <p:spPr>
          <a:xfrm>
            <a:off x="13617252" y="8362098"/>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7" name="Shape 2627"/>
          <p:cNvSpPr/>
          <p:nvPr/>
        </p:nvSpPr>
        <p:spPr>
          <a:xfrm>
            <a:off x="14721865" y="8362098"/>
            <a:ext cx="380902" cy="558655"/>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8" name="Shape 2628"/>
          <p:cNvSpPr/>
          <p:nvPr/>
        </p:nvSpPr>
        <p:spPr>
          <a:xfrm>
            <a:off x="15699510"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9" name="Shape 2629"/>
          <p:cNvSpPr/>
          <p:nvPr/>
        </p:nvSpPr>
        <p:spPr>
          <a:xfrm>
            <a:off x="16766032" y="8362098"/>
            <a:ext cx="558810" cy="558655"/>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0" name="Shape 2630"/>
          <p:cNvSpPr/>
          <p:nvPr/>
        </p:nvSpPr>
        <p:spPr>
          <a:xfrm>
            <a:off x="17959521" y="8362098"/>
            <a:ext cx="304735" cy="55865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1" name="Shape 2631"/>
          <p:cNvSpPr/>
          <p:nvPr/>
        </p:nvSpPr>
        <p:spPr>
          <a:xfrm>
            <a:off x="18899077" y="8412884"/>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2" name="Shape 2632"/>
          <p:cNvSpPr/>
          <p:nvPr/>
        </p:nvSpPr>
        <p:spPr>
          <a:xfrm>
            <a:off x="20016386" y="8362098"/>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3" name="Shape 2633"/>
          <p:cNvSpPr/>
          <p:nvPr/>
        </p:nvSpPr>
        <p:spPr>
          <a:xfrm>
            <a:off x="21032121"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4" name="Shape 2634"/>
          <p:cNvSpPr/>
          <p:nvPr/>
        </p:nvSpPr>
        <p:spPr>
          <a:xfrm>
            <a:off x="22098643"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1" name="Shape 2707"/>
          <p:cNvSpPr/>
          <p:nvPr/>
        </p:nvSpPr>
        <p:spPr>
          <a:xfrm>
            <a:off x="11183131" y="2641000"/>
            <a:ext cx="2055991" cy="630922"/>
          </a:xfrm>
          <a:prstGeom prst="rect">
            <a:avLst/>
          </a:prstGeom>
          <a:noFill/>
          <a:ln w="12700">
            <a:miter lim="400000"/>
          </a:ln>
          <a:extLst>
            <a:ext uri="{C572A759-6A51-4108-AA02-DFA0A04FC94B}">
              <ma14:wrappingTextBoxFlag xmlns:ma14="http://schemas.microsoft.com/office/mac/drawingml/2011/main" val="1"/>
            </a:ext>
          </a:extLst>
        </p:spPr>
        <p:txBody>
          <a:bodyPr wrap="none" lIns="38090" tIns="38090" rIns="38090" bIns="38090" anchor="ctr">
            <a:spAutoFit/>
          </a:bodyPr>
          <a:lstStyle>
            <a:lvl1pPr algn="l">
              <a:defRPr sz="3000" b="1" cap="none" spc="-90">
                <a:solidFill>
                  <a:srgbClr val="1C1D21"/>
                </a:solidFill>
                <a:latin typeface="+mj-lt"/>
                <a:ea typeface="+mj-ea"/>
                <a:cs typeface="+mj-cs"/>
                <a:sym typeface="Karla"/>
              </a:defRPr>
            </a:lvl1pPr>
          </a:lstStyle>
          <a:p>
            <a:pPr algn="ctr"/>
            <a:r>
              <a:rPr lang="en-US" sz="3600" b="0" dirty="0">
                <a:solidFill>
                  <a:schemeClr val="tx1"/>
                </a:solidFill>
                <a:latin typeface="Lato Regular" charset="0"/>
              </a:rPr>
              <a:t>GENERAL</a:t>
            </a:r>
            <a:endParaRPr sz="3600" b="0" dirty="0">
              <a:solidFill>
                <a:schemeClr val="tx1"/>
              </a:solidFill>
              <a:latin typeface="Lato Regular" charset="0"/>
            </a:endParaRPr>
          </a:p>
        </p:txBody>
      </p:sp>
    </p:spTree>
    <p:extLst>
      <p:ext uri="{BB962C8B-B14F-4D97-AF65-F5344CB8AC3E}">
        <p14:creationId xmlns:p14="http://schemas.microsoft.com/office/powerpoint/2010/main" val="586235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2707"/>
          <p:cNvSpPr/>
          <p:nvPr/>
        </p:nvSpPr>
        <p:spPr>
          <a:xfrm>
            <a:off x="11196758" y="2641000"/>
            <a:ext cx="2028740" cy="630922"/>
          </a:xfrm>
          <a:prstGeom prst="rect">
            <a:avLst/>
          </a:prstGeom>
          <a:noFill/>
          <a:ln w="12700">
            <a:miter lim="400000"/>
          </a:ln>
          <a:extLst>
            <a:ext uri="{C572A759-6A51-4108-AA02-DFA0A04FC94B}">
              <ma14:wrappingTextBoxFlag xmlns:ma14="http://schemas.microsoft.com/office/mac/drawingml/2011/main" val="1"/>
            </a:ext>
          </a:extLst>
        </p:spPr>
        <p:txBody>
          <a:bodyPr wrap="none" lIns="38090" tIns="38090" rIns="38090" bIns="38090" anchor="ctr">
            <a:spAutoFit/>
          </a:bodyPr>
          <a:lstStyle>
            <a:lvl1pPr algn="l">
              <a:defRPr sz="3000" b="1" cap="none" spc="-90">
                <a:solidFill>
                  <a:srgbClr val="1C1D21"/>
                </a:solidFill>
                <a:latin typeface="+mj-lt"/>
                <a:ea typeface="+mj-ea"/>
                <a:cs typeface="+mj-cs"/>
                <a:sym typeface="Karla"/>
              </a:defRPr>
            </a:lvl1pPr>
          </a:lstStyle>
          <a:p>
            <a:pPr algn="ctr"/>
            <a:r>
              <a:rPr lang="en-US" sz="3600" b="0" dirty="0">
                <a:solidFill>
                  <a:schemeClr val="tx1"/>
                </a:solidFill>
                <a:latin typeface="Lato Regular" charset="0"/>
              </a:rPr>
              <a:t>MEDICAL</a:t>
            </a:r>
            <a:endParaRPr sz="3600" b="0" dirty="0">
              <a:solidFill>
                <a:schemeClr val="tx1"/>
              </a:solidFill>
              <a:latin typeface="Lato Regular" charset="0"/>
            </a:endParaRPr>
          </a:p>
        </p:txBody>
      </p:sp>
      <p:grpSp>
        <p:nvGrpSpPr>
          <p:cNvPr id="31" name="Group 30">
            <a:extLst>
              <a:ext uri="{FF2B5EF4-FFF2-40B4-BE49-F238E27FC236}">
                <a16:creationId xmlns:a16="http://schemas.microsoft.com/office/drawing/2014/main" xmlns="" id="{EFDD2798-6712-664D-A526-B162E396E4B6}"/>
              </a:ext>
            </a:extLst>
          </p:cNvPr>
          <p:cNvGrpSpPr/>
          <p:nvPr/>
        </p:nvGrpSpPr>
        <p:grpSpPr>
          <a:xfrm>
            <a:off x="2793211" y="3729643"/>
            <a:ext cx="18835830" cy="8597638"/>
            <a:chOff x="2682163" y="4022251"/>
            <a:chExt cx="18835830" cy="8597638"/>
          </a:xfrm>
        </p:grpSpPr>
        <p:grpSp>
          <p:nvGrpSpPr>
            <p:cNvPr id="29" name="Group 28">
              <a:extLst>
                <a:ext uri="{FF2B5EF4-FFF2-40B4-BE49-F238E27FC236}">
                  <a16:creationId xmlns:a16="http://schemas.microsoft.com/office/drawing/2014/main" xmlns="" id="{005ED81E-8D8D-8644-8897-F3B6CAD6FC3D}"/>
                </a:ext>
              </a:extLst>
            </p:cNvPr>
            <p:cNvGrpSpPr/>
            <p:nvPr/>
          </p:nvGrpSpPr>
          <p:grpSpPr>
            <a:xfrm>
              <a:off x="16597114" y="6660152"/>
              <a:ext cx="4808595" cy="1102761"/>
              <a:chOff x="15134872" y="8460563"/>
              <a:chExt cx="4808595" cy="863955"/>
            </a:xfrm>
          </p:grpSpPr>
          <p:sp>
            <p:nvSpPr>
              <p:cNvPr id="164" name="Freeform: Shape 609">
                <a:extLst>
                  <a:ext uri="{FF2B5EF4-FFF2-40B4-BE49-F238E27FC236}">
                    <a16:creationId xmlns:a16="http://schemas.microsoft.com/office/drawing/2014/main" xmlns="" id="{A2A0D670-AA9B-AD45-921C-05DF14125141}"/>
                  </a:ext>
                </a:extLst>
              </p:cNvPr>
              <p:cNvSpPr/>
              <p:nvPr/>
            </p:nvSpPr>
            <p:spPr>
              <a:xfrm>
                <a:off x="19208305" y="9194403"/>
                <a:ext cx="369451" cy="128641"/>
              </a:xfrm>
              <a:custGeom>
                <a:avLst/>
                <a:gdLst/>
                <a:ahLst/>
                <a:cxnLst>
                  <a:cxn ang="3cd4">
                    <a:pos x="hc" y="t"/>
                  </a:cxn>
                  <a:cxn ang="cd2">
                    <a:pos x="l" y="vc"/>
                  </a:cxn>
                  <a:cxn ang="cd4">
                    <a:pos x="hc" y="b"/>
                  </a:cxn>
                  <a:cxn ang="0">
                    <a:pos x="r" y="vc"/>
                  </a:cxn>
                </a:cxnLst>
                <a:rect l="l" t="t" r="r" b="b"/>
                <a:pathLst>
                  <a:path w="199" h="89">
                    <a:moveTo>
                      <a:pt x="123" y="18"/>
                    </a:moveTo>
                    <a:lnTo>
                      <a:pt x="123" y="12"/>
                    </a:lnTo>
                    <a:cubicBezTo>
                      <a:pt x="121" y="11"/>
                      <a:pt x="118" y="10"/>
                      <a:pt x="116" y="10"/>
                    </a:cubicBezTo>
                    <a:lnTo>
                      <a:pt x="113" y="9"/>
                    </a:lnTo>
                    <a:cubicBezTo>
                      <a:pt x="103" y="6"/>
                      <a:pt x="93" y="3"/>
                      <a:pt x="82" y="0"/>
                    </a:cubicBezTo>
                    <a:cubicBezTo>
                      <a:pt x="79" y="-1"/>
                      <a:pt x="76" y="1"/>
                      <a:pt x="76" y="4"/>
                    </a:cubicBezTo>
                    <a:lnTo>
                      <a:pt x="76" y="15"/>
                    </a:lnTo>
                    <a:cubicBezTo>
                      <a:pt x="76" y="17"/>
                      <a:pt x="75" y="19"/>
                      <a:pt x="73" y="19"/>
                    </a:cubicBezTo>
                    <a:cubicBezTo>
                      <a:pt x="40" y="28"/>
                      <a:pt x="13" y="52"/>
                      <a:pt x="0" y="83"/>
                    </a:cubicBezTo>
                    <a:cubicBezTo>
                      <a:pt x="-1" y="86"/>
                      <a:pt x="1" y="89"/>
                      <a:pt x="5" y="89"/>
                    </a:cubicBezTo>
                    <a:lnTo>
                      <a:pt x="194" y="89"/>
                    </a:lnTo>
                    <a:cubicBezTo>
                      <a:pt x="198" y="89"/>
                      <a:pt x="200" y="86"/>
                      <a:pt x="199" y="83"/>
                    </a:cubicBezTo>
                    <a:cubicBezTo>
                      <a:pt x="186" y="51"/>
                      <a:pt x="157" y="26"/>
                      <a:pt x="123" y="1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5" name="Freeform: Shape 610">
                <a:extLst>
                  <a:ext uri="{FF2B5EF4-FFF2-40B4-BE49-F238E27FC236}">
                    <a16:creationId xmlns:a16="http://schemas.microsoft.com/office/drawing/2014/main" xmlns="" id="{4FE99F23-41C1-634D-B85C-4574A3CF9899}"/>
                  </a:ext>
                </a:extLst>
              </p:cNvPr>
              <p:cNvSpPr/>
              <p:nvPr/>
            </p:nvSpPr>
            <p:spPr>
              <a:xfrm>
                <a:off x="19012384" y="8638904"/>
                <a:ext cx="763158" cy="485331"/>
              </a:xfrm>
              <a:custGeom>
                <a:avLst/>
                <a:gdLst/>
                <a:ahLst/>
                <a:cxnLst>
                  <a:cxn ang="3cd4">
                    <a:pos x="hc" y="t"/>
                  </a:cxn>
                  <a:cxn ang="cd2">
                    <a:pos x="l" y="vc"/>
                  </a:cxn>
                  <a:cxn ang="cd4">
                    <a:pos x="hc" y="b"/>
                  </a:cxn>
                  <a:cxn ang="0">
                    <a:pos x="r" y="vc"/>
                  </a:cxn>
                </a:cxnLst>
                <a:rect l="l" t="t" r="r" b="b"/>
                <a:pathLst>
                  <a:path w="410" h="333">
                    <a:moveTo>
                      <a:pt x="1" y="10"/>
                    </a:moveTo>
                    <a:cubicBezTo>
                      <a:pt x="29" y="83"/>
                      <a:pt x="96" y="137"/>
                      <a:pt x="176" y="148"/>
                    </a:cubicBezTo>
                    <a:cubicBezTo>
                      <a:pt x="179" y="149"/>
                      <a:pt x="182" y="152"/>
                      <a:pt x="182" y="156"/>
                    </a:cubicBezTo>
                    <a:lnTo>
                      <a:pt x="182" y="195"/>
                    </a:lnTo>
                    <a:lnTo>
                      <a:pt x="182" y="224"/>
                    </a:lnTo>
                    <a:lnTo>
                      <a:pt x="182" y="293"/>
                    </a:lnTo>
                    <a:lnTo>
                      <a:pt x="182" y="306"/>
                    </a:lnTo>
                    <a:lnTo>
                      <a:pt x="182" y="311"/>
                    </a:lnTo>
                    <a:cubicBezTo>
                      <a:pt x="182" y="313"/>
                      <a:pt x="183" y="315"/>
                      <a:pt x="185" y="317"/>
                    </a:cubicBezTo>
                    <a:cubicBezTo>
                      <a:pt x="189" y="320"/>
                      <a:pt x="194" y="324"/>
                      <a:pt x="202" y="327"/>
                    </a:cubicBezTo>
                    <a:cubicBezTo>
                      <a:pt x="206" y="329"/>
                      <a:pt x="213" y="331"/>
                      <a:pt x="219" y="333"/>
                    </a:cubicBezTo>
                    <a:cubicBezTo>
                      <a:pt x="224" y="334"/>
                      <a:pt x="229" y="330"/>
                      <a:pt x="229" y="325"/>
                    </a:cubicBezTo>
                    <a:lnTo>
                      <a:pt x="229" y="268"/>
                    </a:lnTo>
                    <a:lnTo>
                      <a:pt x="229" y="208"/>
                    </a:lnTo>
                    <a:lnTo>
                      <a:pt x="229" y="156"/>
                    </a:lnTo>
                    <a:cubicBezTo>
                      <a:pt x="229" y="152"/>
                      <a:pt x="232" y="149"/>
                      <a:pt x="236" y="148"/>
                    </a:cubicBezTo>
                    <a:cubicBezTo>
                      <a:pt x="316" y="137"/>
                      <a:pt x="382" y="83"/>
                      <a:pt x="410" y="10"/>
                    </a:cubicBezTo>
                    <a:cubicBezTo>
                      <a:pt x="412" y="5"/>
                      <a:pt x="408" y="0"/>
                      <a:pt x="403" y="0"/>
                    </a:cubicBezTo>
                    <a:lnTo>
                      <a:pt x="8" y="0"/>
                    </a:lnTo>
                    <a:cubicBezTo>
                      <a:pt x="3" y="0"/>
                      <a:pt x="-1" y="5"/>
                      <a:pt x="1" y="1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6" name="Freeform: Shape 611">
                <a:extLst>
                  <a:ext uri="{FF2B5EF4-FFF2-40B4-BE49-F238E27FC236}">
                    <a16:creationId xmlns:a16="http://schemas.microsoft.com/office/drawing/2014/main" xmlns="" id="{E3DB5471-8BDA-D240-A8D9-087AF040A586}"/>
                  </a:ext>
                </a:extLst>
              </p:cNvPr>
              <p:cNvSpPr/>
              <p:nvPr/>
            </p:nvSpPr>
            <p:spPr>
              <a:xfrm>
                <a:off x="19434075" y="8460563"/>
                <a:ext cx="509392" cy="535034"/>
              </a:xfrm>
              <a:custGeom>
                <a:avLst/>
                <a:gdLst/>
                <a:ahLst/>
                <a:cxnLst>
                  <a:cxn ang="3cd4">
                    <a:pos x="hc" y="t"/>
                  </a:cxn>
                  <a:cxn ang="cd2">
                    <a:pos x="l" y="vc"/>
                  </a:cxn>
                  <a:cxn ang="cd4">
                    <a:pos x="hc" y="b"/>
                  </a:cxn>
                  <a:cxn ang="0">
                    <a:pos x="r" y="vc"/>
                  </a:cxn>
                </a:cxnLst>
                <a:rect l="l" t="t" r="r" b="b"/>
                <a:pathLst>
                  <a:path w="274" h="367">
                    <a:moveTo>
                      <a:pt x="270" y="105"/>
                    </a:moveTo>
                    <a:cubicBezTo>
                      <a:pt x="265" y="90"/>
                      <a:pt x="258" y="74"/>
                      <a:pt x="249" y="60"/>
                    </a:cubicBezTo>
                    <a:cubicBezTo>
                      <a:pt x="244" y="54"/>
                      <a:pt x="239" y="48"/>
                      <a:pt x="233" y="43"/>
                    </a:cubicBezTo>
                    <a:cubicBezTo>
                      <a:pt x="230" y="40"/>
                      <a:pt x="227" y="36"/>
                      <a:pt x="224" y="34"/>
                    </a:cubicBezTo>
                    <a:lnTo>
                      <a:pt x="220" y="32"/>
                    </a:lnTo>
                    <a:lnTo>
                      <a:pt x="219" y="31"/>
                    </a:lnTo>
                    <a:lnTo>
                      <a:pt x="218" y="30"/>
                    </a:lnTo>
                    <a:lnTo>
                      <a:pt x="217" y="30"/>
                    </a:lnTo>
                    <a:lnTo>
                      <a:pt x="215" y="27"/>
                    </a:lnTo>
                    <a:cubicBezTo>
                      <a:pt x="202" y="20"/>
                      <a:pt x="188" y="13"/>
                      <a:pt x="175" y="9"/>
                    </a:cubicBezTo>
                    <a:cubicBezTo>
                      <a:pt x="149" y="0"/>
                      <a:pt x="123" y="-1"/>
                      <a:pt x="99" y="2"/>
                    </a:cubicBezTo>
                    <a:cubicBezTo>
                      <a:pt x="77" y="5"/>
                      <a:pt x="58" y="13"/>
                      <a:pt x="44" y="22"/>
                    </a:cubicBezTo>
                    <a:cubicBezTo>
                      <a:pt x="29" y="31"/>
                      <a:pt x="19" y="40"/>
                      <a:pt x="13" y="46"/>
                    </a:cubicBezTo>
                    <a:cubicBezTo>
                      <a:pt x="11" y="48"/>
                      <a:pt x="10" y="49"/>
                      <a:pt x="9" y="51"/>
                    </a:cubicBezTo>
                    <a:cubicBezTo>
                      <a:pt x="8" y="52"/>
                      <a:pt x="7" y="53"/>
                      <a:pt x="6" y="54"/>
                    </a:cubicBezTo>
                    <a:cubicBezTo>
                      <a:pt x="5" y="55"/>
                      <a:pt x="4" y="56"/>
                      <a:pt x="4" y="56"/>
                    </a:cubicBezTo>
                    <a:cubicBezTo>
                      <a:pt x="0" y="61"/>
                      <a:pt x="-1" y="69"/>
                      <a:pt x="3" y="75"/>
                    </a:cubicBezTo>
                    <a:cubicBezTo>
                      <a:pt x="9" y="85"/>
                      <a:pt x="23" y="85"/>
                      <a:pt x="30" y="77"/>
                    </a:cubicBezTo>
                    <a:cubicBezTo>
                      <a:pt x="30" y="77"/>
                      <a:pt x="31" y="76"/>
                      <a:pt x="32" y="75"/>
                    </a:cubicBezTo>
                    <a:cubicBezTo>
                      <a:pt x="32" y="74"/>
                      <a:pt x="33" y="73"/>
                      <a:pt x="34" y="72"/>
                    </a:cubicBezTo>
                    <a:cubicBezTo>
                      <a:pt x="36" y="71"/>
                      <a:pt x="36" y="70"/>
                      <a:pt x="37" y="69"/>
                    </a:cubicBezTo>
                    <a:cubicBezTo>
                      <a:pt x="41" y="64"/>
                      <a:pt x="49" y="57"/>
                      <a:pt x="61" y="50"/>
                    </a:cubicBezTo>
                    <a:cubicBezTo>
                      <a:pt x="72" y="44"/>
                      <a:pt x="86" y="36"/>
                      <a:pt x="104" y="34"/>
                    </a:cubicBezTo>
                    <a:cubicBezTo>
                      <a:pt x="123" y="31"/>
                      <a:pt x="144" y="32"/>
                      <a:pt x="166" y="39"/>
                    </a:cubicBezTo>
                    <a:cubicBezTo>
                      <a:pt x="187" y="45"/>
                      <a:pt x="210" y="58"/>
                      <a:pt x="225" y="78"/>
                    </a:cubicBezTo>
                    <a:cubicBezTo>
                      <a:pt x="240" y="99"/>
                      <a:pt x="247" y="126"/>
                      <a:pt x="245" y="154"/>
                    </a:cubicBezTo>
                    <a:cubicBezTo>
                      <a:pt x="244" y="170"/>
                      <a:pt x="240" y="183"/>
                      <a:pt x="235" y="198"/>
                    </a:cubicBezTo>
                    <a:cubicBezTo>
                      <a:pt x="234" y="202"/>
                      <a:pt x="233" y="205"/>
                      <a:pt x="231" y="209"/>
                    </a:cubicBezTo>
                    <a:cubicBezTo>
                      <a:pt x="230" y="210"/>
                      <a:pt x="229" y="212"/>
                      <a:pt x="229" y="214"/>
                    </a:cubicBezTo>
                    <a:lnTo>
                      <a:pt x="226" y="219"/>
                    </a:lnTo>
                    <a:cubicBezTo>
                      <a:pt x="223" y="226"/>
                      <a:pt x="218" y="232"/>
                      <a:pt x="214" y="239"/>
                    </a:cubicBezTo>
                    <a:cubicBezTo>
                      <a:pt x="196" y="265"/>
                      <a:pt x="171" y="285"/>
                      <a:pt x="143" y="300"/>
                    </a:cubicBezTo>
                    <a:cubicBezTo>
                      <a:pt x="128" y="308"/>
                      <a:pt x="114" y="316"/>
                      <a:pt x="98" y="321"/>
                    </a:cubicBezTo>
                    <a:cubicBezTo>
                      <a:pt x="90" y="324"/>
                      <a:pt x="83" y="327"/>
                      <a:pt x="75" y="330"/>
                    </a:cubicBezTo>
                    <a:lnTo>
                      <a:pt x="64" y="334"/>
                    </a:lnTo>
                    <a:cubicBezTo>
                      <a:pt x="59" y="335"/>
                      <a:pt x="56" y="336"/>
                      <a:pt x="51" y="337"/>
                    </a:cubicBezTo>
                    <a:cubicBezTo>
                      <a:pt x="41" y="340"/>
                      <a:pt x="31" y="342"/>
                      <a:pt x="20" y="344"/>
                    </a:cubicBezTo>
                    <a:lnTo>
                      <a:pt x="20" y="367"/>
                    </a:lnTo>
                    <a:cubicBezTo>
                      <a:pt x="32" y="365"/>
                      <a:pt x="45" y="362"/>
                      <a:pt x="58" y="359"/>
                    </a:cubicBezTo>
                    <a:cubicBezTo>
                      <a:pt x="62" y="358"/>
                      <a:pt x="67" y="358"/>
                      <a:pt x="70" y="357"/>
                    </a:cubicBezTo>
                    <a:lnTo>
                      <a:pt x="83" y="353"/>
                    </a:lnTo>
                    <a:cubicBezTo>
                      <a:pt x="91" y="350"/>
                      <a:pt x="99" y="347"/>
                      <a:pt x="107" y="344"/>
                    </a:cubicBezTo>
                    <a:cubicBezTo>
                      <a:pt x="124" y="338"/>
                      <a:pt x="138" y="331"/>
                      <a:pt x="155" y="322"/>
                    </a:cubicBezTo>
                    <a:cubicBezTo>
                      <a:pt x="185" y="307"/>
                      <a:pt x="215" y="283"/>
                      <a:pt x="235" y="253"/>
                    </a:cubicBezTo>
                    <a:cubicBezTo>
                      <a:pt x="240" y="247"/>
                      <a:pt x="245" y="239"/>
                      <a:pt x="249" y="231"/>
                    </a:cubicBezTo>
                    <a:lnTo>
                      <a:pt x="252" y="226"/>
                    </a:lnTo>
                    <a:cubicBezTo>
                      <a:pt x="253" y="223"/>
                      <a:pt x="254" y="222"/>
                      <a:pt x="255" y="220"/>
                    </a:cubicBezTo>
                    <a:cubicBezTo>
                      <a:pt x="257" y="216"/>
                      <a:pt x="258" y="212"/>
                      <a:pt x="260" y="208"/>
                    </a:cubicBezTo>
                    <a:cubicBezTo>
                      <a:pt x="266" y="192"/>
                      <a:pt x="272" y="174"/>
                      <a:pt x="273" y="157"/>
                    </a:cubicBezTo>
                    <a:cubicBezTo>
                      <a:pt x="275" y="140"/>
                      <a:pt x="274" y="123"/>
                      <a:pt x="270" y="105"/>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7" name="Freeform: Shape 612">
                <a:extLst>
                  <a:ext uri="{FF2B5EF4-FFF2-40B4-BE49-F238E27FC236}">
                    <a16:creationId xmlns:a16="http://schemas.microsoft.com/office/drawing/2014/main" xmlns="" id="{ADD0D24F-742C-9346-8F25-C977B0F069D4}"/>
                  </a:ext>
                </a:extLst>
              </p:cNvPr>
              <p:cNvSpPr/>
              <p:nvPr/>
            </p:nvSpPr>
            <p:spPr>
              <a:xfrm>
                <a:off x="19268013" y="9011683"/>
                <a:ext cx="393707" cy="312835"/>
              </a:xfrm>
              <a:custGeom>
                <a:avLst/>
                <a:gdLst/>
                <a:ahLst/>
                <a:cxnLst>
                  <a:cxn ang="3cd4">
                    <a:pos x="hc" y="t"/>
                  </a:cxn>
                  <a:cxn ang="cd2">
                    <a:pos x="l" y="vc"/>
                  </a:cxn>
                  <a:cxn ang="cd4">
                    <a:pos x="hc" y="b"/>
                  </a:cxn>
                  <a:cxn ang="0">
                    <a:pos x="r" y="vc"/>
                  </a:cxn>
                </a:cxnLst>
                <a:rect l="l" t="t" r="r" b="b"/>
                <a:pathLst>
                  <a:path w="212" h="215">
                    <a:moveTo>
                      <a:pt x="184" y="174"/>
                    </a:moveTo>
                    <a:cubicBezTo>
                      <a:pt x="190" y="186"/>
                      <a:pt x="192" y="197"/>
                      <a:pt x="193" y="204"/>
                    </a:cubicBezTo>
                    <a:cubicBezTo>
                      <a:pt x="194" y="205"/>
                      <a:pt x="194" y="209"/>
                      <a:pt x="194" y="215"/>
                    </a:cubicBezTo>
                    <a:lnTo>
                      <a:pt x="212" y="215"/>
                    </a:lnTo>
                    <a:cubicBezTo>
                      <a:pt x="212" y="208"/>
                      <a:pt x="212" y="203"/>
                      <a:pt x="212" y="202"/>
                    </a:cubicBezTo>
                    <a:cubicBezTo>
                      <a:pt x="209" y="194"/>
                      <a:pt x="207" y="181"/>
                      <a:pt x="200" y="167"/>
                    </a:cubicBezTo>
                    <a:cubicBezTo>
                      <a:pt x="197" y="158"/>
                      <a:pt x="192" y="151"/>
                      <a:pt x="185" y="143"/>
                    </a:cubicBezTo>
                    <a:cubicBezTo>
                      <a:pt x="178" y="136"/>
                      <a:pt x="170" y="130"/>
                      <a:pt x="160" y="125"/>
                    </a:cubicBezTo>
                    <a:cubicBezTo>
                      <a:pt x="141" y="114"/>
                      <a:pt x="117" y="107"/>
                      <a:pt x="93" y="100"/>
                    </a:cubicBezTo>
                    <a:cubicBezTo>
                      <a:pt x="82" y="97"/>
                      <a:pt x="68" y="92"/>
                      <a:pt x="56" y="88"/>
                    </a:cubicBezTo>
                    <a:cubicBezTo>
                      <a:pt x="45" y="83"/>
                      <a:pt x="34" y="76"/>
                      <a:pt x="28" y="66"/>
                    </a:cubicBezTo>
                    <a:cubicBezTo>
                      <a:pt x="21" y="57"/>
                      <a:pt x="20" y="46"/>
                      <a:pt x="25" y="36"/>
                    </a:cubicBezTo>
                    <a:cubicBezTo>
                      <a:pt x="26" y="35"/>
                      <a:pt x="26" y="34"/>
                      <a:pt x="27" y="32"/>
                    </a:cubicBezTo>
                    <a:lnTo>
                      <a:pt x="27" y="0"/>
                    </a:lnTo>
                    <a:cubicBezTo>
                      <a:pt x="26" y="1"/>
                      <a:pt x="24" y="2"/>
                      <a:pt x="23" y="4"/>
                    </a:cubicBezTo>
                    <a:cubicBezTo>
                      <a:pt x="16" y="10"/>
                      <a:pt x="10" y="18"/>
                      <a:pt x="6" y="26"/>
                    </a:cubicBezTo>
                    <a:cubicBezTo>
                      <a:pt x="2" y="34"/>
                      <a:pt x="-1" y="44"/>
                      <a:pt x="0" y="53"/>
                    </a:cubicBezTo>
                    <a:cubicBezTo>
                      <a:pt x="2" y="63"/>
                      <a:pt x="6" y="72"/>
                      <a:pt x="11" y="79"/>
                    </a:cubicBezTo>
                    <a:cubicBezTo>
                      <a:pt x="21" y="92"/>
                      <a:pt x="35" y="101"/>
                      <a:pt x="49" y="107"/>
                    </a:cubicBezTo>
                    <a:cubicBezTo>
                      <a:pt x="63" y="112"/>
                      <a:pt x="76" y="116"/>
                      <a:pt x="88" y="119"/>
                    </a:cubicBezTo>
                    <a:cubicBezTo>
                      <a:pt x="112" y="126"/>
                      <a:pt x="135" y="132"/>
                      <a:pt x="151" y="141"/>
                    </a:cubicBezTo>
                    <a:cubicBezTo>
                      <a:pt x="168" y="150"/>
                      <a:pt x="179" y="162"/>
                      <a:pt x="184" y="174"/>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8" name="Freeform: Shape 613">
                <a:extLst>
                  <a:ext uri="{FF2B5EF4-FFF2-40B4-BE49-F238E27FC236}">
                    <a16:creationId xmlns:a16="http://schemas.microsoft.com/office/drawing/2014/main" xmlns="" id="{02B536F1-C79D-0E40-B437-70242A898A61}"/>
                  </a:ext>
                </a:extLst>
              </p:cNvPr>
              <p:cNvSpPr/>
              <p:nvPr/>
            </p:nvSpPr>
            <p:spPr>
              <a:xfrm>
                <a:off x="15134872" y="9011631"/>
                <a:ext cx="0" cy="45317"/>
              </a:xfrm>
              <a:custGeom>
                <a:avLst/>
                <a:gdLst/>
                <a:ahLst/>
                <a:cxnLst>
                  <a:cxn ang="3cd4">
                    <a:pos x="hc" y="t"/>
                  </a:cxn>
                  <a:cxn ang="cd2">
                    <a:pos x="l" y="vc"/>
                  </a:cxn>
                  <a:cxn ang="cd4">
                    <a:pos x="hc" y="b"/>
                  </a:cxn>
                  <a:cxn ang="0">
                    <a:pos x="r" y="vc"/>
                  </a:cxn>
                </a:cxnLst>
                <a:rect l="l" t="t" r="r" b="b"/>
                <a:pathLst>
                  <a:path h="32">
                    <a:moveTo>
                      <a:pt x="0" y="0"/>
                    </a:moveTo>
                    <a:lnTo>
                      <a:pt x="0" y="32"/>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27" name="Group 26">
              <a:extLst>
                <a:ext uri="{FF2B5EF4-FFF2-40B4-BE49-F238E27FC236}">
                  <a16:creationId xmlns:a16="http://schemas.microsoft.com/office/drawing/2014/main" xmlns="" id="{22A008F7-7211-654D-9F3D-42EF0345D31E}"/>
                </a:ext>
              </a:extLst>
            </p:cNvPr>
            <p:cNvGrpSpPr/>
            <p:nvPr/>
          </p:nvGrpSpPr>
          <p:grpSpPr>
            <a:xfrm>
              <a:off x="15759483" y="6663882"/>
              <a:ext cx="541114" cy="1095283"/>
              <a:chOff x="11201081" y="8463400"/>
              <a:chExt cx="423932" cy="858088"/>
            </a:xfrm>
          </p:grpSpPr>
          <p:sp>
            <p:nvSpPr>
              <p:cNvPr id="194" name="Freeform: Shape 637">
                <a:extLst>
                  <a:ext uri="{FF2B5EF4-FFF2-40B4-BE49-F238E27FC236}">
                    <a16:creationId xmlns:a16="http://schemas.microsoft.com/office/drawing/2014/main" xmlns="" id="{642F45E9-FD2F-AE4A-B4C3-455139BC2B91}"/>
                  </a:ext>
                </a:extLst>
              </p:cNvPr>
              <p:cNvSpPr/>
              <p:nvPr/>
            </p:nvSpPr>
            <p:spPr>
              <a:xfrm>
                <a:off x="11263935" y="8463400"/>
                <a:ext cx="299676" cy="160800"/>
              </a:xfrm>
              <a:custGeom>
                <a:avLst/>
                <a:gdLst/>
                <a:ahLst/>
                <a:cxnLst>
                  <a:cxn ang="3cd4">
                    <a:pos x="hc" y="t"/>
                  </a:cxn>
                  <a:cxn ang="cd2">
                    <a:pos x="l" y="vc"/>
                  </a:cxn>
                  <a:cxn ang="cd4">
                    <a:pos x="hc" y="b"/>
                  </a:cxn>
                  <a:cxn ang="0">
                    <a:pos x="r" y="vc"/>
                  </a:cxn>
                </a:cxnLst>
                <a:rect l="l" t="t" r="r" b="b"/>
                <a:pathLst>
                  <a:path w="206" h="111">
                    <a:moveTo>
                      <a:pt x="188" y="42"/>
                    </a:moveTo>
                    <a:lnTo>
                      <a:pt x="168" y="42"/>
                    </a:lnTo>
                    <a:cubicBezTo>
                      <a:pt x="157" y="18"/>
                      <a:pt x="132" y="0"/>
                      <a:pt x="104" y="0"/>
                    </a:cubicBezTo>
                    <a:cubicBezTo>
                      <a:pt x="74" y="0"/>
                      <a:pt x="50" y="18"/>
                      <a:pt x="38" y="42"/>
                    </a:cubicBezTo>
                    <a:lnTo>
                      <a:pt x="17" y="42"/>
                    </a:lnTo>
                    <a:cubicBezTo>
                      <a:pt x="8" y="42"/>
                      <a:pt x="0" y="50"/>
                      <a:pt x="0" y="59"/>
                    </a:cubicBezTo>
                    <a:lnTo>
                      <a:pt x="0" y="93"/>
                    </a:lnTo>
                    <a:cubicBezTo>
                      <a:pt x="0" y="102"/>
                      <a:pt x="8" y="111"/>
                      <a:pt x="17" y="111"/>
                    </a:cubicBezTo>
                    <a:lnTo>
                      <a:pt x="188" y="111"/>
                    </a:lnTo>
                    <a:cubicBezTo>
                      <a:pt x="199" y="111"/>
                      <a:pt x="206" y="102"/>
                      <a:pt x="206" y="93"/>
                    </a:cubicBezTo>
                    <a:lnTo>
                      <a:pt x="206" y="59"/>
                    </a:lnTo>
                    <a:cubicBezTo>
                      <a:pt x="206" y="50"/>
                      <a:pt x="199" y="42"/>
                      <a:pt x="188" y="42"/>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95" name="Freeform: Shape 638">
                <a:extLst>
                  <a:ext uri="{FF2B5EF4-FFF2-40B4-BE49-F238E27FC236}">
                    <a16:creationId xmlns:a16="http://schemas.microsoft.com/office/drawing/2014/main" xmlns="" id="{C3BD84C3-21CC-2A4D-BFEC-7EA92232CBBA}"/>
                  </a:ext>
                </a:extLst>
              </p:cNvPr>
              <p:cNvSpPr/>
              <p:nvPr/>
            </p:nvSpPr>
            <p:spPr>
              <a:xfrm>
                <a:off x="11201081" y="8659281"/>
                <a:ext cx="423932" cy="662207"/>
              </a:xfrm>
              <a:custGeom>
                <a:avLst/>
                <a:gdLst/>
                <a:ahLst/>
                <a:cxnLst>
                  <a:cxn ang="3cd4">
                    <a:pos x="hc" y="t"/>
                  </a:cxn>
                  <a:cxn ang="cd2">
                    <a:pos x="l" y="vc"/>
                  </a:cxn>
                  <a:cxn ang="cd4">
                    <a:pos x="hc" y="b"/>
                  </a:cxn>
                  <a:cxn ang="0">
                    <a:pos x="r" y="vc"/>
                  </a:cxn>
                </a:cxnLst>
                <a:rect l="l" t="t" r="r" b="b"/>
                <a:pathLst>
                  <a:path w="291" h="454">
                    <a:moveTo>
                      <a:pt x="242" y="295"/>
                    </a:moveTo>
                    <a:cubicBezTo>
                      <a:pt x="242" y="301"/>
                      <a:pt x="238" y="306"/>
                      <a:pt x="231" y="306"/>
                    </a:cubicBezTo>
                    <a:lnTo>
                      <a:pt x="60" y="306"/>
                    </a:lnTo>
                    <a:cubicBezTo>
                      <a:pt x="55" y="306"/>
                      <a:pt x="50" y="301"/>
                      <a:pt x="50" y="295"/>
                    </a:cubicBezTo>
                    <a:lnTo>
                      <a:pt x="50" y="159"/>
                    </a:lnTo>
                    <a:cubicBezTo>
                      <a:pt x="50" y="153"/>
                      <a:pt x="55" y="148"/>
                      <a:pt x="60" y="148"/>
                    </a:cubicBezTo>
                    <a:lnTo>
                      <a:pt x="231" y="148"/>
                    </a:lnTo>
                    <a:cubicBezTo>
                      <a:pt x="238" y="148"/>
                      <a:pt x="242" y="153"/>
                      <a:pt x="242" y="159"/>
                    </a:cubicBezTo>
                    <a:close/>
                    <a:moveTo>
                      <a:pt x="260" y="0"/>
                    </a:moveTo>
                    <a:lnTo>
                      <a:pt x="33" y="0"/>
                    </a:lnTo>
                    <a:cubicBezTo>
                      <a:pt x="15" y="0"/>
                      <a:pt x="0" y="14"/>
                      <a:pt x="0" y="33"/>
                    </a:cubicBezTo>
                    <a:lnTo>
                      <a:pt x="0" y="422"/>
                    </a:lnTo>
                    <a:cubicBezTo>
                      <a:pt x="0" y="440"/>
                      <a:pt x="15" y="454"/>
                      <a:pt x="33" y="454"/>
                    </a:cubicBezTo>
                    <a:lnTo>
                      <a:pt x="260" y="454"/>
                    </a:lnTo>
                    <a:cubicBezTo>
                      <a:pt x="277" y="454"/>
                      <a:pt x="291" y="440"/>
                      <a:pt x="291" y="422"/>
                    </a:cubicBezTo>
                    <a:lnTo>
                      <a:pt x="291" y="33"/>
                    </a:lnTo>
                    <a:cubicBezTo>
                      <a:pt x="291" y="14"/>
                      <a:pt x="277" y="0"/>
                      <a:pt x="260" y="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96" name="Freeform: Shape 639">
                <a:extLst>
                  <a:ext uri="{FF2B5EF4-FFF2-40B4-BE49-F238E27FC236}">
                    <a16:creationId xmlns:a16="http://schemas.microsoft.com/office/drawing/2014/main" xmlns="" id="{D490033B-E942-F94C-92E6-1351030E7A23}"/>
                  </a:ext>
                </a:extLst>
              </p:cNvPr>
              <p:cNvSpPr/>
              <p:nvPr/>
            </p:nvSpPr>
            <p:spPr>
              <a:xfrm>
                <a:off x="11389658" y="8893158"/>
                <a:ext cx="49702" cy="194423"/>
              </a:xfrm>
              <a:custGeom>
                <a:avLst/>
                <a:gdLst/>
                <a:ahLst/>
                <a:cxnLst>
                  <a:cxn ang="3cd4">
                    <a:pos x="hc" y="t"/>
                  </a:cxn>
                  <a:cxn ang="cd2">
                    <a:pos x="l" y="vc"/>
                  </a:cxn>
                  <a:cxn ang="cd4">
                    <a:pos x="hc" y="b"/>
                  </a:cxn>
                  <a:cxn ang="0">
                    <a:pos x="r" y="vc"/>
                  </a:cxn>
                </a:cxnLst>
                <a:rect l="l" t="t" r="r" b="b"/>
                <a:pathLst>
                  <a:path w="35" h="134">
                    <a:moveTo>
                      <a:pt x="18" y="134"/>
                    </a:moveTo>
                    <a:cubicBezTo>
                      <a:pt x="7" y="134"/>
                      <a:pt x="0" y="126"/>
                      <a:pt x="0" y="117"/>
                    </a:cubicBezTo>
                    <a:lnTo>
                      <a:pt x="0" y="17"/>
                    </a:lnTo>
                    <a:cubicBezTo>
                      <a:pt x="0" y="8"/>
                      <a:pt x="7" y="0"/>
                      <a:pt x="18" y="0"/>
                    </a:cubicBezTo>
                    <a:cubicBezTo>
                      <a:pt x="27" y="0"/>
                      <a:pt x="35" y="8"/>
                      <a:pt x="35" y="17"/>
                    </a:cubicBezTo>
                    <a:lnTo>
                      <a:pt x="35" y="117"/>
                    </a:lnTo>
                    <a:cubicBezTo>
                      <a:pt x="35" y="126"/>
                      <a:pt x="27" y="134"/>
                      <a:pt x="18" y="134"/>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97" name="Freeform: Shape 640">
                <a:extLst>
                  <a:ext uri="{FF2B5EF4-FFF2-40B4-BE49-F238E27FC236}">
                    <a16:creationId xmlns:a16="http://schemas.microsoft.com/office/drawing/2014/main" xmlns="" id="{30432F2A-CCA8-C440-A57A-A64D2D9B4E2F}"/>
                  </a:ext>
                </a:extLst>
              </p:cNvPr>
              <p:cNvSpPr/>
              <p:nvPr/>
            </p:nvSpPr>
            <p:spPr>
              <a:xfrm>
                <a:off x="11316562" y="8966318"/>
                <a:ext cx="194424" cy="48241"/>
              </a:xfrm>
              <a:custGeom>
                <a:avLst/>
                <a:gdLst/>
                <a:ahLst/>
                <a:cxnLst>
                  <a:cxn ang="3cd4">
                    <a:pos x="hc" y="t"/>
                  </a:cxn>
                  <a:cxn ang="cd2">
                    <a:pos x="l" y="vc"/>
                  </a:cxn>
                  <a:cxn ang="cd4">
                    <a:pos x="hc" y="b"/>
                  </a:cxn>
                  <a:cxn ang="0">
                    <a:pos x="r" y="vc"/>
                  </a:cxn>
                </a:cxnLst>
                <a:rect l="l" t="t" r="r" b="b"/>
                <a:pathLst>
                  <a:path w="134" h="34">
                    <a:moveTo>
                      <a:pt x="117" y="34"/>
                    </a:moveTo>
                    <a:lnTo>
                      <a:pt x="18" y="34"/>
                    </a:lnTo>
                    <a:cubicBezTo>
                      <a:pt x="8" y="34"/>
                      <a:pt x="0" y="26"/>
                      <a:pt x="0" y="17"/>
                    </a:cubicBezTo>
                    <a:cubicBezTo>
                      <a:pt x="0" y="8"/>
                      <a:pt x="8" y="0"/>
                      <a:pt x="18" y="0"/>
                    </a:cubicBezTo>
                    <a:lnTo>
                      <a:pt x="117" y="0"/>
                    </a:lnTo>
                    <a:cubicBezTo>
                      <a:pt x="126" y="0"/>
                      <a:pt x="134" y="8"/>
                      <a:pt x="134" y="17"/>
                    </a:cubicBezTo>
                    <a:cubicBezTo>
                      <a:pt x="134" y="26"/>
                      <a:pt x="126" y="34"/>
                      <a:pt x="117" y="34"/>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26" name="Group 25">
              <a:extLst>
                <a:ext uri="{FF2B5EF4-FFF2-40B4-BE49-F238E27FC236}">
                  <a16:creationId xmlns:a16="http://schemas.microsoft.com/office/drawing/2014/main" xmlns="" id="{68CE2655-9678-3F48-8C93-4E02F17A9416}"/>
                </a:ext>
              </a:extLst>
            </p:cNvPr>
            <p:cNvGrpSpPr/>
            <p:nvPr/>
          </p:nvGrpSpPr>
          <p:grpSpPr>
            <a:xfrm>
              <a:off x="13046440" y="6693730"/>
              <a:ext cx="1057975" cy="1035586"/>
              <a:chOff x="9075573" y="8486765"/>
              <a:chExt cx="828864" cy="811317"/>
            </a:xfrm>
          </p:grpSpPr>
          <p:sp>
            <p:nvSpPr>
              <p:cNvPr id="198" name="Freeform: Shape 641">
                <a:extLst>
                  <a:ext uri="{FF2B5EF4-FFF2-40B4-BE49-F238E27FC236}">
                    <a16:creationId xmlns:a16="http://schemas.microsoft.com/office/drawing/2014/main" xmlns="" id="{0B61A908-A666-C147-8161-6EC164CD4F46}"/>
                  </a:ext>
                </a:extLst>
              </p:cNvPr>
              <p:cNvSpPr/>
              <p:nvPr/>
            </p:nvSpPr>
            <p:spPr>
              <a:xfrm>
                <a:off x="9075573" y="9137282"/>
                <a:ext cx="160801" cy="160800"/>
              </a:xfrm>
              <a:custGeom>
                <a:avLst/>
                <a:gdLst/>
                <a:ahLst/>
                <a:cxnLst>
                  <a:cxn ang="3cd4">
                    <a:pos x="hc" y="t"/>
                  </a:cxn>
                  <a:cxn ang="cd2">
                    <a:pos x="l" y="vc"/>
                  </a:cxn>
                  <a:cxn ang="cd4">
                    <a:pos x="hc" y="b"/>
                  </a:cxn>
                  <a:cxn ang="0">
                    <a:pos x="r" y="vc"/>
                  </a:cxn>
                </a:cxnLst>
                <a:rect l="l" t="t" r="r" b="b"/>
                <a:pathLst>
                  <a:path w="111" h="111">
                    <a:moveTo>
                      <a:pt x="111" y="55"/>
                    </a:moveTo>
                    <a:cubicBezTo>
                      <a:pt x="111" y="85"/>
                      <a:pt x="86" y="111"/>
                      <a:pt x="55" y="111"/>
                    </a:cubicBezTo>
                    <a:cubicBezTo>
                      <a:pt x="25" y="111"/>
                      <a:pt x="0" y="85"/>
                      <a:pt x="0" y="55"/>
                    </a:cubicBezTo>
                    <a:cubicBezTo>
                      <a:pt x="0" y="25"/>
                      <a:pt x="25" y="0"/>
                      <a:pt x="55" y="0"/>
                    </a:cubicBezTo>
                    <a:cubicBezTo>
                      <a:pt x="86" y="0"/>
                      <a:pt x="111" y="25"/>
                      <a:pt x="111" y="55"/>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99" name="Freeform: Shape 642">
                <a:extLst>
                  <a:ext uri="{FF2B5EF4-FFF2-40B4-BE49-F238E27FC236}">
                    <a16:creationId xmlns:a16="http://schemas.microsoft.com/office/drawing/2014/main" xmlns="" id="{8489D657-CC4E-654F-8B2F-8B7558FABB63}"/>
                  </a:ext>
                </a:extLst>
              </p:cNvPr>
              <p:cNvSpPr/>
              <p:nvPr/>
            </p:nvSpPr>
            <p:spPr>
              <a:xfrm>
                <a:off x="9588678" y="9137279"/>
                <a:ext cx="160801" cy="160800"/>
              </a:xfrm>
              <a:custGeom>
                <a:avLst/>
                <a:gdLst/>
                <a:ahLst/>
                <a:cxnLst>
                  <a:cxn ang="3cd4">
                    <a:pos x="hc" y="t"/>
                  </a:cxn>
                  <a:cxn ang="cd2">
                    <a:pos x="l" y="vc"/>
                  </a:cxn>
                  <a:cxn ang="cd4">
                    <a:pos x="hc" y="b"/>
                  </a:cxn>
                  <a:cxn ang="0">
                    <a:pos x="r" y="vc"/>
                  </a:cxn>
                </a:cxnLst>
                <a:rect l="l" t="t" r="r" b="b"/>
                <a:pathLst>
                  <a:path w="111" h="111">
                    <a:moveTo>
                      <a:pt x="111" y="55"/>
                    </a:moveTo>
                    <a:cubicBezTo>
                      <a:pt x="111" y="85"/>
                      <a:pt x="87" y="111"/>
                      <a:pt x="56" y="111"/>
                    </a:cubicBezTo>
                    <a:cubicBezTo>
                      <a:pt x="26" y="111"/>
                      <a:pt x="0" y="85"/>
                      <a:pt x="0" y="55"/>
                    </a:cubicBezTo>
                    <a:cubicBezTo>
                      <a:pt x="0" y="25"/>
                      <a:pt x="26" y="0"/>
                      <a:pt x="56" y="0"/>
                    </a:cubicBezTo>
                    <a:cubicBezTo>
                      <a:pt x="87" y="0"/>
                      <a:pt x="111" y="25"/>
                      <a:pt x="111" y="55"/>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0" name="Freeform: Shape 643">
                <a:extLst>
                  <a:ext uri="{FF2B5EF4-FFF2-40B4-BE49-F238E27FC236}">
                    <a16:creationId xmlns:a16="http://schemas.microsoft.com/office/drawing/2014/main" xmlns="" id="{F6E3B826-0495-FB49-B154-499B8CA288E8}"/>
                  </a:ext>
                </a:extLst>
              </p:cNvPr>
              <p:cNvSpPr/>
              <p:nvPr/>
            </p:nvSpPr>
            <p:spPr>
              <a:xfrm>
                <a:off x="9082886" y="8486765"/>
                <a:ext cx="821551" cy="729450"/>
              </a:xfrm>
              <a:custGeom>
                <a:avLst/>
                <a:gdLst/>
                <a:ahLst/>
                <a:cxnLst>
                  <a:cxn ang="3cd4">
                    <a:pos x="hc" y="t"/>
                  </a:cxn>
                  <a:cxn ang="cd2">
                    <a:pos x="l" y="vc"/>
                  </a:cxn>
                  <a:cxn ang="cd4">
                    <a:pos x="hc" y="b"/>
                  </a:cxn>
                  <a:cxn ang="0">
                    <a:pos x="r" y="vc"/>
                  </a:cxn>
                </a:cxnLst>
                <a:rect l="l" t="t" r="r" b="b"/>
                <a:pathLst>
                  <a:path w="563" h="500">
                    <a:moveTo>
                      <a:pt x="225" y="440"/>
                    </a:moveTo>
                    <a:cubicBezTo>
                      <a:pt x="172" y="440"/>
                      <a:pt x="129" y="398"/>
                      <a:pt x="129" y="345"/>
                    </a:cubicBezTo>
                    <a:cubicBezTo>
                      <a:pt x="129" y="291"/>
                      <a:pt x="172" y="249"/>
                      <a:pt x="225" y="249"/>
                    </a:cubicBezTo>
                    <a:cubicBezTo>
                      <a:pt x="277" y="249"/>
                      <a:pt x="321" y="291"/>
                      <a:pt x="321" y="345"/>
                    </a:cubicBezTo>
                    <a:cubicBezTo>
                      <a:pt x="321" y="398"/>
                      <a:pt x="277" y="440"/>
                      <a:pt x="225" y="440"/>
                    </a:cubicBezTo>
                    <a:close/>
                    <a:moveTo>
                      <a:pt x="554" y="0"/>
                    </a:moveTo>
                    <a:lnTo>
                      <a:pt x="456" y="0"/>
                    </a:lnTo>
                    <a:cubicBezTo>
                      <a:pt x="452" y="0"/>
                      <a:pt x="448" y="5"/>
                      <a:pt x="447" y="8"/>
                    </a:cubicBezTo>
                    <a:lnTo>
                      <a:pt x="413" y="187"/>
                    </a:lnTo>
                    <a:cubicBezTo>
                      <a:pt x="410" y="200"/>
                      <a:pt x="399" y="209"/>
                      <a:pt x="386" y="209"/>
                    </a:cubicBezTo>
                    <a:lnTo>
                      <a:pt x="27" y="209"/>
                    </a:lnTo>
                    <a:cubicBezTo>
                      <a:pt x="10" y="209"/>
                      <a:pt x="-3" y="224"/>
                      <a:pt x="0" y="242"/>
                    </a:cubicBezTo>
                    <a:lnTo>
                      <a:pt x="32" y="409"/>
                    </a:lnTo>
                    <a:cubicBezTo>
                      <a:pt x="33" y="414"/>
                      <a:pt x="37" y="417"/>
                      <a:pt x="42" y="417"/>
                    </a:cubicBezTo>
                    <a:cubicBezTo>
                      <a:pt x="44" y="416"/>
                      <a:pt x="47" y="416"/>
                      <a:pt x="49" y="416"/>
                    </a:cubicBezTo>
                    <a:cubicBezTo>
                      <a:pt x="96" y="416"/>
                      <a:pt x="134" y="454"/>
                      <a:pt x="134" y="500"/>
                    </a:cubicBezTo>
                    <a:lnTo>
                      <a:pt x="317" y="500"/>
                    </a:lnTo>
                    <a:cubicBezTo>
                      <a:pt x="317" y="454"/>
                      <a:pt x="354" y="416"/>
                      <a:pt x="401" y="416"/>
                    </a:cubicBezTo>
                    <a:cubicBezTo>
                      <a:pt x="403" y="416"/>
                      <a:pt x="406" y="416"/>
                      <a:pt x="408" y="417"/>
                    </a:cubicBezTo>
                    <a:cubicBezTo>
                      <a:pt x="413" y="417"/>
                      <a:pt x="417" y="414"/>
                      <a:pt x="418" y="409"/>
                    </a:cubicBezTo>
                    <a:lnTo>
                      <a:pt x="424" y="376"/>
                    </a:lnTo>
                    <a:lnTo>
                      <a:pt x="485" y="55"/>
                    </a:lnTo>
                    <a:cubicBezTo>
                      <a:pt x="486" y="51"/>
                      <a:pt x="490" y="48"/>
                      <a:pt x="494" y="48"/>
                    </a:cubicBezTo>
                    <a:lnTo>
                      <a:pt x="554" y="48"/>
                    </a:lnTo>
                    <a:cubicBezTo>
                      <a:pt x="559" y="48"/>
                      <a:pt x="563" y="44"/>
                      <a:pt x="563" y="39"/>
                    </a:cubicBezTo>
                    <a:lnTo>
                      <a:pt x="563" y="9"/>
                    </a:lnTo>
                    <a:cubicBezTo>
                      <a:pt x="563" y="5"/>
                      <a:pt x="559" y="0"/>
                      <a:pt x="554" y="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1" name="Freeform: Shape 644">
                <a:extLst>
                  <a:ext uri="{FF2B5EF4-FFF2-40B4-BE49-F238E27FC236}">
                    <a16:creationId xmlns:a16="http://schemas.microsoft.com/office/drawing/2014/main" xmlns="" id="{0487F2FD-9F50-7240-955D-7C1FBBA74643}"/>
                  </a:ext>
                </a:extLst>
              </p:cNvPr>
              <p:cNvSpPr/>
              <p:nvPr/>
            </p:nvSpPr>
            <p:spPr>
              <a:xfrm>
                <a:off x="9386942" y="8881470"/>
                <a:ext cx="49702" cy="214889"/>
              </a:xfrm>
              <a:custGeom>
                <a:avLst/>
                <a:gdLst/>
                <a:ahLst/>
                <a:cxnLst>
                  <a:cxn ang="3cd4">
                    <a:pos x="hc" y="t"/>
                  </a:cxn>
                  <a:cxn ang="cd2">
                    <a:pos x="l" y="vc"/>
                  </a:cxn>
                  <a:cxn ang="cd4">
                    <a:pos x="hc" y="b"/>
                  </a:cxn>
                  <a:cxn ang="0">
                    <a:pos x="r" y="vc"/>
                  </a:cxn>
                </a:cxnLst>
                <a:rect l="l" t="t" r="r" b="b"/>
                <a:pathLst>
                  <a:path w="35" h="148">
                    <a:moveTo>
                      <a:pt x="18" y="148"/>
                    </a:moveTo>
                    <a:cubicBezTo>
                      <a:pt x="9" y="148"/>
                      <a:pt x="0" y="140"/>
                      <a:pt x="0" y="131"/>
                    </a:cubicBezTo>
                    <a:lnTo>
                      <a:pt x="0" y="17"/>
                    </a:lnTo>
                    <a:cubicBezTo>
                      <a:pt x="0" y="8"/>
                      <a:pt x="9" y="0"/>
                      <a:pt x="18" y="0"/>
                    </a:cubicBezTo>
                    <a:cubicBezTo>
                      <a:pt x="28" y="0"/>
                      <a:pt x="35" y="8"/>
                      <a:pt x="35" y="17"/>
                    </a:cubicBezTo>
                    <a:lnTo>
                      <a:pt x="35" y="131"/>
                    </a:lnTo>
                    <a:cubicBezTo>
                      <a:pt x="35" y="140"/>
                      <a:pt x="28" y="148"/>
                      <a:pt x="18" y="14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2" name="Freeform: Shape 645">
                <a:extLst>
                  <a:ext uri="{FF2B5EF4-FFF2-40B4-BE49-F238E27FC236}">
                    <a16:creationId xmlns:a16="http://schemas.microsoft.com/office/drawing/2014/main" xmlns="" id="{2B1C1ABB-BCA7-244B-BEB4-3388602CDB1D}"/>
                  </a:ext>
                </a:extLst>
              </p:cNvPr>
              <p:cNvSpPr/>
              <p:nvPr/>
            </p:nvSpPr>
            <p:spPr>
              <a:xfrm>
                <a:off x="9305078" y="8964855"/>
                <a:ext cx="214890" cy="48241"/>
              </a:xfrm>
              <a:custGeom>
                <a:avLst/>
                <a:gdLst/>
                <a:ahLst/>
                <a:cxnLst>
                  <a:cxn ang="3cd4">
                    <a:pos x="hc" y="t"/>
                  </a:cxn>
                  <a:cxn ang="cd2">
                    <a:pos x="l" y="vc"/>
                  </a:cxn>
                  <a:cxn ang="cd4">
                    <a:pos x="hc" y="b"/>
                  </a:cxn>
                  <a:cxn ang="0">
                    <a:pos x="r" y="vc"/>
                  </a:cxn>
                </a:cxnLst>
                <a:rect l="l" t="t" r="r" b="b"/>
                <a:pathLst>
                  <a:path w="148" h="34">
                    <a:moveTo>
                      <a:pt x="131" y="34"/>
                    </a:moveTo>
                    <a:lnTo>
                      <a:pt x="18" y="34"/>
                    </a:lnTo>
                    <a:cubicBezTo>
                      <a:pt x="8" y="34"/>
                      <a:pt x="0" y="26"/>
                      <a:pt x="0" y="17"/>
                    </a:cubicBezTo>
                    <a:cubicBezTo>
                      <a:pt x="0" y="8"/>
                      <a:pt x="8" y="0"/>
                      <a:pt x="18" y="0"/>
                    </a:cubicBezTo>
                    <a:lnTo>
                      <a:pt x="131" y="0"/>
                    </a:lnTo>
                    <a:cubicBezTo>
                      <a:pt x="140" y="0"/>
                      <a:pt x="148" y="8"/>
                      <a:pt x="148" y="17"/>
                    </a:cubicBezTo>
                    <a:cubicBezTo>
                      <a:pt x="148" y="26"/>
                      <a:pt x="140" y="34"/>
                      <a:pt x="131" y="34"/>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28" name="Group 27">
              <a:extLst>
                <a:ext uri="{FF2B5EF4-FFF2-40B4-BE49-F238E27FC236}">
                  <a16:creationId xmlns:a16="http://schemas.microsoft.com/office/drawing/2014/main" xmlns="" id="{E6861540-BB3D-CA4D-8755-87BBF7A0112A}"/>
                </a:ext>
              </a:extLst>
            </p:cNvPr>
            <p:cNvGrpSpPr/>
            <p:nvPr/>
          </p:nvGrpSpPr>
          <p:grpSpPr>
            <a:xfrm>
              <a:off x="18097462" y="6634058"/>
              <a:ext cx="772487" cy="1156833"/>
              <a:chOff x="13032740" y="8440058"/>
              <a:chExt cx="605199" cy="906311"/>
            </a:xfrm>
          </p:grpSpPr>
          <p:sp>
            <p:nvSpPr>
              <p:cNvPr id="204" name="Freeform: Shape 646">
                <a:extLst>
                  <a:ext uri="{FF2B5EF4-FFF2-40B4-BE49-F238E27FC236}">
                    <a16:creationId xmlns:a16="http://schemas.microsoft.com/office/drawing/2014/main" xmlns="" id="{0E56DAB2-A349-CD45-814F-5257312D90AA}"/>
                  </a:ext>
                </a:extLst>
              </p:cNvPr>
              <p:cNvSpPr/>
              <p:nvPr/>
            </p:nvSpPr>
            <p:spPr>
              <a:xfrm>
                <a:off x="13032740" y="8527744"/>
                <a:ext cx="605199" cy="818625"/>
              </a:xfrm>
              <a:custGeom>
                <a:avLst/>
                <a:gdLst/>
                <a:ahLst/>
                <a:cxnLst>
                  <a:cxn ang="3cd4">
                    <a:pos x="hc" y="t"/>
                  </a:cxn>
                  <a:cxn ang="cd2">
                    <a:pos x="l" y="vc"/>
                  </a:cxn>
                  <a:cxn ang="cd4">
                    <a:pos x="hc" y="b"/>
                  </a:cxn>
                  <a:cxn ang="0">
                    <a:pos x="r" y="vc"/>
                  </a:cxn>
                </a:cxnLst>
                <a:rect l="l" t="t" r="r" b="b"/>
                <a:pathLst>
                  <a:path w="415" h="561">
                    <a:moveTo>
                      <a:pt x="39" y="18"/>
                    </a:moveTo>
                    <a:cubicBezTo>
                      <a:pt x="28" y="18"/>
                      <a:pt x="18" y="27"/>
                      <a:pt x="18" y="39"/>
                    </a:cubicBezTo>
                    <a:lnTo>
                      <a:pt x="18" y="522"/>
                    </a:lnTo>
                    <a:cubicBezTo>
                      <a:pt x="18" y="534"/>
                      <a:pt x="28" y="543"/>
                      <a:pt x="39" y="543"/>
                    </a:cubicBezTo>
                    <a:lnTo>
                      <a:pt x="249" y="543"/>
                    </a:lnTo>
                    <a:cubicBezTo>
                      <a:pt x="256" y="543"/>
                      <a:pt x="262" y="541"/>
                      <a:pt x="266" y="536"/>
                    </a:cubicBezTo>
                    <a:lnTo>
                      <a:pt x="390" y="412"/>
                    </a:lnTo>
                    <a:cubicBezTo>
                      <a:pt x="395" y="407"/>
                      <a:pt x="397" y="401"/>
                      <a:pt x="397" y="395"/>
                    </a:cubicBezTo>
                    <a:lnTo>
                      <a:pt x="397" y="39"/>
                    </a:lnTo>
                    <a:cubicBezTo>
                      <a:pt x="397" y="27"/>
                      <a:pt x="388" y="18"/>
                      <a:pt x="376" y="18"/>
                    </a:cubicBezTo>
                    <a:close/>
                    <a:moveTo>
                      <a:pt x="249" y="561"/>
                    </a:moveTo>
                    <a:lnTo>
                      <a:pt x="39" y="561"/>
                    </a:lnTo>
                    <a:cubicBezTo>
                      <a:pt x="18" y="561"/>
                      <a:pt x="0" y="544"/>
                      <a:pt x="0" y="522"/>
                    </a:cubicBezTo>
                    <a:lnTo>
                      <a:pt x="0" y="39"/>
                    </a:lnTo>
                    <a:cubicBezTo>
                      <a:pt x="0" y="18"/>
                      <a:pt x="18" y="0"/>
                      <a:pt x="39" y="0"/>
                    </a:cubicBezTo>
                    <a:lnTo>
                      <a:pt x="376" y="0"/>
                    </a:lnTo>
                    <a:cubicBezTo>
                      <a:pt x="398" y="0"/>
                      <a:pt x="415" y="18"/>
                      <a:pt x="415" y="39"/>
                    </a:cubicBezTo>
                    <a:lnTo>
                      <a:pt x="415" y="395"/>
                    </a:lnTo>
                    <a:cubicBezTo>
                      <a:pt x="415" y="406"/>
                      <a:pt x="410" y="418"/>
                      <a:pt x="403" y="426"/>
                    </a:cubicBezTo>
                    <a:lnTo>
                      <a:pt x="279" y="548"/>
                    </a:lnTo>
                    <a:cubicBezTo>
                      <a:pt x="271" y="557"/>
                      <a:pt x="260" y="561"/>
                      <a:pt x="249" y="561"/>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5" name="Freeform: Shape 647">
                <a:extLst>
                  <a:ext uri="{FF2B5EF4-FFF2-40B4-BE49-F238E27FC236}">
                    <a16:creationId xmlns:a16="http://schemas.microsoft.com/office/drawing/2014/main" xmlns="" id="{6D266B0C-2A32-EC4E-89CE-567F9D7B7A7A}"/>
                  </a:ext>
                </a:extLst>
              </p:cNvPr>
              <p:cNvSpPr/>
              <p:nvPr/>
            </p:nvSpPr>
            <p:spPr>
              <a:xfrm>
                <a:off x="13417206" y="9127091"/>
                <a:ext cx="207580" cy="206119"/>
              </a:xfrm>
              <a:custGeom>
                <a:avLst/>
                <a:gdLst/>
                <a:ahLst/>
                <a:cxnLst>
                  <a:cxn ang="3cd4">
                    <a:pos x="hc" y="t"/>
                  </a:cxn>
                  <a:cxn ang="cd2">
                    <a:pos x="l" y="vc"/>
                  </a:cxn>
                  <a:cxn ang="cd4">
                    <a:pos x="hc" y="b"/>
                  </a:cxn>
                  <a:cxn ang="0">
                    <a:pos x="r" y="vc"/>
                  </a:cxn>
                </a:cxnLst>
                <a:rect l="l" t="t" r="r" b="b"/>
                <a:pathLst>
                  <a:path w="143" h="142">
                    <a:moveTo>
                      <a:pt x="0" y="142"/>
                    </a:moveTo>
                    <a:lnTo>
                      <a:pt x="143" y="0"/>
                    </a:lnTo>
                    <a:lnTo>
                      <a:pt x="22" y="0"/>
                    </a:lnTo>
                    <a:cubicBezTo>
                      <a:pt x="10" y="0"/>
                      <a:pt x="0" y="9"/>
                      <a:pt x="0" y="22"/>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6" name="Freeform: Shape 648">
                <a:extLst>
                  <a:ext uri="{FF2B5EF4-FFF2-40B4-BE49-F238E27FC236}">
                    <a16:creationId xmlns:a16="http://schemas.microsoft.com/office/drawing/2014/main" xmlns="" id="{112A52BE-9D98-2241-9CA1-3609B7469F81}"/>
                  </a:ext>
                </a:extLst>
              </p:cNvPr>
              <p:cNvSpPr/>
              <p:nvPr/>
            </p:nvSpPr>
            <p:spPr>
              <a:xfrm>
                <a:off x="13412813" y="9121249"/>
                <a:ext cx="216351" cy="216351"/>
              </a:xfrm>
              <a:custGeom>
                <a:avLst/>
                <a:gdLst/>
                <a:ahLst/>
                <a:cxnLst>
                  <a:cxn ang="3cd4">
                    <a:pos x="hc" y="t"/>
                  </a:cxn>
                  <a:cxn ang="cd2">
                    <a:pos x="l" y="vc"/>
                  </a:cxn>
                  <a:cxn ang="cd4">
                    <a:pos x="hc" y="b"/>
                  </a:cxn>
                  <a:cxn ang="0">
                    <a:pos x="r" y="vc"/>
                  </a:cxn>
                </a:cxnLst>
                <a:rect l="l" t="t" r="r" b="b"/>
                <a:pathLst>
                  <a:path w="149" h="149">
                    <a:moveTo>
                      <a:pt x="25" y="6"/>
                    </a:moveTo>
                    <a:cubicBezTo>
                      <a:pt x="14" y="6"/>
                      <a:pt x="6" y="15"/>
                      <a:pt x="6" y="26"/>
                    </a:cubicBezTo>
                    <a:lnTo>
                      <a:pt x="6" y="139"/>
                    </a:lnTo>
                    <a:lnTo>
                      <a:pt x="139" y="6"/>
                    </a:lnTo>
                    <a:close/>
                    <a:moveTo>
                      <a:pt x="3" y="149"/>
                    </a:moveTo>
                    <a:cubicBezTo>
                      <a:pt x="2" y="149"/>
                      <a:pt x="2" y="149"/>
                      <a:pt x="2" y="149"/>
                    </a:cubicBezTo>
                    <a:cubicBezTo>
                      <a:pt x="0" y="148"/>
                      <a:pt x="0" y="147"/>
                      <a:pt x="0" y="146"/>
                    </a:cubicBezTo>
                    <a:lnTo>
                      <a:pt x="0" y="26"/>
                    </a:lnTo>
                    <a:cubicBezTo>
                      <a:pt x="0" y="12"/>
                      <a:pt x="11" y="0"/>
                      <a:pt x="25" y="0"/>
                    </a:cubicBezTo>
                    <a:lnTo>
                      <a:pt x="146" y="0"/>
                    </a:lnTo>
                    <a:cubicBezTo>
                      <a:pt x="147" y="0"/>
                      <a:pt x="148" y="0"/>
                      <a:pt x="149" y="1"/>
                    </a:cubicBezTo>
                    <a:cubicBezTo>
                      <a:pt x="149" y="4"/>
                      <a:pt x="149" y="4"/>
                      <a:pt x="148" y="5"/>
                    </a:cubicBezTo>
                    <a:lnTo>
                      <a:pt x="5" y="148"/>
                    </a:lnTo>
                    <a:cubicBezTo>
                      <a:pt x="4" y="149"/>
                      <a:pt x="3" y="149"/>
                      <a:pt x="3" y="149"/>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7" name="Freeform: Shape 649">
                <a:extLst>
                  <a:ext uri="{FF2B5EF4-FFF2-40B4-BE49-F238E27FC236}">
                    <a16:creationId xmlns:a16="http://schemas.microsoft.com/office/drawing/2014/main" xmlns="" id="{1CDB8F8F-00D7-E24B-A128-B2E50ADFAF90}"/>
                  </a:ext>
                </a:extLst>
              </p:cNvPr>
              <p:cNvSpPr/>
              <p:nvPr/>
            </p:nvSpPr>
            <p:spPr>
              <a:xfrm>
                <a:off x="13121911" y="8925363"/>
                <a:ext cx="425393" cy="24852"/>
              </a:xfrm>
              <a:custGeom>
                <a:avLst/>
                <a:gdLst/>
                <a:ahLst/>
                <a:cxnLst>
                  <a:cxn ang="3cd4">
                    <a:pos x="hc" y="t"/>
                  </a:cxn>
                  <a:cxn ang="cd2">
                    <a:pos x="l" y="vc"/>
                  </a:cxn>
                  <a:cxn ang="cd4">
                    <a:pos x="hc" y="b"/>
                  </a:cxn>
                  <a:cxn ang="0">
                    <a:pos x="r" y="vc"/>
                  </a:cxn>
                </a:cxnLst>
                <a:rect l="l" t="t" r="r" b="b"/>
                <a:pathLst>
                  <a:path w="292" h="18">
                    <a:moveTo>
                      <a:pt x="284" y="18"/>
                    </a:moveTo>
                    <a:lnTo>
                      <a:pt x="9" y="18"/>
                    </a:lnTo>
                    <a:cubicBezTo>
                      <a:pt x="5" y="18"/>
                      <a:pt x="0" y="13"/>
                      <a:pt x="0" y="9"/>
                    </a:cubicBezTo>
                    <a:cubicBezTo>
                      <a:pt x="0" y="3"/>
                      <a:pt x="5" y="0"/>
                      <a:pt x="9" y="0"/>
                    </a:cubicBezTo>
                    <a:lnTo>
                      <a:pt x="284" y="0"/>
                    </a:lnTo>
                    <a:cubicBezTo>
                      <a:pt x="289" y="0"/>
                      <a:pt x="292" y="3"/>
                      <a:pt x="292" y="9"/>
                    </a:cubicBezTo>
                    <a:cubicBezTo>
                      <a:pt x="292" y="13"/>
                      <a:pt x="289" y="18"/>
                      <a:pt x="284" y="1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8" name="Freeform: Shape 650">
                <a:extLst>
                  <a:ext uri="{FF2B5EF4-FFF2-40B4-BE49-F238E27FC236}">
                    <a16:creationId xmlns:a16="http://schemas.microsoft.com/office/drawing/2014/main" xmlns="" id="{D21AEE3F-8336-014C-9A3B-8A42CB42AC8A}"/>
                  </a:ext>
                </a:extLst>
              </p:cNvPr>
              <p:cNvSpPr/>
              <p:nvPr/>
            </p:nvSpPr>
            <p:spPr>
              <a:xfrm>
                <a:off x="13121911" y="8842035"/>
                <a:ext cx="425393" cy="24852"/>
              </a:xfrm>
              <a:custGeom>
                <a:avLst/>
                <a:gdLst/>
                <a:ahLst/>
                <a:cxnLst>
                  <a:cxn ang="3cd4">
                    <a:pos x="hc" y="t"/>
                  </a:cxn>
                  <a:cxn ang="cd2">
                    <a:pos x="l" y="vc"/>
                  </a:cxn>
                  <a:cxn ang="cd4">
                    <a:pos x="hc" y="b"/>
                  </a:cxn>
                  <a:cxn ang="0">
                    <a:pos x="r" y="vc"/>
                  </a:cxn>
                </a:cxnLst>
                <a:rect l="l" t="t" r="r" b="b"/>
                <a:pathLst>
                  <a:path w="292" h="18">
                    <a:moveTo>
                      <a:pt x="284" y="18"/>
                    </a:moveTo>
                    <a:lnTo>
                      <a:pt x="9" y="18"/>
                    </a:lnTo>
                    <a:cubicBezTo>
                      <a:pt x="5" y="18"/>
                      <a:pt x="0" y="14"/>
                      <a:pt x="0" y="9"/>
                    </a:cubicBezTo>
                    <a:cubicBezTo>
                      <a:pt x="0" y="4"/>
                      <a:pt x="5" y="0"/>
                      <a:pt x="9" y="0"/>
                    </a:cubicBezTo>
                    <a:lnTo>
                      <a:pt x="284" y="0"/>
                    </a:lnTo>
                    <a:cubicBezTo>
                      <a:pt x="289" y="0"/>
                      <a:pt x="292" y="4"/>
                      <a:pt x="292" y="9"/>
                    </a:cubicBezTo>
                    <a:cubicBezTo>
                      <a:pt x="292" y="14"/>
                      <a:pt x="289" y="18"/>
                      <a:pt x="284" y="1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9" name="Freeform: Shape 651">
                <a:extLst>
                  <a:ext uri="{FF2B5EF4-FFF2-40B4-BE49-F238E27FC236}">
                    <a16:creationId xmlns:a16="http://schemas.microsoft.com/office/drawing/2014/main" xmlns="" id="{9F755CF4-7A46-5F4A-932C-9611A1AE5020}"/>
                  </a:ext>
                </a:extLst>
              </p:cNvPr>
              <p:cNvSpPr/>
              <p:nvPr/>
            </p:nvSpPr>
            <p:spPr>
              <a:xfrm>
                <a:off x="13121916" y="8758710"/>
                <a:ext cx="425393" cy="24852"/>
              </a:xfrm>
              <a:custGeom>
                <a:avLst/>
                <a:gdLst/>
                <a:ahLst/>
                <a:cxnLst>
                  <a:cxn ang="3cd4">
                    <a:pos x="hc" y="t"/>
                  </a:cxn>
                  <a:cxn ang="cd2">
                    <a:pos x="l" y="vc"/>
                  </a:cxn>
                  <a:cxn ang="cd4">
                    <a:pos x="hc" y="b"/>
                  </a:cxn>
                  <a:cxn ang="0">
                    <a:pos x="r" y="vc"/>
                  </a:cxn>
                </a:cxnLst>
                <a:rect l="l" t="t" r="r" b="b"/>
                <a:pathLst>
                  <a:path w="292" h="18">
                    <a:moveTo>
                      <a:pt x="284" y="18"/>
                    </a:moveTo>
                    <a:lnTo>
                      <a:pt x="9" y="18"/>
                    </a:lnTo>
                    <a:cubicBezTo>
                      <a:pt x="5" y="18"/>
                      <a:pt x="0" y="14"/>
                      <a:pt x="0" y="9"/>
                    </a:cubicBezTo>
                    <a:cubicBezTo>
                      <a:pt x="0" y="4"/>
                      <a:pt x="5" y="0"/>
                      <a:pt x="9" y="0"/>
                    </a:cubicBezTo>
                    <a:lnTo>
                      <a:pt x="284" y="0"/>
                    </a:lnTo>
                    <a:cubicBezTo>
                      <a:pt x="289" y="0"/>
                      <a:pt x="292" y="4"/>
                      <a:pt x="292" y="9"/>
                    </a:cubicBezTo>
                    <a:cubicBezTo>
                      <a:pt x="292" y="14"/>
                      <a:pt x="289" y="18"/>
                      <a:pt x="284" y="1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10" name="Freeform: Shape 652">
                <a:extLst>
                  <a:ext uri="{FF2B5EF4-FFF2-40B4-BE49-F238E27FC236}">
                    <a16:creationId xmlns:a16="http://schemas.microsoft.com/office/drawing/2014/main" xmlns="" id="{4CD623BE-4525-6F42-BFA6-D04E9C77F687}"/>
                  </a:ext>
                </a:extLst>
              </p:cNvPr>
              <p:cNvSpPr/>
              <p:nvPr/>
            </p:nvSpPr>
            <p:spPr>
              <a:xfrm>
                <a:off x="13121906" y="8675390"/>
                <a:ext cx="425393" cy="24852"/>
              </a:xfrm>
              <a:custGeom>
                <a:avLst/>
                <a:gdLst/>
                <a:ahLst/>
                <a:cxnLst>
                  <a:cxn ang="3cd4">
                    <a:pos x="hc" y="t"/>
                  </a:cxn>
                  <a:cxn ang="cd2">
                    <a:pos x="l" y="vc"/>
                  </a:cxn>
                  <a:cxn ang="cd4">
                    <a:pos x="hc" y="b"/>
                  </a:cxn>
                  <a:cxn ang="0">
                    <a:pos x="r" y="vc"/>
                  </a:cxn>
                </a:cxnLst>
                <a:rect l="l" t="t" r="r" b="b"/>
                <a:pathLst>
                  <a:path w="292" h="18">
                    <a:moveTo>
                      <a:pt x="284" y="18"/>
                    </a:moveTo>
                    <a:lnTo>
                      <a:pt x="9" y="18"/>
                    </a:lnTo>
                    <a:cubicBezTo>
                      <a:pt x="5" y="18"/>
                      <a:pt x="0" y="14"/>
                      <a:pt x="0" y="9"/>
                    </a:cubicBezTo>
                    <a:cubicBezTo>
                      <a:pt x="0" y="4"/>
                      <a:pt x="5" y="0"/>
                      <a:pt x="9" y="0"/>
                    </a:cubicBezTo>
                    <a:lnTo>
                      <a:pt x="284" y="0"/>
                    </a:lnTo>
                    <a:cubicBezTo>
                      <a:pt x="289" y="0"/>
                      <a:pt x="292" y="4"/>
                      <a:pt x="292" y="9"/>
                    </a:cubicBezTo>
                    <a:cubicBezTo>
                      <a:pt x="292" y="14"/>
                      <a:pt x="289" y="18"/>
                      <a:pt x="284" y="1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11" name="Freeform: Shape 653">
                <a:extLst>
                  <a:ext uri="{FF2B5EF4-FFF2-40B4-BE49-F238E27FC236}">
                    <a16:creationId xmlns:a16="http://schemas.microsoft.com/office/drawing/2014/main" xmlns="" id="{3B04909F-5AC5-AE45-A24E-E8B528889DF0}"/>
                  </a:ext>
                </a:extLst>
              </p:cNvPr>
              <p:cNvSpPr/>
              <p:nvPr/>
            </p:nvSpPr>
            <p:spPr>
              <a:xfrm>
                <a:off x="13215466" y="9108092"/>
                <a:ext cx="32160" cy="160801"/>
              </a:xfrm>
              <a:custGeom>
                <a:avLst/>
                <a:gdLst/>
                <a:ahLst/>
                <a:cxnLst>
                  <a:cxn ang="3cd4">
                    <a:pos x="hc" y="t"/>
                  </a:cxn>
                  <a:cxn ang="cd2">
                    <a:pos x="l" y="vc"/>
                  </a:cxn>
                  <a:cxn ang="cd4">
                    <a:pos x="hc" y="b"/>
                  </a:cxn>
                  <a:cxn ang="0">
                    <a:pos x="r" y="vc"/>
                  </a:cxn>
                </a:cxnLst>
                <a:rect l="l" t="t" r="r" b="b"/>
                <a:pathLst>
                  <a:path w="23" h="111">
                    <a:moveTo>
                      <a:pt x="12" y="111"/>
                    </a:moveTo>
                    <a:cubicBezTo>
                      <a:pt x="5" y="111"/>
                      <a:pt x="0" y="104"/>
                      <a:pt x="0" y="99"/>
                    </a:cubicBezTo>
                    <a:lnTo>
                      <a:pt x="0" y="13"/>
                    </a:lnTo>
                    <a:cubicBezTo>
                      <a:pt x="0" y="5"/>
                      <a:pt x="5" y="0"/>
                      <a:pt x="12" y="0"/>
                    </a:cubicBezTo>
                    <a:cubicBezTo>
                      <a:pt x="19" y="0"/>
                      <a:pt x="23" y="5"/>
                      <a:pt x="23" y="13"/>
                    </a:cubicBezTo>
                    <a:lnTo>
                      <a:pt x="23" y="99"/>
                    </a:lnTo>
                    <a:cubicBezTo>
                      <a:pt x="23" y="104"/>
                      <a:pt x="19" y="111"/>
                      <a:pt x="12" y="111"/>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12" name="Freeform: Shape 654">
                <a:extLst>
                  <a:ext uri="{FF2B5EF4-FFF2-40B4-BE49-F238E27FC236}">
                    <a16:creationId xmlns:a16="http://schemas.microsoft.com/office/drawing/2014/main" xmlns="" id="{562361A0-638C-7143-A894-7427A719D314}"/>
                  </a:ext>
                </a:extLst>
              </p:cNvPr>
              <p:cNvSpPr/>
              <p:nvPr/>
            </p:nvSpPr>
            <p:spPr>
              <a:xfrm>
                <a:off x="13151157" y="9172414"/>
                <a:ext cx="160801" cy="32160"/>
              </a:xfrm>
              <a:custGeom>
                <a:avLst/>
                <a:gdLst/>
                <a:ahLst/>
                <a:cxnLst>
                  <a:cxn ang="3cd4">
                    <a:pos x="hc" y="t"/>
                  </a:cxn>
                  <a:cxn ang="cd2">
                    <a:pos x="l" y="vc"/>
                  </a:cxn>
                  <a:cxn ang="cd4">
                    <a:pos x="hc" y="b"/>
                  </a:cxn>
                  <a:cxn ang="0">
                    <a:pos x="r" y="vc"/>
                  </a:cxn>
                </a:cxnLst>
                <a:rect l="l" t="t" r="r" b="b"/>
                <a:pathLst>
                  <a:path w="111" h="23">
                    <a:moveTo>
                      <a:pt x="99" y="23"/>
                    </a:moveTo>
                    <a:lnTo>
                      <a:pt x="13" y="23"/>
                    </a:lnTo>
                    <a:cubicBezTo>
                      <a:pt x="6" y="23"/>
                      <a:pt x="0" y="18"/>
                      <a:pt x="0" y="11"/>
                    </a:cubicBezTo>
                    <a:cubicBezTo>
                      <a:pt x="0" y="5"/>
                      <a:pt x="6" y="0"/>
                      <a:pt x="13" y="0"/>
                    </a:cubicBezTo>
                    <a:lnTo>
                      <a:pt x="99" y="0"/>
                    </a:lnTo>
                    <a:cubicBezTo>
                      <a:pt x="106" y="0"/>
                      <a:pt x="111" y="5"/>
                      <a:pt x="111" y="11"/>
                    </a:cubicBezTo>
                    <a:cubicBezTo>
                      <a:pt x="111" y="18"/>
                      <a:pt x="106" y="23"/>
                      <a:pt x="99" y="23"/>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13" name="Freeform: Shape 655">
                <a:extLst>
                  <a:ext uri="{FF2B5EF4-FFF2-40B4-BE49-F238E27FC236}">
                    <a16:creationId xmlns:a16="http://schemas.microsoft.com/office/drawing/2014/main" xmlns="" id="{1CB851B8-0558-484C-A7C2-C03D0EF26E1F}"/>
                  </a:ext>
                </a:extLst>
              </p:cNvPr>
              <p:cNvSpPr/>
              <p:nvPr/>
            </p:nvSpPr>
            <p:spPr>
              <a:xfrm>
                <a:off x="13228640" y="8440058"/>
                <a:ext cx="211966" cy="152030"/>
              </a:xfrm>
              <a:custGeom>
                <a:avLst/>
                <a:gdLst/>
                <a:ahLst/>
                <a:cxnLst>
                  <a:cxn ang="3cd4">
                    <a:pos x="hc" y="t"/>
                  </a:cxn>
                  <a:cxn ang="cd2">
                    <a:pos x="l" y="vc"/>
                  </a:cxn>
                  <a:cxn ang="cd4">
                    <a:pos x="hc" y="b"/>
                  </a:cxn>
                  <a:cxn ang="0">
                    <a:pos x="r" y="vc"/>
                  </a:cxn>
                </a:cxnLst>
                <a:rect l="l" t="t" r="r" b="b"/>
                <a:pathLst>
                  <a:path w="146" h="105">
                    <a:moveTo>
                      <a:pt x="73" y="48"/>
                    </a:moveTo>
                    <a:cubicBezTo>
                      <a:pt x="65" y="48"/>
                      <a:pt x="57" y="41"/>
                      <a:pt x="57" y="32"/>
                    </a:cubicBezTo>
                    <a:cubicBezTo>
                      <a:pt x="57" y="23"/>
                      <a:pt x="65" y="16"/>
                      <a:pt x="73" y="16"/>
                    </a:cubicBezTo>
                    <a:cubicBezTo>
                      <a:pt x="82" y="16"/>
                      <a:pt x="90" y="23"/>
                      <a:pt x="90" y="32"/>
                    </a:cubicBezTo>
                    <a:cubicBezTo>
                      <a:pt x="90" y="41"/>
                      <a:pt x="82" y="48"/>
                      <a:pt x="73" y="48"/>
                    </a:cubicBezTo>
                    <a:close/>
                    <a:moveTo>
                      <a:pt x="132" y="35"/>
                    </a:moveTo>
                    <a:lnTo>
                      <a:pt x="107" y="35"/>
                    </a:lnTo>
                    <a:cubicBezTo>
                      <a:pt x="107" y="34"/>
                      <a:pt x="107" y="34"/>
                      <a:pt x="107" y="32"/>
                    </a:cubicBezTo>
                    <a:cubicBezTo>
                      <a:pt x="107" y="14"/>
                      <a:pt x="91" y="0"/>
                      <a:pt x="73" y="0"/>
                    </a:cubicBezTo>
                    <a:cubicBezTo>
                      <a:pt x="55" y="0"/>
                      <a:pt x="41" y="14"/>
                      <a:pt x="41" y="32"/>
                    </a:cubicBezTo>
                    <a:cubicBezTo>
                      <a:pt x="41" y="34"/>
                      <a:pt x="41" y="34"/>
                      <a:pt x="41" y="35"/>
                    </a:cubicBezTo>
                    <a:lnTo>
                      <a:pt x="14" y="35"/>
                    </a:lnTo>
                    <a:cubicBezTo>
                      <a:pt x="6" y="35"/>
                      <a:pt x="0" y="40"/>
                      <a:pt x="0" y="48"/>
                    </a:cubicBezTo>
                    <a:lnTo>
                      <a:pt x="0" y="90"/>
                    </a:lnTo>
                    <a:cubicBezTo>
                      <a:pt x="0" y="97"/>
                      <a:pt x="6" y="105"/>
                      <a:pt x="14" y="105"/>
                    </a:cubicBezTo>
                    <a:lnTo>
                      <a:pt x="132" y="105"/>
                    </a:lnTo>
                    <a:cubicBezTo>
                      <a:pt x="140" y="105"/>
                      <a:pt x="146" y="97"/>
                      <a:pt x="146" y="90"/>
                    </a:cubicBezTo>
                    <a:lnTo>
                      <a:pt x="146" y="48"/>
                    </a:lnTo>
                    <a:cubicBezTo>
                      <a:pt x="146" y="40"/>
                      <a:pt x="140" y="35"/>
                      <a:pt x="132" y="35"/>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3" name="Group 2">
              <a:extLst>
                <a:ext uri="{FF2B5EF4-FFF2-40B4-BE49-F238E27FC236}">
                  <a16:creationId xmlns:a16="http://schemas.microsoft.com/office/drawing/2014/main" xmlns="" id="{A0080F3F-69B9-5E4B-8067-C19E8E2B42BA}"/>
                </a:ext>
              </a:extLst>
            </p:cNvPr>
            <p:cNvGrpSpPr/>
            <p:nvPr/>
          </p:nvGrpSpPr>
          <p:grpSpPr>
            <a:xfrm>
              <a:off x="2682163" y="4124873"/>
              <a:ext cx="1246427" cy="1026250"/>
              <a:chOff x="4731197" y="4943273"/>
              <a:chExt cx="673680" cy="554677"/>
            </a:xfrm>
          </p:grpSpPr>
          <p:sp>
            <p:nvSpPr>
              <p:cNvPr id="130" name="Freeform: Shape 578">
                <a:extLst>
                  <a:ext uri="{FF2B5EF4-FFF2-40B4-BE49-F238E27FC236}">
                    <a16:creationId xmlns:a16="http://schemas.microsoft.com/office/drawing/2014/main" xmlns="" id="{814D66F0-0064-E84C-B8B9-A80E68115635}"/>
                  </a:ext>
                </a:extLst>
              </p:cNvPr>
              <p:cNvSpPr/>
              <p:nvPr/>
            </p:nvSpPr>
            <p:spPr>
              <a:xfrm>
                <a:off x="4731197" y="4943273"/>
                <a:ext cx="673680" cy="368103"/>
              </a:xfrm>
              <a:custGeom>
                <a:avLst/>
                <a:gdLst/>
                <a:ahLst/>
                <a:cxnLst>
                  <a:cxn ang="3cd4">
                    <a:pos x="hc" y="t"/>
                  </a:cxn>
                  <a:cxn ang="cd2">
                    <a:pos x="l" y="vc"/>
                  </a:cxn>
                  <a:cxn ang="cd4">
                    <a:pos x="hc" y="b"/>
                  </a:cxn>
                  <a:cxn ang="0">
                    <a:pos x="r" y="vc"/>
                  </a:cxn>
                </a:cxnLst>
                <a:rect l="l" t="t" r="r" b="b"/>
                <a:pathLst>
                  <a:path w="669" h="366">
                    <a:moveTo>
                      <a:pt x="206" y="264"/>
                    </a:moveTo>
                    <a:lnTo>
                      <a:pt x="250" y="139"/>
                    </a:lnTo>
                    <a:cubicBezTo>
                      <a:pt x="250" y="135"/>
                      <a:pt x="255" y="132"/>
                      <a:pt x="261" y="133"/>
                    </a:cubicBezTo>
                    <a:cubicBezTo>
                      <a:pt x="265" y="133"/>
                      <a:pt x="270" y="135"/>
                      <a:pt x="272" y="141"/>
                    </a:cubicBezTo>
                    <a:lnTo>
                      <a:pt x="335" y="366"/>
                    </a:lnTo>
                    <a:lnTo>
                      <a:pt x="400" y="186"/>
                    </a:lnTo>
                    <a:cubicBezTo>
                      <a:pt x="402" y="182"/>
                      <a:pt x="406" y="179"/>
                      <a:pt x="410" y="179"/>
                    </a:cubicBezTo>
                    <a:cubicBezTo>
                      <a:pt x="415" y="178"/>
                      <a:pt x="419" y="180"/>
                      <a:pt x="421" y="184"/>
                    </a:cubicBezTo>
                    <a:lnTo>
                      <a:pt x="468" y="262"/>
                    </a:lnTo>
                    <a:lnTo>
                      <a:pt x="655" y="262"/>
                    </a:lnTo>
                    <a:cubicBezTo>
                      <a:pt x="671" y="215"/>
                      <a:pt x="669" y="184"/>
                      <a:pt x="669" y="184"/>
                    </a:cubicBezTo>
                    <a:cubicBezTo>
                      <a:pt x="669" y="83"/>
                      <a:pt x="587" y="0"/>
                      <a:pt x="486" y="0"/>
                    </a:cubicBezTo>
                    <a:cubicBezTo>
                      <a:pt x="422" y="0"/>
                      <a:pt x="368" y="33"/>
                      <a:pt x="334" y="81"/>
                    </a:cubicBezTo>
                    <a:cubicBezTo>
                      <a:pt x="302" y="33"/>
                      <a:pt x="246" y="0"/>
                      <a:pt x="183" y="0"/>
                    </a:cubicBezTo>
                    <a:cubicBezTo>
                      <a:pt x="82" y="0"/>
                      <a:pt x="0" y="83"/>
                      <a:pt x="0" y="184"/>
                    </a:cubicBezTo>
                    <a:cubicBezTo>
                      <a:pt x="0" y="184"/>
                      <a:pt x="-2" y="216"/>
                      <a:pt x="15" y="264"/>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1" name="Freeform: Shape 579">
                <a:extLst>
                  <a:ext uri="{FF2B5EF4-FFF2-40B4-BE49-F238E27FC236}">
                    <a16:creationId xmlns:a16="http://schemas.microsoft.com/office/drawing/2014/main" xmlns="" id="{72EFAB90-E7D2-794D-9136-0DE3EB69DF0E}"/>
                  </a:ext>
                </a:extLst>
              </p:cNvPr>
              <p:cNvSpPr/>
              <p:nvPr/>
            </p:nvSpPr>
            <p:spPr>
              <a:xfrm>
                <a:off x="4756414" y="5126821"/>
                <a:ext cx="625272" cy="371129"/>
              </a:xfrm>
              <a:custGeom>
                <a:avLst/>
                <a:gdLst/>
                <a:ahLst/>
                <a:cxnLst>
                  <a:cxn ang="3cd4">
                    <a:pos x="hc" y="t"/>
                  </a:cxn>
                  <a:cxn ang="cd2">
                    <a:pos x="l" y="vc"/>
                  </a:cxn>
                  <a:cxn ang="cd4">
                    <a:pos x="hc" y="b"/>
                  </a:cxn>
                  <a:cxn ang="0">
                    <a:pos x="r" y="vc"/>
                  </a:cxn>
                </a:cxnLst>
                <a:rect l="l" t="t" r="r" b="b"/>
                <a:pathLst>
                  <a:path w="621" h="369">
                    <a:moveTo>
                      <a:pt x="437" y="103"/>
                    </a:moveTo>
                    <a:cubicBezTo>
                      <a:pt x="432" y="103"/>
                      <a:pt x="429" y="101"/>
                      <a:pt x="427" y="98"/>
                    </a:cubicBezTo>
                    <a:lnTo>
                      <a:pt x="388" y="34"/>
                    </a:lnTo>
                    <a:lnTo>
                      <a:pt x="320" y="225"/>
                    </a:lnTo>
                    <a:cubicBezTo>
                      <a:pt x="317" y="230"/>
                      <a:pt x="314" y="233"/>
                      <a:pt x="308" y="233"/>
                    </a:cubicBezTo>
                    <a:cubicBezTo>
                      <a:pt x="304" y="233"/>
                      <a:pt x="299" y="229"/>
                      <a:pt x="297" y="224"/>
                    </a:cubicBezTo>
                    <a:lnTo>
                      <a:pt x="234" y="0"/>
                    </a:lnTo>
                    <a:lnTo>
                      <a:pt x="200" y="98"/>
                    </a:lnTo>
                    <a:cubicBezTo>
                      <a:pt x="198" y="102"/>
                      <a:pt x="194" y="106"/>
                      <a:pt x="189" y="106"/>
                    </a:cubicBezTo>
                    <a:lnTo>
                      <a:pt x="0" y="106"/>
                    </a:lnTo>
                    <a:cubicBezTo>
                      <a:pt x="35" y="181"/>
                      <a:pt x="116" y="285"/>
                      <a:pt x="309" y="369"/>
                    </a:cubicBezTo>
                    <a:cubicBezTo>
                      <a:pt x="505" y="284"/>
                      <a:pt x="587" y="179"/>
                      <a:pt x="621" y="103"/>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 name="Group 3">
              <a:extLst>
                <a:ext uri="{FF2B5EF4-FFF2-40B4-BE49-F238E27FC236}">
                  <a16:creationId xmlns:a16="http://schemas.microsoft.com/office/drawing/2014/main" xmlns="" id="{AEA3FE58-DD62-CC48-9CAA-1520ED2ECF3B}"/>
                </a:ext>
              </a:extLst>
            </p:cNvPr>
            <p:cNvGrpSpPr/>
            <p:nvPr/>
          </p:nvGrpSpPr>
          <p:grpSpPr>
            <a:xfrm>
              <a:off x="5559397" y="4022251"/>
              <a:ext cx="401169" cy="1233363"/>
              <a:chOff x="6286296" y="4887816"/>
              <a:chExt cx="216827" cy="666620"/>
            </a:xfrm>
          </p:grpSpPr>
          <p:sp>
            <p:nvSpPr>
              <p:cNvPr id="132" name="Freeform: Shape 580">
                <a:extLst>
                  <a:ext uri="{FF2B5EF4-FFF2-40B4-BE49-F238E27FC236}">
                    <a16:creationId xmlns:a16="http://schemas.microsoft.com/office/drawing/2014/main" xmlns="" id="{F12DA16D-4027-5E44-9E13-0A86E1772060}"/>
                  </a:ext>
                </a:extLst>
              </p:cNvPr>
              <p:cNvSpPr/>
              <p:nvPr/>
            </p:nvSpPr>
            <p:spPr>
              <a:xfrm>
                <a:off x="6286296" y="4975554"/>
                <a:ext cx="216827" cy="578882"/>
              </a:xfrm>
              <a:custGeom>
                <a:avLst/>
                <a:gdLst/>
                <a:ahLst/>
                <a:cxnLst>
                  <a:cxn ang="3cd4">
                    <a:pos x="hc" y="t"/>
                  </a:cxn>
                  <a:cxn ang="cd2">
                    <a:pos x="l" y="vc"/>
                  </a:cxn>
                  <a:cxn ang="cd4">
                    <a:pos x="hc" y="b"/>
                  </a:cxn>
                  <a:cxn ang="0">
                    <a:pos x="r" y="vc"/>
                  </a:cxn>
                </a:cxnLst>
                <a:rect l="l" t="t" r="r" b="b"/>
                <a:pathLst>
                  <a:path w="216" h="575">
                    <a:moveTo>
                      <a:pt x="179" y="530"/>
                    </a:moveTo>
                    <a:cubicBezTo>
                      <a:pt x="179" y="538"/>
                      <a:pt x="173" y="545"/>
                      <a:pt x="166" y="545"/>
                    </a:cubicBezTo>
                    <a:lnTo>
                      <a:pt x="51" y="545"/>
                    </a:lnTo>
                    <a:cubicBezTo>
                      <a:pt x="42" y="545"/>
                      <a:pt x="36" y="538"/>
                      <a:pt x="36" y="530"/>
                    </a:cubicBezTo>
                    <a:lnTo>
                      <a:pt x="36" y="350"/>
                    </a:lnTo>
                    <a:cubicBezTo>
                      <a:pt x="36" y="350"/>
                      <a:pt x="61" y="341"/>
                      <a:pt x="83" y="345"/>
                    </a:cubicBezTo>
                    <a:cubicBezTo>
                      <a:pt x="98" y="348"/>
                      <a:pt x="125" y="361"/>
                      <a:pt x="138" y="361"/>
                    </a:cubicBezTo>
                    <a:cubicBezTo>
                      <a:pt x="164" y="361"/>
                      <a:pt x="179" y="350"/>
                      <a:pt x="179" y="350"/>
                    </a:cubicBezTo>
                    <a:close/>
                    <a:moveTo>
                      <a:pt x="109" y="158"/>
                    </a:moveTo>
                    <a:cubicBezTo>
                      <a:pt x="109" y="158"/>
                      <a:pt x="135" y="190"/>
                      <a:pt x="135" y="208"/>
                    </a:cubicBezTo>
                    <a:cubicBezTo>
                      <a:pt x="135" y="227"/>
                      <a:pt x="122" y="242"/>
                      <a:pt x="109" y="242"/>
                    </a:cubicBezTo>
                    <a:cubicBezTo>
                      <a:pt x="93" y="242"/>
                      <a:pt x="82" y="227"/>
                      <a:pt x="82" y="208"/>
                    </a:cubicBezTo>
                    <a:cubicBezTo>
                      <a:pt x="82" y="190"/>
                      <a:pt x="109" y="158"/>
                      <a:pt x="109" y="158"/>
                    </a:cubicBezTo>
                    <a:close/>
                    <a:moveTo>
                      <a:pt x="216" y="217"/>
                    </a:moveTo>
                    <a:cubicBezTo>
                      <a:pt x="216" y="211"/>
                      <a:pt x="212" y="206"/>
                      <a:pt x="206" y="205"/>
                    </a:cubicBezTo>
                    <a:lnTo>
                      <a:pt x="206" y="150"/>
                    </a:lnTo>
                    <a:cubicBezTo>
                      <a:pt x="206" y="96"/>
                      <a:pt x="162" y="0"/>
                      <a:pt x="109" y="0"/>
                    </a:cubicBezTo>
                    <a:cubicBezTo>
                      <a:pt x="55" y="0"/>
                      <a:pt x="10" y="96"/>
                      <a:pt x="10" y="150"/>
                    </a:cubicBezTo>
                    <a:lnTo>
                      <a:pt x="10" y="205"/>
                    </a:lnTo>
                    <a:cubicBezTo>
                      <a:pt x="5" y="206"/>
                      <a:pt x="0" y="211"/>
                      <a:pt x="0" y="217"/>
                    </a:cubicBezTo>
                    <a:cubicBezTo>
                      <a:pt x="0" y="223"/>
                      <a:pt x="5" y="228"/>
                      <a:pt x="10" y="229"/>
                    </a:cubicBezTo>
                    <a:lnTo>
                      <a:pt x="10" y="242"/>
                    </a:lnTo>
                    <a:cubicBezTo>
                      <a:pt x="5" y="243"/>
                      <a:pt x="0" y="249"/>
                      <a:pt x="0" y="254"/>
                    </a:cubicBezTo>
                    <a:cubicBezTo>
                      <a:pt x="0" y="261"/>
                      <a:pt x="5" y="266"/>
                      <a:pt x="10" y="267"/>
                    </a:cubicBezTo>
                    <a:lnTo>
                      <a:pt x="10" y="279"/>
                    </a:lnTo>
                    <a:cubicBezTo>
                      <a:pt x="5" y="281"/>
                      <a:pt x="0" y="285"/>
                      <a:pt x="0" y="291"/>
                    </a:cubicBezTo>
                    <a:lnTo>
                      <a:pt x="0" y="292"/>
                    </a:lnTo>
                    <a:cubicBezTo>
                      <a:pt x="0" y="298"/>
                      <a:pt x="5" y="303"/>
                      <a:pt x="10" y="304"/>
                    </a:cubicBezTo>
                    <a:lnTo>
                      <a:pt x="10" y="317"/>
                    </a:lnTo>
                    <a:cubicBezTo>
                      <a:pt x="5" y="318"/>
                      <a:pt x="0" y="322"/>
                      <a:pt x="0" y="329"/>
                    </a:cubicBezTo>
                    <a:cubicBezTo>
                      <a:pt x="0" y="335"/>
                      <a:pt x="5" y="340"/>
                      <a:pt x="10" y="341"/>
                    </a:cubicBezTo>
                    <a:lnTo>
                      <a:pt x="10" y="354"/>
                    </a:lnTo>
                    <a:cubicBezTo>
                      <a:pt x="5" y="355"/>
                      <a:pt x="0" y="360"/>
                      <a:pt x="0" y="366"/>
                    </a:cubicBezTo>
                    <a:cubicBezTo>
                      <a:pt x="0" y="372"/>
                      <a:pt x="5" y="377"/>
                      <a:pt x="10" y="378"/>
                    </a:cubicBezTo>
                    <a:lnTo>
                      <a:pt x="10" y="390"/>
                    </a:lnTo>
                    <a:cubicBezTo>
                      <a:pt x="5" y="392"/>
                      <a:pt x="0" y="397"/>
                      <a:pt x="0" y="402"/>
                    </a:cubicBezTo>
                    <a:lnTo>
                      <a:pt x="0" y="404"/>
                    </a:lnTo>
                    <a:cubicBezTo>
                      <a:pt x="0" y="410"/>
                      <a:pt x="5" y="415"/>
                      <a:pt x="10" y="416"/>
                    </a:cubicBezTo>
                    <a:lnTo>
                      <a:pt x="10" y="428"/>
                    </a:lnTo>
                    <a:cubicBezTo>
                      <a:pt x="5" y="429"/>
                      <a:pt x="0" y="434"/>
                      <a:pt x="0" y="440"/>
                    </a:cubicBezTo>
                    <a:cubicBezTo>
                      <a:pt x="0" y="446"/>
                      <a:pt x="5" y="451"/>
                      <a:pt x="10" y="452"/>
                    </a:cubicBezTo>
                    <a:lnTo>
                      <a:pt x="10" y="466"/>
                    </a:lnTo>
                    <a:cubicBezTo>
                      <a:pt x="5" y="466"/>
                      <a:pt x="0" y="471"/>
                      <a:pt x="0" y="478"/>
                    </a:cubicBezTo>
                    <a:cubicBezTo>
                      <a:pt x="0" y="484"/>
                      <a:pt x="5" y="489"/>
                      <a:pt x="10" y="489"/>
                    </a:cubicBezTo>
                    <a:lnTo>
                      <a:pt x="10" y="502"/>
                    </a:lnTo>
                    <a:cubicBezTo>
                      <a:pt x="5" y="503"/>
                      <a:pt x="0" y="508"/>
                      <a:pt x="0" y="514"/>
                    </a:cubicBezTo>
                    <a:lnTo>
                      <a:pt x="0" y="515"/>
                    </a:lnTo>
                    <a:cubicBezTo>
                      <a:pt x="0" y="521"/>
                      <a:pt x="5" y="526"/>
                      <a:pt x="10" y="527"/>
                    </a:cubicBezTo>
                    <a:lnTo>
                      <a:pt x="10" y="545"/>
                    </a:lnTo>
                    <a:cubicBezTo>
                      <a:pt x="10" y="562"/>
                      <a:pt x="23" y="575"/>
                      <a:pt x="40" y="575"/>
                    </a:cubicBezTo>
                    <a:lnTo>
                      <a:pt x="177" y="575"/>
                    </a:lnTo>
                    <a:cubicBezTo>
                      <a:pt x="192" y="575"/>
                      <a:pt x="206" y="562"/>
                      <a:pt x="206" y="545"/>
                    </a:cubicBezTo>
                    <a:lnTo>
                      <a:pt x="206" y="527"/>
                    </a:lnTo>
                    <a:cubicBezTo>
                      <a:pt x="212" y="526"/>
                      <a:pt x="216" y="521"/>
                      <a:pt x="216" y="515"/>
                    </a:cubicBezTo>
                    <a:lnTo>
                      <a:pt x="216" y="514"/>
                    </a:lnTo>
                    <a:cubicBezTo>
                      <a:pt x="216" y="508"/>
                      <a:pt x="212" y="503"/>
                      <a:pt x="206" y="502"/>
                    </a:cubicBezTo>
                    <a:lnTo>
                      <a:pt x="206" y="489"/>
                    </a:lnTo>
                    <a:cubicBezTo>
                      <a:pt x="212" y="489"/>
                      <a:pt x="216" y="484"/>
                      <a:pt x="216" y="478"/>
                    </a:cubicBezTo>
                    <a:cubicBezTo>
                      <a:pt x="216" y="471"/>
                      <a:pt x="212" y="466"/>
                      <a:pt x="206" y="466"/>
                    </a:cubicBezTo>
                    <a:lnTo>
                      <a:pt x="206" y="452"/>
                    </a:lnTo>
                    <a:cubicBezTo>
                      <a:pt x="212" y="451"/>
                      <a:pt x="216" y="446"/>
                      <a:pt x="216" y="440"/>
                    </a:cubicBezTo>
                    <a:cubicBezTo>
                      <a:pt x="216" y="434"/>
                      <a:pt x="212" y="429"/>
                      <a:pt x="206" y="428"/>
                    </a:cubicBezTo>
                    <a:lnTo>
                      <a:pt x="206" y="416"/>
                    </a:lnTo>
                    <a:cubicBezTo>
                      <a:pt x="212" y="415"/>
                      <a:pt x="216" y="410"/>
                      <a:pt x="216" y="404"/>
                    </a:cubicBezTo>
                    <a:lnTo>
                      <a:pt x="216" y="402"/>
                    </a:lnTo>
                    <a:cubicBezTo>
                      <a:pt x="216" y="397"/>
                      <a:pt x="212" y="392"/>
                      <a:pt x="206" y="390"/>
                    </a:cubicBezTo>
                    <a:lnTo>
                      <a:pt x="206" y="378"/>
                    </a:lnTo>
                    <a:cubicBezTo>
                      <a:pt x="212" y="377"/>
                      <a:pt x="216" y="372"/>
                      <a:pt x="216" y="366"/>
                    </a:cubicBezTo>
                    <a:cubicBezTo>
                      <a:pt x="216" y="360"/>
                      <a:pt x="212" y="355"/>
                      <a:pt x="206" y="354"/>
                    </a:cubicBezTo>
                    <a:lnTo>
                      <a:pt x="206" y="341"/>
                    </a:lnTo>
                    <a:cubicBezTo>
                      <a:pt x="212" y="340"/>
                      <a:pt x="216" y="335"/>
                      <a:pt x="216" y="329"/>
                    </a:cubicBezTo>
                    <a:cubicBezTo>
                      <a:pt x="216" y="322"/>
                      <a:pt x="212" y="318"/>
                      <a:pt x="206" y="317"/>
                    </a:cubicBezTo>
                    <a:lnTo>
                      <a:pt x="206" y="304"/>
                    </a:lnTo>
                    <a:cubicBezTo>
                      <a:pt x="212" y="303"/>
                      <a:pt x="216" y="298"/>
                      <a:pt x="216" y="292"/>
                    </a:cubicBezTo>
                    <a:lnTo>
                      <a:pt x="216" y="291"/>
                    </a:lnTo>
                    <a:cubicBezTo>
                      <a:pt x="216" y="285"/>
                      <a:pt x="212" y="281"/>
                      <a:pt x="206" y="279"/>
                    </a:cubicBezTo>
                    <a:lnTo>
                      <a:pt x="206" y="267"/>
                    </a:lnTo>
                    <a:cubicBezTo>
                      <a:pt x="212" y="266"/>
                      <a:pt x="216" y="261"/>
                      <a:pt x="216" y="254"/>
                    </a:cubicBezTo>
                    <a:cubicBezTo>
                      <a:pt x="216" y="249"/>
                      <a:pt x="212" y="243"/>
                      <a:pt x="206" y="242"/>
                    </a:cubicBezTo>
                    <a:lnTo>
                      <a:pt x="206" y="229"/>
                    </a:lnTo>
                    <a:cubicBezTo>
                      <a:pt x="212" y="228"/>
                      <a:pt x="216" y="223"/>
                      <a:pt x="216" y="217"/>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3" name="Freeform: Shape 581">
                <a:extLst>
                  <a:ext uri="{FF2B5EF4-FFF2-40B4-BE49-F238E27FC236}">
                    <a16:creationId xmlns:a16="http://schemas.microsoft.com/office/drawing/2014/main" xmlns="" id="{8912BDA6-3F8C-1147-9B16-E4AC398D6F4E}"/>
                  </a:ext>
                </a:extLst>
              </p:cNvPr>
              <p:cNvSpPr/>
              <p:nvPr/>
            </p:nvSpPr>
            <p:spPr>
              <a:xfrm>
                <a:off x="6360925" y="4887816"/>
                <a:ext cx="68578" cy="49417"/>
              </a:xfrm>
              <a:custGeom>
                <a:avLst/>
                <a:gdLst/>
                <a:ahLst/>
                <a:cxnLst>
                  <a:cxn ang="3cd4">
                    <a:pos x="hc" y="t"/>
                  </a:cxn>
                  <a:cxn ang="cd2">
                    <a:pos x="l" y="vc"/>
                  </a:cxn>
                  <a:cxn ang="cd4">
                    <a:pos x="hc" y="b"/>
                  </a:cxn>
                  <a:cxn ang="0">
                    <a:pos x="r" y="vc"/>
                  </a:cxn>
                </a:cxnLst>
                <a:rect l="l" t="t" r="r" b="b"/>
                <a:pathLst>
                  <a:path w="69" h="50">
                    <a:moveTo>
                      <a:pt x="61" y="50"/>
                    </a:moveTo>
                    <a:lnTo>
                      <a:pt x="7" y="50"/>
                    </a:lnTo>
                    <a:cubicBezTo>
                      <a:pt x="3" y="50"/>
                      <a:pt x="0" y="46"/>
                      <a:pt x="0" y="42"/>
                    </a:cubicBezTo>
                    <a:lnTo>
                      <a:pt x="4" y="8"/>
                    </a:lnTo>
                    <a:cubicBezTo>
                      <a:pt x="4" y="4"/>
                      <a:pt x="8" y="0"/>
                      <a:pt x="12" y="0"/>
                    </a:cubicBezTo>
                    <a:lnTo>
                      <a:pt x="56" y="0"/>
                    </a:lnTo>
                    <a:cubicBezTo>
                      <a:pt x="61" y="0"/>
                      <a:pt x="64" y="4"/>
                      <a:pt x="64" y="8"/>
                    </a:cubicBezTo>
                    <a:lnTo>
                      <a:pt x="69" y="42"/>
                    </a:lnTo>
                    <a:cubicBezTo>
                      <a:pt x="69" y="46"/>
                      <a:pt x="65" y="50"/>
                      <a:pt x="61" y="5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4" name="Freeform: Shape 582">
                <a:extLst>
                  <a:ext uri="{FF2B5EF4-FFF2-40B4-BE49-F238E27FC236}">
                    <a16:creationId xmlns:a16="http://schemas.microsoft.com/office/drawing/2014/main" xmlns="" id="{7C16C097-9678-1E48-991E-AC6601F96ED0}"/>
                  </a:ext>
                </a:extLst>
              </p:cNvPr>
              <p:cNvSpPr/>
              <p:nvPr/>
            </p:nvSpPr>
            <p:spPr>
              <a:xfrm>
                <a:off x="6356908" y="4952351"/>
                <a:ext cx="75638" cy="20170"/>
              </a:xfrm>
              <a:custGeom>
                <a:avLst/>
                <a:gdLst/>
                <a:ahLst/>
                <a:cxnLst>
                  <a:cxn ang="3cd4">
                    <a:pos x="hc" y="t"/>
                  </a:cxn>
                  <a:cxn ang="cd2">
                    <a:pos x="l" y="vc"/>
                  </a:cxn>
                  <a:cxn ang="cd4">
                    <a:pos x="hc" y="b"/>
                  </a:cxn>
                  <a:cxn ang="0">
                    <a:pos x="r" y="vc"/>
                  </a:cxn>
                </a:cxnLst>
                <a:rect l="l" t="t" r="r" b="b"/>
                <a:pathLst>
                  <a:path w="76" h="21">
                    <a:moveTo>
                      <a:pt x="6" y="21"/>
                    </a:moveTo>
                    <a:cubicBezTo>
                      <a:pt x="16" y="14"/>
                      <a:pt x="27" y="9"/>
                      <a:pt x="39" y="9"/>
                    </a:cubicBezTo>
                    <a:cubicBezTo>
                      <a:pt x="50" y="9"/>
                      <a:pt x="60" y="14"/>
                      <a:pt x="70" y="21"/>
                    </a:cubicBezTo>
                    <a:cubicBezTo>
                      <a:pt x="74" y="21"/>
                      <a:pt x="76" y="18"/>
                      <a:pt x="76" y="15"/>
                    </a:cubicBezTo>
                    <a:lnTo>
                      <a:pt x="76" y="5"/>
                    </a:lnTo>
                    <a:cubicBezTo>
                      <a:pt x="76" y="2"/>
                      <a:pt x="74" y="0"/>
                      <a:pt x="70" y="0"/>
                    </a:cubicBezTo>
                    <a:lnTo>
                      <a:pt x="6" y="0"/>
                    </a:lnTo>
                    <a:cubicBezTo>
                      <a:pt x="3" y="0"/>
                      <a:pt x="0" y="2"/>
                      <a:pt x="0" y="5"/>
                    </a:cubicBezTo>
                    <a:lnTo>
                      <a:pt x="0" y="15"/>
                    </a:lnTo>
                    <a:cubicBezTo>
                      <a:pt x="0" y="18"/>
                      <a:pt x="3" y="21"/>
                      <a:pt x="6" y="21"/>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0" name="Group 9">
              <a:extLst>
                <a:ext uri="{FF2B5EF4-FFF2-40B4-BE49-F238E27FC236}">
                  <a16:creationId xmlns:a16="http://schemas.microsoft.com/office/drawing/2014/main" xmlns="" id="{715094AB-D12F-F348-A4B8-86DA2A66318A}"/>
                </a:ext>
              </a:extLst>
            </p:cNvPr>
            <p:cNvGrpSpPr/>
            <p:nvPr/>
          </p:nvGrpSpPr>
          <p:grpSpPr>
            <a:xfrm>
              <a:off x="5236091" y="6634027"/>
              <a:ext cx="992663" cy="1229638"/>
              <a:chOff x="6126970" y="7542183"/>
              <a:chExt cx="536523" cy="664606"/>
            </a:xfrm>
          </p:grpSpPr>
          <p:sp>
            <p:nvSpPr>
              <p:cNvPr id="135" name="Freeform: Shape 583">
                <a:extLst>
                  <a:ext uri="{FF2B5EF4-FFF2-40B4-BE49-F238E27FC236}">
                    <a16:creationId xmlns:a16="http://schemas.microsoft.com/office/drawing/2014/main" xmlns="" id="{3E91C86C-7FEA-C247-A375-2E37734B3065}"/>
                  </a:ext>
                </a:extLst>
              </p:cNvPr>
              <p:cNvSpPr/>
              <p:nvPr/>
            </p:nvSpPr>
            <p:spPr>
              <a:xfrm>
                <a:off x="6384138" y="7593616"/>
                <a:ext cx="139173" cy="139173"/>
              </a:xfrm>
              <a:custGeom>
                <a:avLst/>
                <a:gdLst/>
                <a:ahLst/>
                <a:cxnLst>
                  <a:cxn ang="3cd4">
                    <a:pos x="hc" y="t"/>
                  </a:cxn>
                  <a:cxn ang="cd2">
                    <a:pos x="l" y="vc"/>
                  </a:cxn>
                  <a:cxn ang="cd4">
                    <a:pos x="hc" y="b"/>
                  </a:cxn>
                  <a:cxn ang="0">
                    <a:pos x="r" y="vc"/>
                  </a:cxn>
                </a:cxnLst>
                <a:rect l="l" t="t" r="r" b="b"/>
                <a:pathLst>
                  <a:path w="139" h="139">
                    <a:moveTo>
                      <a:pt x="0" y="128"/>
                    </a:moveTo>
                    <a:cubicBezTo>
                      <a:pt x="0" y="128"/>
                      <a:pt x="0" y="125"/>
                      <a:pt x="0" y="121"/>
                    </a:cubicBezTo>
                    <a:cubicBezTo>
                      <a:pt x="0" y="120"/>
                      <a:pt x="0" y="118"/>
                      <a:pt x="0" y="117"/>
                    </a:cubicBezTo>
                    <a:cubicBezTo>
                      <a:pt x="0" y="115"/>
                      <a:pt x="1" y="113"/>
                      <a:pt x="1" y="112"/>
                    </a:cubicBezTo>
                    <a:cubicBezTo>
                      <a:pt x="1" y="108"/>
                      <a:pt x="2" y="103"/>
                      <a:pt x="3" y="99"/>
                    </a:cubicBezTo>
                    <a:cubicBezTo>
                      <a:pt x="3" y="97"/>
                      <a:pt x="4" y="95"/>
                      <a:pt x="4" y="91"/>
                    </a:cubicBezTo>
                    <a:cubicBezTo>
                      <a:pt x="5" y="90"/>
                      <a:pt x="6" y="88"/>
                      <a:pt x="7" y="85"/>
                    </a:cubicBezTo>
                    <a:cubicBezTo>
                      <a:pt x="8" y="80"/>
                      <a:pt x="12" y="74"/>
                      <a:pt x="13" y="69"/>
                    </a:cubicBezTo>
                    <a:cubicBezTo>
                      <a:pt x="16" y="64"/>
                      <a:pt x="19" y="59"/>
                      <a:pt x="23" y="54"/>
                    </a:cubicBezTo>
                    <a:cubicBezTo>
                      <a:pt x="25" y="49"/>
                      <a:pt x="30" y="45"/>
                      <a:pt x="34" y="40"/>
                    </a:cubicBezTo>
                    <a:cubicBezTo>
                      <a:pt x="38" y="36"/>
                      <a:pt x="43" y="32"/>
                      <a:pt x="47" y="28"/>
                    </a:cubicBezTo>
                    <a:cubicBezTo>
                      <a:pt x="52" y="24"/>
                      <a:pt x="57" y="21"/>
                      <a:pt x="62" y="18"/>
                    </a:cubicBezTo>
                    <a:cubicBezTo>
                      <a:pt x="67" y="16"/>
                      <a:pt x="72" y="12"/>
                      <a:pt x="77" y="11"/>
                    </a:cubicBezTo>
                    <a:cubicBezTo>
                      <a:pt x="80" y="10"/>
                      <a:pt x="82" y="9"/>
                      <a:pt x="84" y="8"/>
                    </a:cubicBezTo>
                    <a:cubicBezTo>
                      <a:pt x="86" y="7"/>
                      <a:pt x="90" y="7"/>
                      <a:pt x="91" y="6"/>
                    </a:cubicBezTo>
                    <a:cubicBezTo>
                      <a:pt x="95" y="4"/>
                      <a:pt x="100" y="3"/>
                      <a:pt x="103" y="2"/>
                    </a:cubicBezTo>
                    <a:cubicBezTo>
                      <a:pt x="106" y="2"/>
                      <a:pt x="108" y="1"/>
                      <a:pt x="109" y="1"/>
                    </a:cubicBezTo>
                    <a:cubicBezTo>
                      <a:pt x="111" y="1"/>
                      <a:pt x="112" y="1"/>
                      <a:pt x="114" y="1"/>
                    </a:cubicBezTo>
                    <a:cubicBezTo>
                      <a:pt x="119" y="0"/>
                      <a:pt x="122" y="0"/>
                      <a:pt x="122" y="0"/>
                    </a:cubicBezTo>
                    <a:cubicBezTo>
                      <a:pt x="131" y="0"/>
                      <a:pt x="139" y="7"/>
                      <a:pt x="139" y="16"/>
                    </a:cubicBezTo>
                    <a:cubicBezTo>
                      <a:pt x="140" y="25"/>
                      <a:pt x="133" y="33"/>
                      <a:pt x="125" y="33"/>
                    </a:cubicBezTo>
                    <a:cubicBezTo>
                      <a:pt x="124" y="33"/>
                      <a:pt x="124" y="33"/>
                      <a:pt x="124" y="33"/>
                    </a:cubicBezTo>
                    <a:lnTo>
                      <a:pt x="122" y="33"/>
                    </a:lnTo>
                    <a:cubicBezTo>
                      <a:pt x="122" y="33"/>
                      <a:pt x="120" y="34"/>
                      <a:pt x="116" y="34"/>
                    </a:cubicBezTo>
                    <a:cubicBezTo>
                      <a:pt x="115" y="34"/>
                      <a:pt x="114" y="34"/>
                      <a:pt x="112" y="34"/>
                    </a:cubicBezTo>
                    <a:cubicBezTo>
                      <a:pt x="111" y="34"/>
                      <a:pt x="110" y="34"/>
                      <a:pt x="109" y="34"/>
                    </a:cubicBezTo>
                    <a:cubicBezTo>
                      <a:pt x="106" y="34"/>
                      <a:pt x="103" y="35"/>
                      <a:pt x="99" y="36"/>
                    </a:cubicBezTo>
                    <a:cubicBezTo>
                      <a:pt x="98" y="36"/>
                      <a:pt x="95" y="36"/>
                      <a:pt x="93" y="37"/>
                    </a:cubicBezTo>
                    <a:cubicBezTo>
                      <a:pt x="91" y="37"/>
                      <a:pt x="90" y="38"/>
                      <a:pt x="87" y="39"/>
                    </a:cubicBezTo>
                    <a:cubicBezTo>
                      <a:pt x="84" y="40"/>
                      <a:pt x="80" y="42"/>
                      <a:pt x="76" y="43"/>
                    </a:cubicBezTo>
                    <a:cubicBezTo>
                      <a:pt x="72" y="46"/>
                      <a:pt x="68" y="48"/>
                      <a:pt x="64" y="50"/>
                    </a:cubicBezTo>
                    <a:cubicBezTo>
                      <a:pt x="60" y="53"/>
                      <a:pt x="57" y="56"/>
                      <a:pt x="53" y="59"/>
                    </a:cubicBezTo>
                    <a:cubicBezTo>
                      <a:pt x="50" y="63"/>
                      <a:pt x="46" y="67"/>
                      <a:pt x="44" y="70"/>
                    </a:cubicBezTo>
                    <a:cubicBezTo>
                      <a:pt x="41" y="73"/>
                      <a:pt x="38" y="78"/>
                      <a:pt x="36" y="81"/>
                    </a:cubicBezTo>
                    <a:cubicBezTo>
                      <a:pt x="34" y="86"/>
                      <a:pt x="32" y="90"/>
                      <a:pt x="30" y="94"/>
                    </a:cubicBezTo>
                    <a:cubicBezTo>
                      <a:pt x="29" y="96"/>
                      <a:pt x="29" y="98"/>
                      <a:pt x="28" y="99"/>
                    </a:cubicBezTo>
                    <a:cubicBezTo>
                      <a:pt x="26" y="101"/>
                      <a:pt x="26" y="103"/>
                      <a:pt x="25" y="105"/>
                    </a:cubicBezTo>
                    <a:cubicBezTo>
                      <a:pt x="24" y="108"/>
                      <a:pt x="24" y="111"/>
                      <a:pt x="23" y="114"/>
                    </a:cubicBezTo>
                    <a:cubicBezTo>
                      <a:pt x="23" y="115"/>
                      <a:pt x="23" y="117"/>
                      <a:pt x="23" y="118"/>
                    </a:cubicBezTo>
                    <a:cubicBezTo>
                      <a:pt x="23" y="119"/>
                      <a:pt x="23" y="121"/>
                      <a:pt x="23" y="122"/>
                    </a:cubicBezTo>
                    <a:cubicBezTo>
                      <a:pt x="23" y="126"/>
                      <a:pt x="22" y="129"/>
                      <a:pt x="22" y="129"/>
                    </a:cubicBezTo>
                    <a:cubicBezTo>
                      <a:pt x="22" y="135"/>
                      <a:pt x="16" y="140"/>
                      <a:pt x="11" y="139"/>
                    </a:cubicBezTo>
                    <a:cubicBezTo>
                      <a:pt x="4" y="139"/>
                      <a:pt x="0" y="134"/>
                      <a:pt x="0" y="12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6" name="Freeform: Shape 584">
                <a:extLst>
                  <a:ext uri="{FF2B5EF4-FFF2-40B4-BE49-F238E27FC236}">
                    <a16:creationId xmlns:a16="http://schemas.microsoft.com/office/drawing/2014/main" xmlns="" id="{2310BAD5-EC6A-8540-B0FC-9A33F9DC5791}"/>
                  </a:ext>
                </a:extLst>
              </p:cNvPr>
              <p:cNvSpPr/>
              <p:nvPr/>
            </p:nvSpPr>
            <p:spPr>
              <a:xfrm>
                <a:off x="6291356" y="7542183"/>
                <a:ext cx="89757" cy="150267"/>
              </a:xfrm>
              <a:custGeom>
                <a:avLst/>
                <a:gdLst/>
                <a:ahLst/>
                <a:cxnLst>
                  <a:cxn ang="3cd4">
                    <a:pos x="hc" y="t"/>
                  </a:cxn>
                  <a:cxn ang="cd2">
                    <a:pos x="l" y="vc"/>
                  </a:cxn>
                  <a:cxn ang="cd4">
                    <a:pos x="hc" y="b"/>
                  </a:cxn>
                  <a:cxn ang="0">
                    <a:pos x="r" y="vc"/>
                  </a:cxn>
                </a:cxnLst>
                <a:rect l="l" t="t" r="r" b="b"/>
                <a:pathLst>
                  <a:path w="90" h="150">
                    <a:moveTo>
                      <a:pt x="87" y="79"/>
                    </a:moveTo>
                    <a:cubicBezTo>
                      <a:pt x="97" y="110"/>
                      <a:pt x="81" y="139"/>
                      <a:pt x="72" y="147"/>
                    </a:cubicBezTo>
                    <a:cubicBezTo>
                      <a:pt x="71" y="149"/>
                      <a:pt x="69" y="150"/>
                      <a:pt x="67" y="149"/>
                    </a:cubicBezTo>
                    <a:cubicBezTo>
                      <a:pt x="55" y="147"/>
                      <a:pt x="13" y="138"/>
                      <a:pt x="3" y="106"/>
                    </a:cubicBezTo>
                    <a:cubicBezTo>
                      <a:pt x="-6" y="77"/>
                      <a:pt x="10" y="24"/>
                      <a:pt x="17" y="4"/>
                    </a:cubicBezTo>
                    <a:cubicBezTo>
                      <a:pt x="18" y="0"/>
                      <a:pt x="23" y="-2"/>
                      <a:pt x="27" y="1"/>
                    </a:cubicBezTo>
                    <a:cubicBezTo>
                      <a:pt x="45" y="13"/>
                      <a:pt x="77" y="50"/>
                      <a:pt x="87" y="79"/>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7" name="Freeform: Shape 585">
                <a:extLst>
                  <a:ext uri="{FF2B5EF4-FFF2-40B4-BE49-F238E27FC236}">
                    <a16:creationId xmlns:a16="http://schemas.microsoft.com/office/drawing/2014/main" xmlns="" id="{EEEA1001-21D8-7A4F-AF99-9EFBA1A77C93}"/>
                  </a:ext>
                </a:extLst>
              </p:cNvPr>
              <p:cNvSpPr/>
              <p:nvPr/>
            </p:nvSpPr>
            <p:spPr>
              <a:xfrm>
                <a:off x="6126970" y="7732793"/>
                <a:ext cx="536523" cy="473996"/>
              </a:xfrm>
              <a:custGeom>
                <a:avLst/>
                <a:gdLst/>
                <a:ahLst/>
                <a:cxnLst>
                  <a:cxn ang="3cd4">
                    <a:pos x="hc" y="t"/>
                  </a:cxn>
                  <a:cxn ang="cd2">
                    <a:pos x="l" y="vc"/>
                  </a:cxn>
                  <a:cxn ang="cd4">
                    <a:pos x="hc" y="b"/>
                  </a:cxn>
                  <a:cxn ang="0">
                    <a:pos x="r" y="vc"/>
                  </a:cxn>
                </a:cxnLst>
                <a:rect l="l" t="t" r="r" b="b"/>
                <a:pathLst>
                  <a:path w="533" h="471">
                    <a:moveTo>
                      <a:pt x="138" y="363"/>
                    </a:moveTo>
                    <a:cubicBezTo>
                      <a:pt x="139" y="366"/>
                      <a:pt x="135" y="369"/>
                      <a:pt x="132" y="366"/>
                    </a:cubicBezTo>
                    <a:cubicBezTo>
                      <a:pt x="16" y="203"/>
                      <a:pt x="93" y="115"/>
                      <a:pt x="136" y="81"/>
                    </a:cubicBezTo>
                    <a:cubicBezTo>
                      <a:pt x="138" y="80"/>
                      <a:pt x="141" y="81"/>
                      <a:pt x="141" y="84"/>
                    </a:cubicBezTo>
                    <a:cubicBezTo>
                      <a:pt x="128" y="172"/>
                      <a:pt x="98" y="227"/>
                      <a:pt x="138" y="363"/>
                    </a:cubicBezTo>
                    <a:close/>
                    <a:moveTo>
                      <a:pt x="512" y="118"/>
                    </a:moveTo>
                    <a:cubicBezTo>
                      <a:pt x="498" y="87"/>
                      <a:pt x="478" y="57"/>
                      <a:pt x="455" y="34"/>
                    </a:cubicBezTo>
                    <a:cubicBezTo>
                      <a:pt x="431" y="10"/>
                      <a:pt x="391" y="-4"/>
                      <a:pt x="358" y="1"/>
                    </a:cubicBezTo>
                    <a:cubicBezTo>
                      <a:pt x="327" y="5"/>
                      <a:pt x="303" y="27"/>
                      <a:pt x="267" y="27"/>
                    </a:cubicBezTo>
                    <a:cubicBezTo>
                      <a:pt x="229" y="27"/>
                      <a:pt x="206" y="5"/>
                      <a:pt x="173" y="1"/>
                    </a:cubicBezTo>
                    <a:cubicBezTo>
                      <a:pt x="141" y="-4"/>
                      <a:pt x="102" y="10"/>
                      <a:pt x="78" y="34"/>
                    </a:cubicBezTo>
                    <a:cubicBezTo>
                      <a:pt x="53" y="57"/>
                      <a:pt x="34" y="87"/>
                      <a:pt x="21" y="118"/>
                    </a:cubicBezTo>
                    <a:cubicBezTo>
                      <a:pt x="7" y="150"/>
                      <a:pt x="0" y="185"/>
                      <a:pt x="0" y="221"/>
                    </a:cubicBezTo>
                    <a:cubicBezTo>
                      <a:pt x="0" y="259"/>
                      <a:pt x="7" y="294"/>
                      <a:pt x="21" y="326"/>
                    </a:cubicBezTo>
                    <a:cubicBezTo>
                      <a:pt x="34" y="357"/>
                      <a:pt x="53" y="386"/>
                      <a:pt x="78" y="410"/>
                    </a:cubicBezTo>
                    <a:cubicBezTo>
                      <a:pt x="102" y="434"/>
                      <a:pt x="130" y="454"/>
                      <a:pt x="162" y="468"/>
                    </a:cubicBezTo>
                    <a:cubicBezTo>
                      <a:pt x="194" y="481"/>
                      <a:pt x="229" y="451"/>
                      <a:pt x="267" y="451"/>
                    </a:cubicBezTo>
                    <a:cubicBezTo>
                      <a:pt x="303" y="451"/>
                      <a:pt x="338" y="481"/>
                      <a:pt x="370" y="468"/>
                    </a:cubicBezTo>
                    <a:cubicBezTo>
                      <a:pt x="401" y="454"/>
                      <a:pt x="431" y="434"/>
                      <a:pt x="455" y="410"/>
                    </a:cubicBezTo>
                    <a:cubicBezTo>
                      <a:pt x="478" y="386"/>
                      <a:pt x="498" y="357"/>
                      <a:pt x="512" y="326"/>
                    </a:cubicBezTo>
                    <a:cubicBezTo>
                      <a:pt x="525" y="294"/>
                      <a:pt x="533" y="259"/>
                      <a:pt x="533" y="221"/>
                    </a:cubicBezTo>
                    <a:cubicBezTo>
                      <a:pt x="533" y="185"/>
                      <a:pt x="525" y="150"/>
                      <a:pt x="512" y="11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5" name="Group 4">
              <a:extLst>
                <a:ext uri="{FF2B5EF4-FFF2-40B4-BE49-F238E27FC236}">
                  <a16:creationId xmlns:a16="http://schemas.microsoft.com/office/drawing/2014/main" xmlns="" id="{75E08634-DA22-C04E-8F05-453B87698A9C}"/>
                </a:ext>
              </a:extLst>
            </p:cNvPr>
            <p:cNvGrpSpPr/>
            <p:nvPr/>
          </p:nvGrpSpPr>
          <p:grpSpPr>
            <a:xfrm>
              <a:off x="10125272" y="4145399"/>
              <a:ext cx="1082232" cy="987065"/>
              <a:chOff x="8754119" y="4954368"/>
              <a:chExt cx="584935" cy="533498"/>
            </a:xfrm>
          </p:grpSpPr>
          <p:sp>
            <p:nvSpPr>
              <p:cNvPr id="139" name="Freeform: Shape 586">
                <a:extLst>
                  <a:ext uri="{FF2B5EF4-FFF2-40B4-BE49-F238E27FC236}">
                    <a16:creationId xmlns:a16="http://schemas.microsoft.com/office/drawing/2014/main" xmlns="" id="{2C1B14EE-24A6-CB4E-9C53-AA39B4FBA4A9}"/>
                  </a:ext>
                </a:extLst>
              </p:cNvPr>
              <p:cNvSpPr/>
              <p:nvPr/>
            </p:nvSpPr>
            <p:spPr>
              <a:xfrm>
                <a:off x="9060707" y="5134890"/>
                <a:ext cx="278347" cy="269270"/>
              </a:xfrm>
              <a:custGeom>
                <a:avLst/>
                <a:gdLst/>
                <a:ahLst/>
                <a:cxnLst>
                  <a:cxn ang="3cd4">
                    <a:pos x="hc" y="t"/>
                  </a:cxn>
                  <a:cxn ang="cd2">
                    <a:pos x="l" y="vc"/>
                  </a:cxn>
                  <a:cxn ang="cd4">
                    <a:pos x="hc" y="b"/>
                  </a:cxn>
                  <a:cxn ang="0">
                    <a:pos x="r" y="vc"/>
                  </a:cxn>
                </a:cxnLst>
                <a:rect l="l" t="t" r="r" b="b"/>
                <a:pathLst>
                  <a:path w="277" h="268">
                    <a:moveTo>
                      <a:pt x="0" y="151"/>
                    </a:moveTo>
                    <a:lnTo>
                      <a:pt x="121" y="248"/>
                    </a:lnTo>
                    <a:cubicBezTo>
                      <a:pt x="162" y="280"/>
                      <a:pt x="223" y="273"/>
                      <a:pt x="257" y="231"/>
                    </a:cubicBezTo>
                    <a:cubicBezTo>
                      <a:pt x="289" y="190"/>
                      <a:pt x="282" y="129"/>
                      <a:pt x="240" y="96"/>
                    </a:cubicBezTo>
                    <a:lnTo>
                      <a:pt x="120" y="0"/>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0" name="Freeform: Shape 587">
                <a:extLst>
                  <a:ext uri="{FF2B5EF4-FFF2-40B4-BE49-F238E27FC236}">
                    <a16:creationId xmlns:a16="http://schemas.microsoft.com/office/drawing/2014/main" xmlns="" id="{88599109-41B0-864E-8E73-F4ABBD779B77}"/>
                  </a:ext>
                </a:extLst>
              </p:cNvPr>
              <p:cNvSpPr/>
              <p:nvPr/>
            </p:nvSpPr>
            <p:spPr>
              <a:xfrm>
                <a:off x="8880184" y="4998742"/>
                <a:ext cx="279355" cy="269270"/>
              </a:xfrm>
              <a:custGeom>
                <a:avLst/>
                <a:gdLst/>
                <a:ahLst/>
                <a:cxnLst>
                  <a:cxn ang="3cd4">
                    <a:pos x="hc" y="t"/>
                  </a:cxn>
                  <a:cxn ang="cd2">
                    <a:pos x="l" y="vc"/>
                  </a:cxn>
                  <a:cxn ang="cd4">
                    <a:pos x="hc" y="b"/>
                  </a:cxn>
                  <a:cxn ang="0">
                    <a:pos x="r" y="vc"/>
                  </a:cxn>
                </a:cxnLst>
                <a:rect l="l" t="t" r="r" b="b"/>
                <a:pathLst>
                  <a:path w="278" h="268">
                    <a:moveTo>
                      <a:pt x="278" y="117"/>
                    </a:moveTo>
                    <a:lnTo>
                      <a:pt x="156" y="22"/>
                    </a:lnTo>
                    <a:cubicBezTo>
                      <a:pt x="114" y="-12"/>
                      <a:pt x="54" y="-5"/>
                      <a:pt x="21" y="37"/>
                    </a:cubicBezTo>
                    <a:cubicBezTo>
                      <a:pt x="-12" y="79"/>
                      <a:pt x="-5" y="139"/>
                      <a:pt x="36" y="173"/>
                    </a:cubicBezTo>
                    <a:lnTo>
                      <a:pt x="158" y="268"/>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2" name="Freeform: Shape 588">
                <a:extLst>
                  <a:ext uri="{FF2B5EF4-FFF2-40B4-BE49-F238E27FC236}">
                    <a16:creationId xmlns:a16="http://schemas.microsoft.com/office/drawing/2014/main" xmlns="" id="{1DED7FED-BE98-FD4D-A05F-F36B14E9EFF5}"/>
                  </a:ext>
                </a:extLst>
              </p:cNvPr>
              <p:cNvSpPr/>
              <p:nvPr/>
            </p:nvSpPr>
            <p:spPr>
              <a:xfrm>
                <a:off x="8754119" y="4954368"/>
                <a:ext cx="194641" cy="533498"/>
              </a:xfrm>
              <a:custGeom>
                <a:avLst/>
                <a:gdLst/>
                <a:ahLst/>
                <a:cxnLst>
                  <a:cxn ang="3cd4">
                    <a:pos x="hc" y="t"/>
                  </a:cxn>
                  <a:cxn ang="cd2">
                    <a:pos x="l" y="vc"/>
                  </a:cxn>
                  <a:cxn ang="cd4">
                    <a:pos x="hc" y="b"/>
                  </a:cxn>
                  <a:cxn ang="0">
                    <a:pos x="r" y="vc"/>
                  </a:cxn>
                </a:cxnLst>
                <a:rect l="l" t="t" r="r" b="b"/>
                <a:pathLst>
                  <a:path w="194" h="530">
                    <a:moveTo>
                      <a:pt x="160" y="429"/>
                    </a:moveTo>
                    <a:cubicBezTo>
                      <a:pt x="160" y="463"/>
                      <a:pt x="132" y="492"/>
                      <a:pt x="97" y="492"/>
                    </a:cubicBezTo>
                    <a:cubicBezTo>
                      <a:pt x="62" y="492"/>
                      <a:pt x="34" y="463"/>
                      <a:pt x="34" y="429"/>
                    </a:cubicBezTo>
                    <a:lnTo>
                      <a:pt x="34" y="265"/>
                    </a:lnTo>
                    <a:lnTo>
                      <a:pt x="160" y="265"/>
                    </a:lnTo>
                    <a:close/>
                    <a:moveTo>
                      <a:pt x="150" y="230"/>
                    </a:moveTo>
                    <a:cubicBezTo>
                      <a:pt x="127" y="211"/>
                      <a:pt x="112" y="184"/>
                      <a:pt x="109" y="154"/>
                    </a:cubicBezTo>
                    <a:cubicBezTo>
                      <a:pt x="105" y="123"/>
                      <a:pt x="113" y="94"/>
                      <a:pt x="132" y="71"/>
                    </a:cubicBezTo>
                    <a:cubicBezTo>
                      <a:pt x="143" y="56"/>
                      <a:pt x="157" y="45"/>
                      <a:pt x="174" y="38"/>
                    </a:cubicBezTo>
                    <a:cubicBezTo>
                      <a:pt x="156" y="15"/>
                      <a:pt x="128" y="0"/>
                      <a:pt x="97" y="0"/>
                    </a:cubicBezTo>
                    <a:cubicBezTo>
                      <a:pt x="44" y="0"/>
                      <a:pt x="0" y="43"/>
                      <a:pt x="0" y="96"/>
                    </a:cubicBezTo>
                    <a:lnTo>
                      <a:pt x="0" y="434"/>
                    </a:lnTo>
                    <a:cubicBezTo>
                      <a:pt x="0" y="487"/>
                      <a:pt x="44" y="530"/>
                      <a:pt x="97" y="530"/>
                    </a:cubicBezTo>
                    <a:cubicBezTo>
                      <a:pt x="150" y="530"/>
                      <a:pt x="194" y="487"/>
                      <a:pt x="194" y="434"/>
                    </a:cubicBezTo>
                    <a:lnTo>
                      <a:pt x="194" y="263"/>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6" name="Group 5">
              <a:extLst>
                <a:ext uri="{FF2B5EF4-FFF2-40B4-BE49-F238E27FC236}">
                  <a16:creationId xmlns:a16="http://schemas.microsoft.com/office/drawing/2014/main" xmlns="" id="{588DB8F6-785E-674E-B85E-0A4D3E640E9C}"/>
                </a:ext>
              </a:extLst>
            </p:cNvPr>
            <p:cNvGrpSpPr/>
            <p:nvPr/>
          </p:nvGrpSpPr>
          <p:grpSpPr>
            <a:xfrm>
              <a:off x="20474630" y="4124877"/>
              <a:ext cx="891876" cy="987065"/>
              <a:chOff x="8806584" y="6281642"/>
              <a:chExt cx="482050" cy="533505"/>
            </a:xfrm>
          </p:grpSpPr>
          <p:sp>
            <p:nvSpPr>
              <p:cNvPr id="144" name="Freeform: Shape 589">
                <a:extLst>
                  <a:ext uri="{FF2B5EF4-FFF2-40B4-BE49-F238E27FC236}">
                    <a16:creationId xmlns:a16="http://schemas.microsoft.com/office/drawing/2014/main" xmlns="" id="{DBF39E9B-86C4-5043-9712-1C99DAB5C466}"/>
                  </a:ext>
                </a:extLst>
              </p:cNvPr>
              <p:cNvSpPr/>
              <p:nvPr/>
            </p:nvSpPr>
            <p:spPr>
              <a:xfrm>
                <a:off x="8827761" y="6288702"/>
                <a:ext cx="157326" cy="526445"/>
              </a:xfrm>
              <a:custGeom>
                <a:avLst/>
                <a:gdLst/>
                <a:ahLst/>
                <a:cxnLst>
                  <a:cxn ang="3cd4">
                    <a:pos x="hc" y="t"/>
                  </a:cxn>
                  <a:cxn ang="cd2">
                    <a:pos x="l" y="vc"/>
                  </a:cxn>
                  <a:cxn ang="cd4">
                    <a:pos x="hc" y="b"/>
                  </a:cxn>
                  <a:cxn ang="0">
                    <a:pos x="r" y="vc"/>
                  </a:cxn>
                </a:cxnLst>
                <a:rect l="l" t="t" r="r" b="b"/>
                <a:pathLst>
                  <a:path w="157" h="523">
                    <a:moveTo>
                      <a:pt x="22" y="19"/>
                    </a:moveTo>
                    <a:cubicBezTo>
                      <a:pt x="22" y="19"/>
                      <a:pt x="21" y="20"/>
                      <a:pt x="21" y="21"/>
                    </a:cubicBezTo>
                    <a:lnTo>
                      <a:pt x="21" y="444"/>
                    </a:lnTo>
                    <a:cubicBezTo>
                      <a:pt x="21" y="476"/>
                      <a:pt x="47" y="503"/>
                      <a:pt x="79" y="503"/>
                    </a:cubicBezTo>
                    <a:cubicBezTo>
                      <a:pt x="112" y="503"/>
                      <a:pt x="138" y="476"/>
                      <a:pt x="138" y="444"/>
                    </a:cubicBezTo>
                    <a:lnTo>
                      <a:pt x="138" y="21"/>
                    </a:lnTo>
                    <a:cubicBezTo>
                      <a:pt x="138" y="20"/>
                      <a:pt x="137" y="19"/>
                      <a:pt x="136" y="19"/>
                    </a:cubicBezTo>
                    <a:close/>
                    <a:moveTo>
                      <a:pt x="79" y="523"/>
                    </a:moveTo>
                    <a:cubicBezTo>
                      <a:pt x="36" y="523"/>
                      <a:pt x="0" y="487"/>
                      <a:pt x="0" y="444"/>
                    </a:cubicBezTo>
                    <a:lnTo>
                      <a:pt x="0" y="21"/>
                    </a:lnTo>
                    <a:cubicBezTo>
                      <a:pt x="0" y="9"/>
                      <a:pt x="10" y="0"/>
                      <a:pt x="22" y="0"/>
                    </a:cubicBezTo>
                    <a:lnTo>
                      <a:pt x="136" y="0"/>
                    </a:lnTo>
                    <a:cubicBezTo>
                      <a:pt x="148" y="0"/>
                      <a:pt x="157" y="9"/>
                      <a:pt x="157" y="21"/>
                    </a:cubicBezTo>
                    <a:lnTo>
                      <a:pt x="157" y="444"/>
                    </a:lnTo>
                    <a:cubicBezTo>
                      <a:pt x="157" y="487"/>
                      <a:pt x="122" y="523"/>
                      <a:pt x="79" y="523"/>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5" name="Freeform: Shape 590">
                <a:extLst>
                  <a:ext uri="{FF2B5EF4-FFF2-40B4-BE49-F238E27FC236}">
                    <a16:creationId xmlns:a16="http://schemas.microsoft.com/office/drawing/2014/main" xmlns="" id="{9F1DCB37-30C2-F541-8EEB-E79EF3992EA7}"/>
                  </a:ext>
                </a:extLst>
              </p:cNvPr>
              <p:cNvSpPr/>
              <p:nvPr/>
            </p:nvSpPr>
            <p:spPr>
              <a:xfrm>
                <a:off x="8806584" y="6281642"/>
                <a:ext cx="201701" cy="32273"/>
              </a:xfrm>
              <a:custGeom>
                <a:avLst/>
                <a:gdLst/>
                <a:ahLst/>
                <a:cxnLst>
                  <a:cxn ang="3cd4">
                    <a:pos x="hc" y="t"/>
                  </a:cxn>
                  <a:cxn ang="cd2">
                    <a:pos x="l" y="vc"/>
                  </a:cxn>
                  <a:cxn ang="cd4">
                    <a:pos x="hc" y="b"/>
                  </a:cxn>
                  <a:cxn ang="0">
                    <a:pos x="r" y="vc"/>
                  </a:cxn>
                </a:cxnLst>
                <a:rect l="l" t="t" r="r" b="b"/>
                <a:pathLst>
                  <a:path w="201" h="33">
                    <a:moveTo>
                      <a:pt x="183" y="33"/>
                    </a:moveTo>
                    <a:lnTo>
                      <a:pt x="17" y="33"/>
                    </a:lnTo>
                    <a:cubicBezTo>
                      <a:pt x="7" y="33"/>
                      <a:pt x="0" y="26"/>
                      <a:pt x="0" y="17"/>
                    </a:cubicBezTo>
                    <a:cubicBezTo>
                      <a:pt x="0" y="7"/>
                      <a:pt x="7" y="0"/>
                      <a:pt x="17" y="0"/>
                    </a:cubicBezTo>
                    <a:lnTo>
                      <a:pt x="183" y="0"/>
                    </a:lnTo>
                    <a:cubicBezTo>
                      <a:pt x="193" y="0"/>
                      <a:pt x="201" y="7"/>
                      <a:pt x="201" y="17"/>
                    </a:cubicBezTo>
                    <a:cubicBezTo>
                      <a:pt x="201" y="26"/>
                      <a:pt x="193" y="33"/>
                      <a:pt x="183" y="33"/>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6" name="Freeform: Shape 591">
                <a:extLst>
                  <a:ext uri="{FF2B5EF4-FFF2-40B4-BE49-F238E27FC236}">
                    <a16:creationId xmlns:a16="http://schemas.microsoft.com/office/drawing/2014/main" xmlns="" id="{72ECC307-35C9-1849-8B57-DFD90E6C5E9E}"/>
                  </a:ext>
                </a:extLst>
              </p:cNvPr>
              <p:cNvSpPr/>
              <p:nvPr/>
            </p:nvSpPr>
            <p:spPr>
              <a:xfrm>
                <a:off x="8834822" y="6356272"/>
                <a:ext cx="66561" cy="15128"/>
              </a:xfrm>
              <a:custGeom>
                <a:avLst/>
                <a:gdLst/>
                <a:ahLst/>
                <a:cxnLst>
                  <a:cxn ang="3cd4">
                    <a:pos x="hc" y="t"/>
                  </a:cxn>
                  <a:cxn ang="cd2">
                    <a:pos x="l" y="vc"/>
                  </a:cxn>
                  <a:cxn ang="cd4">
                    <a:pos x="hc" y="b"/>
                  </a:cxn>
                  <a:cxn ang="0">
                    <a:pos x="r" y="vc"/>
                  </a:cxn>
                </a:cxnLst>
                <a:rect l="l" t="t" r="r" b="b"/>
                <a:pathLst>
                  <a:path w="67" h="16">
                    <a:moveTo>
                      <a:pt x="59" y="16"/>
                    </a:moveTo>
                    <a:lnTo>
                      <a:pt x="8" y="16"/>
                    </a:lnTo>
                    <a:cubicBezTo>
                      <a:pt x="3" y="16"/>
                      <a:pt x="0" y="13"/>
                      <a:pt x="0" y="8"/>
                    </a:cubicBezTo>
                    <a:cubicBezTo>
                      <a:pt x="0" y="3"/>
                      <a:pt x="3" y="0"/>
                      <a:pt x="8" y="0"/>
                    </a:cubicBezTo>
                    <a:lnTo>
                      <a:pt x="59" y="0"/>
                    </a:lnTo>
                    <a:cubicBezTo>
                      <a:pt x="63" y="0"/>
                      <a:pt x="67" y="3"/>
                      <a:pt x="67" y="8"/>
                    </a:cubicBezTo>
                    <a:cubicBezTo>
                      <a:pt x="67" y="13"/>
                      <a:pt x="63" y="16"/>
                      <a:pt x="59" y="16"/>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7" name="Freeform: Shape 592">
                <a:extLst>
                  <a:ext uri="{FF2B5EF4-FFF2-40B4-BE49-F238E27FC236}">
                    <a16:creationId xmlns:a16="http://schemas.microsoft.com/office/drawing/2014/main" xmlns="" id="{9425AA36-AF6C-DC43-B80D-DD607E120A89}"/>
                  </a:ext>
                </a:extLst>
              </p:cNvPr>
              <p:cNvSpPr/>
              <p:nvPr/>
            </p:nvSpPr>
            <p:spPr>
              <a:xfrm>
                <a:off x="8834822" y="6413758"/>
                <a:ext cx="66561" cy="17145"/>
              </a:xfrm>
              <a:custGeom>
                <a:avLst/>
                <a:gdLst/>
                <a:ahLst/>
                <a:cxnLst>
                  <a:cxn ang="3cd4">
                    <a:pos x="hc" y="t"/>
                  </a:cxn>
                  <a:cxn ang="cd2">
                    <a:pos x="l" y="vc"/>
                  </a:cxn>
                  <a:cxn ang="cd4">
                    <a:pos x="hc" y="b"/>
                  </a:cxn>
                  <a:cxn ang="0">
                    <a:pos x="r" y="vc"/>
                  </a:cxn>
                </a:cxnLst>
                <a:rect l="l" t="t" r="r" b="b"/>
                <a:pathLst>
                  <a:path w="67" h="18">
                    <a:moveTo>
                      <a:pt x="59" y="18"/>
                    </a:moveTo>
                    <a:lnTo>
                      <a:pt x="8" y="18"/>
                    </a:lnTo>
                    <a:cubicBezTo>
                      <a:pt x="3" y="18"/>
                      <a:pt x="0" y="14"/>
                      <a:pt x="0" y="8"/>
                    </a:cubicBezTo>
                    <a:cubicBezTo>
                      <a:pt x="0" y="5"/>
                      <a:pt x="3" y="0"/>
                      <a:pt x="8" y="0"/>
                    </a:cubicBezTo>
                    <a:lnTo>
                      <a:pt x="59" y="0"/>
                    </a:lnTo>
                    <a:cubicBezTo>
                      <a:pt x="63" y="0"/>
                      <a:pt x="67" y="5"/>
                      <a:pt x="67" y="8"/>
                    </a:cubicBezTo>
                    <a:cubicBezTo>
                      <a:pt x="67" y="14"/>
                      <a:pt x="63" y="18"/>
                      <a:pt x="59" y="1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8" name="Freeform: Shape 593">
                <a:extLst>
                  <a:ext uri="{FF2B5EF4-FFF2-40B4-BE49-F238E27FC236}">
                    <a16:creationId xmlns:a16="http://schemas.microsoft.com/office/drawing/2014/main" xmlns="" id="{7FC2DF24-9A3C-6B41-AE43-43DA6F729680}"/>
                  </a:ext>
                </a:extLst>
              </p:cNvPr>
              <p:cNvSpPr/>
              <p:nvPr/>
            </p:nvSpPr>
            <p:spPr>
              <a:xfrm>
                <a:off x="8834822" y="6472251"/>
                <a:ext cx="66561" cy="17145"/>
              </a:xfrm>
              <a:custGeom>
                <a:avLst/>
                <a:gdLst/>
                <a:ahLst/>
                <a:cxnLst>
                  <a:cxn ang="3cd4">
                    <a:pos x="hc" y="t"/>
                  </a:cxn>
                  <a:cxn ang="cd2">
                    <a:pos x="l" y="vc"/>
                  </a:cxn>
                  <a:cxn ang="cd4">
                    <a:pos x="hc" y="b"/>
                  </a:cxn>
                  <a:cxn ang="0">
                    <a:pos x="r" y="vc"/>
                  </a:cxn>
                </a:cxnLst>
                <a:rect l="l" t="t" r="r" b="b"/>
                <a:pathLst>
                  <a:path w="67" h="18">
                    <a:moveTo>
                      <a:pt x="59" y="18"/>
                    </a:moveTo>
                    <a:lnTo>
                      <a:pt x="8" y="18"/>
                    </a:lnTo>
                    <a:cubicBezTo>
                      <a:pt x="3" y="18"/>
                      <a:pt x="0" y="13"/>
                      <a:pt x="0" y="8"/>
                    </a:cubicBezTo>
                    <a:cubicBezTo>
                      <a:pt x="0" y="4"/>
                      <a:pt x="3" y="0"/>
                      <a:pt x="8" y="0"/>
                    </a:cubicBezTo>
                    <a:lnTo>
                      <a:pt x="59" y="0"/>
                    </a:lnTo>
                    <a:cubicBezTo>
                      <a:pt x="63" y="0"/>
                      <a:pt x="67" y="4"/>
                      <a:pt x="67" y="8"/>
                    </a:cubicBezTo>
                    <a:cubicBezTo>
                      <a:pt x="67" y="13"/>
                      <a:pt x="63" y="18"/>
                      <a:pt x="59" y="1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9" name="Freeform: Shape 594">
                <a:extLst>
                  <a:ext uri="{FF2B5EF4-FFF2-40B4-BE49-F238E27FC236}">
                    <a16:creationId xmlns:a16="http://schemas.microsoft.com/office/drawing/2014/main" xmlns="" id="{1B313F10-E1DA-E048-A857-8DA473D8A964}"/>
                  </a:ext>
                </a:extLst>
              </p:cNvPr>
              <p:cNvSpPr/>
              <p:nvPr/>
            </p:nvSpPr>
            <p:spPr>
              <a:xfrm>
                <a:off x="8834822" y="6530745"/>
                <a:ext cx="66561" cy="17145"/>
              </a:xfrm>
              <a:custGeom>
                <a:avLst/>
                <a:gdLst/>
                <a:ahLst/>
                <a:cxnLst>
                  <a:cxn ang="3cd4">
                    <a:pos x="hc" y="t"/>
                  </a:cxn>
                  <a:cxn ang="cd2">
                    <a:pos x="l" y="vc"/>
                  </a:cxn>
                  <a:cxn ang="cd4">
                    <a:pos x="hc" y="b"/>
                  </a:cxn>
                  <a:cxn ang="0">
                    <a:pos x="r" y="vc"/>
                  </a:cxn>
                </a:cxnLst>
                <a:rect l="l" t="t" r="r" b="b"/>
                <a:pathLst>
                  <a:path w="67" h="18">
                    <a:moveTo>
                      <a:pt x="59" y="18"/>
                    </a:moveTo>
                    <a:lnTo>
                      <a:pt x="8" y="18"/>
                    </a:lnTo>
                    <a:cubicBezTo>
                      <a:pt x="3" y="18"/>
                      <a:pt x="0" y="13"/>
                      <a:pt x="0" y="9"/>
                    </a:cubicBezTo>
                    <a:cubicBezTo>
                      <a:pt x="0" y="4"/>
                      <a:pt x="3" y="0"/>
                      <a:pt x="8" y="0"/>
                    </a:cubicBezTo>
                    <a:lnTo>
                      <a:pt x="59" y="0"/>
                    </a:lnTo>
                    <a:cubicBezTo>
                      <a:pt x="63" y="0"/>
                      <a:pt x="67" y="4"/>
                      <a:pt x="67" y="9"/>
                    </a:cubicBezTo>
                    <a:cubicBezTo>
                      <a:pt x="67" y="13"/>
                      <a:pt x="63" y="18"/>
                      <a:pt x="59" y="1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0" name="Freeform: Shape 595">
                <a:extLst>
                  <a:ext uri="{FF2B5EF4-FFF2-40B4-BE49-F238E27FC236}">
                    <a16:creationId xmlns:a16="http://schemas.microsoft.com/office/drawing/2014/main" xmlns="" id="{9DA2890C-FB52-4E4E-A0AC-7D6765219448}"/>
                  </a:ext>
                </a:extLst>
              </p:cNvPr>
              <p:cNvSpPr/>
              <p:nvPr/>
            </p:nvSpPr>
            <p:spPr>
              <a:xfrm>
                <a:off x="8834822" y="6590248"/>
                <a:ext cx="66561" cy="15128"/>
              </a:xfrm>
              <a:custGeom>
                <a:avLst/>
                <a:gdLst/>
                <a:ahLst/>
                <a:cxnLst>
                  <a:cxn ang="3cd4">
                    <a:pos x="hc" y="t"/>
                  </a:cxn>
                  <a:cxn ang="cd2">
                    <a:pos x="l" y="vc"/>
                  </a:cxn>
                  <a:cxn ang="cd4">
                    <a:pos x="hc" y="b"/>
                  </a:cxn>
                  <a:cxn ang="0">
                    <a:pos x="r" y="vc"/>
                  </a:cxn>
                </a:cxnLst>
                <a:rect l="l" t="t" r="r" b="b"/>
                <a:pathLst>
                  <a:path w="67" h="16">
                    <a:moveTo>
                      <a:pt x="59" y="16"/>
                    </a:moveTo>
                    <a:lnTo>
                      <a:pt x="8" y="16"/>
                    </a:lnTo>
                    <a:cubicBezTo>
                      <a:pt x="3" y="16"/>
                      <a:pt x="0" y="12"/>
                      <a:pt x="0" y="8"/>
                    </a:cubicBezTo>
                    <a:cubicBezTo>
                      <a:pt x="0" y="3"/>
                      <a:pt x="3" y="0"/>
                      <a:pt x="8" y="0"/>
                    </a:cubicBezTo>
                    <a:lnTo>
                      <a:pt x="59" y="0"/>
                    </a:lnTo>
                    <a:cubicBezTo>
                      <a:pt x="63" y="0"/>
                      <a:pt x="67" y="3"/>
                      <a:pt x="67" y="8"/>
                    </a:cubicBezTo>
                    <a:cubicBezTo>
                      <a:pt x="67" y="12"/>
                      <a:pt x="63" y="16"/>
                      <a:pt x="59" y="16"/>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1" name="Freeform: Shape 596">
                <a:extLst>
                  <a:ext uri="{FF2B5EF4-FFF2-40B4-BE49-F238E27FC236}">
                    <a16:creationId xmlns:a16="http://schemas.microsoft.com/office/drawing/2014/main" xmlns="" id="{382E36FB-2265-F94D-9A83-35CBBB6FF80A}"/>
                  </a:ext>
                </a:extLst>
              </p:cNvPr>
              <p:cNvSpPr/>
              <p:nvPr/>
            </p:nvSpPr>
            <p:spPr>
              <a:xfrm>
                <a:off x="8834822" y="6648742"/>
                <a:ext cx="66561" cy="15128"/>
              </a:xfrm>
              <a:custGeom>
                <a:avLst/>
                <a:gdLst/>
                <a:ahLst/>
                <a:cxnLst>
                  <a:cxn ang="3cd4">
                    <a:pos x="hc" y="t"/>
                  </a:cxn>
                  <a:cxn ang="cd2">
                    <a:pos x="l" y="vc"/>
                  </a:cxn>
                  <a:cxn ang="cd4">
                    <a:pos x="hc" y="b"/>
                  </a:cxn>
                  <a:cxn ang="0">
                    <a:pos x="r" y="vc"/>
                  </a:cxn>
                </a:cxnLst>
                <a:rect l="l" t="t" r="r" b="b"/>
                <a:pathLst>
                  <a:path w="67" h="16">
                    <a:moveTo>
                      <a:pt x="59" y="16"/>
                    </a:moveTo>
                    <a:lnTo>
                      <a:pt x="8" y="16"/>
                    </a:lnTo>
                    <a:cubicBezTo>
                      <a:pt x="3" y="16"/>
                      <a:pt x="0" y="13"/>
                      <a:pt x="0" y="8"/>
                    </a:cubicBezTo>
                    <a:cubicBezTo>
                      <a:pt x="0" y="3"/>
                      <a:pt x="3" y="0"/>
                      <a:pt x="8" y="0"/>
                    </a:cubicBezTo>
                    <a:lnTo>
                      <a:pt x="59" y="0"/>
                    </a:lnTo>
                    <a:cubicBezTo>
                      <a:pt x="63" y="0"/>
                      <a:pt x="67" y="3"/>
                      <a:pt x="67" y="8"/>
                    </a:cubicBezTo>
                    <a:cubicBezTo>
                      <a:pt x="67" y="13"/>
                      <a:pt x="63" y="16"/>
                      <a:pt x="59" y="16"/>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2" name="Freeform: Shape 597">
                <a:extLst>
                  <a:ext uri="{FF2B5EF4-FFF2-40B4-BE49-F238E27FC236}">
                    <a16:creationId xmlns:a16="http://schemas.microsoft.com/office/drawing/2014/main" xmlns="" id="{9AFB52D6-1436-E344-903E-86855CB4AAC0}"/>
                  </a:ext>
                </a:extLst>
              </p:cNvPr>
              <p:cNvSpPr/>
              <p:nvPr/>
            </p:nvSpPr>
            <p:spPr>
              <a:xfrm>
                <a:off x="8834818" y="6707233"/>
                <a:ext cx="66561" cy="16136"/>
              </a:xfrm>
              <a:custGeom>
                <a:avLst/>
                <a:gdLst/>
                <a:ahLst/>
                <a:cxnLst>
                  <a:cxn ang="3cd4">
                    <a:pos x="hc" y="t"/>
                  </a:cxn>
                  <a:cxn ang="cd2">
                    <a:pos x="l" y="vc"/>
                  </a:cxn>
                  <a:cxn ang="cd4">
                    <a:pos x="hc" y="b"/>
                  </a:cxn>
                  <a:cxn ang="0">
                    <a:pos x="r" y="vc"/>
                  </a:cxn>
                </a:cxnLst>
                <a:rect l="l" t="t" r="r" b="b"/>
                <a:pathLst>
                  <a:path w="67" h="17">
                    <a:moveTo>
                      <a:pt x="59" y="17"/>
                    </a:moveTo>
                    <a:lnTo>
                      <a:pt x="8" y="17"/>
                    </a:lnTo>
                    <a:cubicBezTo>
                      <a:pt x="3" y="17"/>
                      <a:pt x="0" y="13"/>
                      <a:pt x="0" y="8"/>
                    </a:cubicBezTo>
                    <a:cubicBezTo>
                      <a:pt x="0" y="3"/>
                      <a:pt x="3" y="0"/>
                      <a:pt x="8" y="0"/>
                    </a:cubicBezTo>
                    <a:lnTo>
                      <a:pt x="59" y="0"/>
                    </a:lnTo>
                    <a:cubicBezTo>
                      <a:pt x="63" y="0"/>
                      <a:pt x="67" y="3"/>
                      <a:pt x="67" y="8"/>
                    </a:cubicBezTo>
                    <a:cubicBezTo>
                      <a:pt x="67" y="13"/>
                      <a:pt x="63" y="17"/>
                      <a:pt x="59" y="17"/>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3" name="Freeform: Shape 598">
                <a:extLst>
                  <a:ext uri="{FF2B5EF4-FFF2-40B4-BE49-F238E27FC236}">
                    <a16:creationId xmlns:a16="http://schemas.microsoft.com/office/drawing/2014/main" xmlns="" id="{E6B0D3B7-07A1-714F-B1A2-AAC8688BCE4B}"/>
                  </a:ext>
                </a:extLst>
              </p:cNvPr>
              <p:cNvSpPr/>
              <p:nvPr/>
            </p:nvSpPr>
            <p:spPr>
              <a:xfrm>
                <a:off x="9108120" y="6288700"/>
                <a:ext cx="157326" cy="526445"/>
              </a:xfrm>
              <a:custGeom>
                <a:avLst/>
                <a:gdLst/>
                <a:ahLst/>
                <a:cxnLst>
                  <a:cxn ang="3cd4">
                    <a:pos x="hc" y="t"/>
                  </a:cxn>
                  <a:cxn ang="cd2">
                    <a:pos x="l" y="vc"/>
                  </a:cxn>
                  <a:cxn ang="cd4">
                    <a:pos x="hc" y="b"/>
                  </a:cxn>
                  <a:cxn ang="0">
                    <a:pos x="r" y="vc"/>
                  </a:cxn>
                </a:cxnLst>
                <a:rect l="l" t="t" r="r" b="b"/>
                <a:pathLst>
                  <a:path w="157" h="523">
                    <a:moveTo>
                      <a:pt x="21" y="19"/>
                    </a:moveTo>
                    <a:cubicBezTo>
                      <a:pt x="21" y="19"/>
                      <a:pt x="20" y="20"/>
                      <a:pt x="20" y="21"/>
                    </a:cubicBezTo>
                    <a:lnTo>
                      <a:pt x="20" y="444"/>
                    </a:lnTo>
                    <a:cubicBezTo>
                      <a:pt x="20" y="476"/>
                      <a:pt x="47" y="503"/>
                      <a:pt x="79" y="503"/>
                    </a:cubicBezTo>
                    <a:cubicBezTo>
                      <a:pt x="111" y="503"/>
                      <a:pt x="138" y="476"/>
                      <a:pt x="138" y="444"/>
                    </a:cubicBezTo>
                    <a:lnTo>
                      <a:pt x="138" y="21"/>
                    </a:lnTo>
                    <a:cubicBezTo>
                      <a:pt x="138" y="20"/>
                      <a:pt x="137" y="19"/>
                      <a:pt x="136" y="19"/>
                    </a:cubicBezTo>
                    <a:close/>
                    <a:moveTo>
                      <a:pt x="79" y="523"/>
                    </a:moveTo>
                    <a:cubicBezTo>
                      <a:pt x="35" y="523"/>
                      <a:pt x="0" y="487"/>
                      <a:pt x="0" y="444"/>
                    </a:cubicBezTo>
                    <a:lnTo>
                      <a:pt x="0" y="21"/>
                    </a:lnTo>
                    <a:cubicBezTo>
                      <a:pt x="0" y="9"/>
                      <a:pt x="10" y="0"/>
                      <a:pt x="21" y="0"/>
                    </a:cubicBezTo>
                    <a:lnTo>
                      <a:pt x="136" y="0"/>
                    </a:lnTo>
                    <a:cubicBezTo>
                      <a:pt x="148" y="0"/>
                      <a:pt x="157" y="9"/>
                      <a:pt x="157" y="21"/>
                    </a:cubicBezTo>
                    <a:lnTo>
                      <a:pt x="157" y="444"/>
                    </a:lnTo>
                    <a:cubicBezTo>
                      <a:pt x="157" y="487"/>
                      <a:pt x="122" y="523"/>
                      <a:pt x="79" y="523"/>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4" name="Freeform: Shape 599">
                <a:extLst>
                  <a:ext uri="{FF2B5EF4-FFF2-40B4-BE49-F238E27FC236}">
                    <a16:creationId xmlns:a16="http://schemas.microsoft.com/office/drawing/2014/main" xmlns="" id="{EDF1A1F8-2A24-C04E-9427-8B08EA5F5F07}"/>
                  </a:ext>
                </a:extLst>
              </p:cNvPr>
              <p:cNvSpPr/>
              <p:nvPr/>
            </p:nvSpPr>
            <p:spPr>
              <a:xfrm>
                <a:off x="9118205" y="6525704"/>
                <a:ext cx="137156" cy="279359"/>
              </a:xfrm>
              <a:custGeom>
                <a:avLst/>
                <a:gdLst/>
                <a:ahLst/>
                <a:cxnLst>
                  <a:cxn ang="3cd4">
                    <a:pos x="hc" y="t"/>
                  </a:cxn>
                  <a:cxn ang="cd2">
                    <a:pos x="l" y="vc"/>
                  </a:cxn>
                  <a:cxn ang="cd4">
                    <a:pos x="hc" y="b"/>
                  </a:cxn>
                  <a:cxn ang="0">
                    <a:pos x="r" y="vc"/>
                  </a:cxn>
                </a:cxnLst>
                <a:rect l="l" t="t" r="r" b="b"/>
                <a:pathLst>
                  <a:path w="137" h="278">
                    <a:moveTo>
                      <a:pt x="69" y="278"/>
                    </a:moveTo>
                    <a:cubicBezTo>
                      <a:pt x="32" y="278"/>
                      <a:pt x="0" y="246"/>
                      <a:pt x="0" y="209"/>
                    </a:cubicBezTo>
                    <a:lnTo>
                      <a:pt x="0" y="11"/>
                    </a:lnTo>
                    <a:cubicBezTo>
                      <a:pt x="0" y="5"/>
                      <a:pt x="5" y="0"/>
                      <a:pt x="11" y="0"/>
                    </a:cubicBezTo>
                    <a:lnTo>
                      <a:pt x="126" y="0"/>
                    </a:lnTo>
                    <a:cubicBezTo>
                      <a:pt x="132" y="0"/>
                      <a:pt x="137" y="5"/>
                      <a:pt x="137" y="11"/>
                    </a:cubicBezTo>
                    <a:lnTo>
                      <a:pt x="137" y="209"/>
                    </a:lnTo>
                    <a:cubicBezTo>
                      <a:pt x="137" y="246"/>
                      <a:pt x="107" y="278"/>
                      <a:pt x="69" y="27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5" name="Freeform: Shape 600">
                <a:extLst>
                  <a:ext uri="{FF2B5EF4-FFF2-40B4-BE49-F238E27FC236}">
                    <a16:creationId xmlns:a16="http://schemas.microsoft.com/office/drawing/2014/main" xmlns="" id="{83F59C45-0C67-E443-8F2A-093C6D4F0CF5}"/>
                  </a:ext>
                </a:extLst>
              </p:cNvPr>
              <p:cNvSpPr/>
              <p:nvPr/>
            </p:nvSpPr>
            <p:spPr>
              <a:xfrm>
                <a:off x="9086934" y="6281642"/>
                <a:ext cx="201700" cy="32273"/>
              </a:xfrm>
              <a:custGeom>
                <a:avLst/>
                <a:gdLst/>
                <a:ahLst/>
                <a:cxnLst>
                  <a:cxn ang="3cd4">
                    <a:pos x="hc" y="t"/>
                  </a:cxn>
                  <a:cxn ang="cd2">
                    <a:pos x="l" y="vc"/>
                  </a:cxn>
                  <a:cxn ang="cd4">
                    <a:pos x="hc" y="b"/>
                  </a:cxn>
                  <a:cxn ang="0">
                    <a:pos x="r" y="vc"/>
                  </a:cxn>
                </a:cxnLst>
                <a:rect l="l" t="t" r="r" b="b"/>
                <a:pathLst>
                  <a:path w="201" h="33">
                    <a:moveTo>
                      <a:pt x="183" y="33"/>
                    </a:moveTo>
                    <a:lnTo>
                      <a:pt x="17" y="33"/>
                    </a:lnTo>
                    <a:cubicBezTo>
                      <a:pt x="7" y="33"/>
                      <a:pt x="0" y="26"/>
                      <a:pt x="0" y="17"/>
                    </a:cubicBezTo>
                    <a:cubicBezTo>
                      <a:pt x="0" y="7"/>
                      <a:pt x="7" y="0"/>
                      <a:pt x="17" y="0"/>
                    </a:cubicBezTo>
                    <a:lnTo>
                      <a:pt x="183" y="0"/>
                    </a:lnTo>
                    <a:cubicBezTo>
                      <a:pt x="192" y="0"/>
                      <a:pt x="201" y="7"/>
                      <a:pt x="201" y="17"/>
                    </a:cubicBezTo>
                    <a:cubicBezTo>
                      <a:pt x="201" y="26"/>
                      <a:pt x="192" y="33"/>
                      <a:pt x="183" y="33"/>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6" name="Freeform: Shape 601">
                <a:extLst>
                  <a:ext uri="{FF2B5EF4-FFF2-40B4-BE49-F238E27FC236}">
                    <a16:creationId xmlns:a16="http://schemas.microsoft.com/office/drawing/2014/main" xmlns="" id="{8E933A64-78FC-434B-9059-9D6F1EEC40C3}"/>
                  </a:ext>
                </a:extLst>
              </p:cNvPr>
              <p:cNvSpPr/>
              <p:nvPr/>
            </p:nvSpPr>
            <p:spPr>
              <a:xfrm>
                <a:off x="9115170" y="6356269"/>
                <a:ext cx="66561" cy="15128"/>
              </a:xfrm>
              <a:custGeom>
                <a:avLst/>
                <a:gdLst/>
                <a:ahLst/>
                <a:cxnLst>
                  <a:cxn ang="3cd4">
                    <a:pos x="hc" y="t"/>
                  </a:cxn>
                  <a:cxn ang="cd2">
                    <a:pos x="l" y="vc"/>
                  </a:cxn>
                  <a:cxn ang="cd4">
                    <a:pos x="hc" y="b"/>
                  </a:cxn>
                  <a:cxn ang="0">
                    <a:pos x="r" y="vc"/>
                  </a:cxn>
                </a:cxnLst>
                <a:rect l="l" t="t" r="r" b="b"/>
                <a:pathLst>
                  <a:path w="67" h="16">
                    <a:moveTo>
                      <a:pt x="59" y="16"/>
                    </a:moveTo>
                    <a:lnTo>
                      <a:pt x="8" y="16"/>
                    </a:lnTo>
                    <a:cubicBezTo>
                      <a:pt x="3" y="16"/>
                      <a:pt x="0" y="13"/>
                      <a:pt x="0" y="8"/>
                    </a:cubicBezTo>
                    <a:cubicBezTo>
                      <a:pt x="0" y="3"/>
                      <a:pt x="3" y="0"/>
                      <a:pt x="8" y="0"/>
                    </a:cubicBezTo>
                    <a:lnTo>
                      <a:pt x="59" y="0"/>
                    </a:lnTo>
                    <a:cubicBezTo>
                      <a:pt x="63" y="0"/>
                      <a:pt x="67" y="3"/>
                      <a:pt x="67" y="8"/>
                    </a:cubicBezTo>
                    <a:cubicBezTo>
                      <a:pt x="67" y="13"/>
                      <a:pt x="63" y="16"/>
                      <a:pt x="59" y="16"/>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7" name="Freeform: Shape 602">
                <a:extLst>
                  <a:ext uri="{FF2B5EF4-FFF2-40B4-BE49-F238E27FC236}">
                    <a16:creationId xmlns:a16="http://schemas.microsoft.com/office/drawing/2014/main" xmlns="" id="{1C231BFD-4ED5-F446-A696-CCC292D36C73}"/>
                  </a:ext>
                </a:extLst>
              </p:cNvPr>
              <p:cNvSpPr/>
              <p:nvPr/>
            </p:nvSpPr>
            <p:spPr>
              <a:xfrm>
                <a:off x="9115170" y="6413752"/>
                <a:ext cx="66561" cy="17145"/>
              </a:xfrm>
              <a:custGeom>
                <a:avLst/>
                <a:gdLst/>
                <a:ahLst/>
                <a:cxnLst>
                  <a:cxn ang="3cd4">
                    <a:pos x="hc" y="t"/>
                  </a:cxn>
                  <a:cxn ang="cd2">
                    <a:pos x="l" y="vc"/>
                  </a:cxn>
                  <a:cxn ang="cd4">
                    <a:pos x="hc" y="b"/>
                  </a:cxn>
                  <a:cxn ang="0">
                    <a:pos x="r" y="vc"/>
                  </a:cxn>
                </a:cxnLst>
                <a:rect l="l" t="t" r="r" b="b"/>
                <a:pathLst>
                  <a:path w="67" h="18">
                    <a:moveTo>
                      <a:pt x="59" y="18"/>
                    </a:moveTo>
                    <a:lnTo>
                      <a:pt x="8" y="18"/>
                    </a:lnTo>
                    <a:cubicBezTo>
                      <a:pt x="3" y="18"/>
                      <a:pt x="0" y="14"/>
                      <a:pt x="0" y="8"/>
                    </a:cubicBezTo>
                    <a:cubicBezTo>
                      <a:pt x="0" y="5"/>
                      <a:pt x="3" y="0"/>
                      <a:pt x="8" y="0"/>
                    </a:cubicBezTo>
                    <a:lnTo>
                      <a:pt x="59" y="0"/>
                    </a:lnTo>
                    <a:cubicBezTo>
                      <a:pt x="63" y="0"/>
                      <a:pt x="67" y="5"/>
                      <a:pt x="67" y="8"/>
                    </a:cubicBezTo>
                    <a:cubicBezTo>
                      <a:pt x="67" y="14"/>
                      <a:pt x="63" y="18"/>
                      <a:pt x="59" y="1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8" name="Freeform: Shape 603">
                <a:extLst>
                  <a:ext uri="{FF2B5EF4-FFF2-40B4-BE49-F238E27FC236}">
                    <a16:creationId xmlns:a16="http://schemas.microsoft.com/office/drawing/2014/main" xmlns="" id="{787BC70B-770A-F544-A298-019B5A9BB707}"/>
                  </a:ext>
                </a:extLst>
              </p:cNvPr>
              <p:cNvSpPr/>
              <p:nvPr/>
            </p:nvSpPr>
            <p:spPr>
              <a:xfrm>
                <a:off x="9115170" y="6472243"/>
                <a:ext cx="66561" cy="17145"/>
              </a:xfrm>
              <a:custGeom>
                <a:avLst/>
                <a:gdLst/>
                <a:ahLst/>
                <a:cxnLst>
                  <a:cxn ang="3cd4">
                    <a:pos x="hc" y="t"/>
                  </a:cxn>
                  <a:cxn ang="cd2">
                    <a:pos x="l" y="vc"/>
                  </a:cxn>
                  <a:cxn ang="cd4">
                    <a:pos x="hc" y="b"/>
                  </a:cxn>
                  <a:cxn ang="0">
                    <a:pos x="r" y="vc"/>
                  </a:cxn>
                </a:cxnLst>
                <a:rect l="l" t="t" r="r" b="b"/>
                <a:pathLst>
                  <a:path w="67" h="18">
                    <a:moveTo>
                      <a:pt x="59" y="18"/>
                    </a:moveTo>
                    <a:lnTo>
                      <a:pt x="8" y="18"/>
                    </a:lnTo>
                    <a:cubicBezTo>
                      <a:pt x="3" y="18"/>
                      <a:pt x="0" y="13"/>
                      <a:pt x="0" y="8"/>
                    </a:cubicBezTo>
                    <a:cubicBezTo>
                      <a:pt x="0" y="4"/>
                      <a:pt x="3" y="0"/>
                      <a:pt x="8" y="0"/>
                    </a:cubicBezTo>
                    <a:lnTo>
                      <a:pt x="59" y="0"/>
                    </a:lnTo>
                    <a:cubicBezTo>
                      <a:pt x="63" y="0"/>
                      <a:pt x="67" y="4"/>
                      <a:pt x="67" y="8"/>
                    </a:cubicBezTo>
                    <a:cubicBezTo>
                      <a:pt x="67" y="13"/>
                      <a:pt x="63" y="18"/>
                      <a:pt x="59" y="1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9" name="Freeform: Shape 604">
                <a:extLst>
                  <a:ext uri="{FF2B5EF4-FFF2-40B4-BE49-F238E27FC236}">
                    <a16:creationId xmlns:a16="http://schemas.microsoft.com/office/drawing/2014/main" xmlns="" id="{244774DD-35DB-EC4B-A10F-9F9D8AA38CCD}"/>
                  </a:ext>
                </a:extLst>
              </p:cNvPr>
              <p:cNvSpPr/>
              <p:nvPr/>
            </p:nvSpPr>
            <p:spPr>
              <a:xfrm>
                <a:off x="9115173" y="6530735"/>
                <a:ext cx="66561" cy="17145"/>
              </a:xfrm>
              <a:custGeom>
                <a:avLst/>
                <a:gdLst/>
                <a:ahLst/>
                <a:cxnLst>
                  <a:cxn ang="3cd4">
                    <a:pos x="hc" y="t"/>
                  </a:cxn>
                  <a:cxn ang="cd2">
                    <a:pos x="l" y="vc"/>
                  </a:cxn>
                  <a:cxn ang="cd4">
                    <a:pos x="hc" y="b"/>
                  </a:cxn>
                  <a:cxn ang="0">
                    <a:pos x="r" y="vc"/>
                  </a:cxn>
                </a:cxnLst>
                <a:rect l="l" t="t" r="r" b="b"/>
                <a:pathLst>
                  <a:path w="67" h="18">
                    <a:moveTo>
                      <a:pt x="59" y="18"/>
                    </a:moveTo>
                    <a:lnTo>
                      <a:pt x="8" y="18"/>
                    </a:lnTo>
                    <a:cubicBezTo>
                      <a:pt x="3" y="18"/>
                      <a:pt x="0" y="13"/>
                      <a:pt x="0" y="9"/>
                    </a:cubicBezTo>
                    <a:cubicBezTo>
                      <a:pt x="0" y="4"/>
                      <a:pt x="3" y="0"/>
                      <a:pt x="8" y="0"/>
                    </a:cubicBezTo>
                    <a:lnTo>
                      <a:pt x="59" y="0"/>
                    </a:lnTo>
                    <a:cubicBezTo>
                      <a:pt x="63" y="0"/>
                      <a:pt x="67" y="4"/>
                      <a:pt x="67" y="9"/>
                    </a:cubicBezTo>
                    <a:cubicBezTo>
                      <a:pt x="67" y="13"/>
                      <a:pt x="63" y="18"/>
                      <a:pt x="59" y="1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0" name="Freeform: Shape 605">
                <a:extLst>
                  <a:ext uri="{FF2B5EF4-FFF2-40B4-BE49-F238E27FC236}">
                    <a16:creationId xmlns:a16="http://schemas.microsoft.com/office/drawing/2014/main" xmlns="" id="{4764E04D-3EA2-1945-B8DA-C237E2B46E72}"/>
                  </a:ext>
                </a:extLst>
              </p:cNvPr>
              <p:cNvSpPr/>
              <p:nvPr/>
            </p:nvSpPr>
            <p:spPr>
              <a:xfrm>
                <a:off x="9115166" y="6590235"/>
                <a:ext cx="66561" cy="15128"/>
              </a:xfrm>
              <a:custGeom>
                <a:avLst/>
                <a:gdLst/>
                <a:ahLst/>
                <a:cxnLst>
                  <a:cxn ang="3cd4">
                    <a:pos x="hc" y="t"/>
                  </a:cxn>
                  <a:cxn ang="cd2">
                    <a:pos x="l" y="vc"/>
                  </a:cxn>
                  <a:cxn ang="cd4">
                    <a:pos x="hc" y="b"/>
                  </a:cxn>
                  <a:cxn ang="0">
                    <a:pos x="r" y="vc"/>
                  </a:cxn>
                </a:cxnLst>
                <a:rect l="l" t="t" r="r" b="b"/>
                <a:pathLst>
                  <a:path w="67" h="16">
                    <a:moveTo>
                      <a:pt x="59" y="16"/>
                    </a:moveTo>
                    <a:lnTo>
                      <a:pt x="8" y="16"/>
                    </a:lnTo>
                    <a:cubicBezTo>
                      <a:pt x="3" y="16"/>
                      <a:pt x="0" y="12"/>
                      <a:pt x="0" y="8"/>
                    </a:cubicBezTo>
                    <a:cubicBezTo>
                      <a:pt x="0" y="3"/>
                      <a:pt x="3" y="0"/>
                      <a:pt x="8" y="0"/>
                    </a:cubicBezTo>
                    <a:lnTo>
                      <a:pt x="59" y="0"/>
                    </a:lnTo>
                    <a:cubicBezTo>
                      <a:pt x="63" y="0"/>
                      <a:pt x="67" y="3"/>
                      <a:pt x="67" y="8"/>
                    </a:cubicBezTo>
                    <a:cubicBezTo>
                      <a:pt x="67" y="12"/>
                      <a:pt x="63" y="16"/>
                      <a:pt x="59" y="16"/>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1" name="Freeform: Shape 606">
                <a:extLst>
                  <a:ext uri="{FF2B5EF4-FFF2-40B4-BE49-F238E27FC236}">
                    <a16:creationId xmlns:a16="http://schemas.microsoft.com/office/drawing/2014/main" xmlns="" id="{2AAB935E-323A-8748-9EAD-DA60E9A95B04}"/>
                  </a:ext>
                </a:extLst>
              </p:cNvPr>
              <p:cNvSpPr/>
              <p:nvPr/>
            </p:nvSpPr>
            <p:spPr>
              <a:xfrm>
                <a:off x="9115136" y="6648748"/>
                <a:ext cx="66561" cy="15128"/>
              </a:xfrm>
              <a:custGeom>
                <a:avLst/>
                <a:gdLst/>
                <a:ahLst/>
                <a:cxnLst>
                  <a:cxn ang="3cd4">
                    <a:pos x="hc" y="t"/>
                  </a:cxn>
                  <a:cxn ang="cd2">
                    <a:pos x="l" y="vc"/>
                  </a:cxn>
                  <a:cxn ang="cd4">
                    <a:pos x="hc" y="b"/>
                  </a:cxn>
                  <a:cxn ang="0">
                    <a:pos x="r" y="vc"/>
                  </a:cxn>
                </a:cxnLst>
                <a:rect l="l" t="t" r="r" b="b"/>
                <a:pathLst>
                  <a:path w="67" h="16">
                    <a:moveTo>
                      <a:pt x="59" y="16"/>
                    </a:moveTo>
                    <a:lnTo>
                      <a:pt x="8" y="16"/>
                    </a:lnTo>
                    <a:cubicBezTo>
                      <a:pt x="3" y="16"/>
                      <a:pt x="0" y="13"/>
                      <a:pt x="0" y="8"/>
                    </a:cubicBezTo>
                    <a:cubicBezTo>
                      <a:pt x="0" y="3"/>
                      <a:pt x="3" y="0"/>
                      <a:pt x="8" y="0"/>
                    </a:cubicBezTo>
                    <a:lnTo>
                      <a:pt x="59" y="0"/>
                    </a:lnTo>
                    <a:cubicBezTo>
                      <a:pt x="63" y="0"/>
                      <a:pt x="67" y="3"/>
                      <a:pt x="67" y="8"/>
                    </a:cubicBezTo>
                    <a:cubicBezTo>
                      <a:pt x="67" y="13"/>
                      <a:pt x="63" y="16"/>
                      <a:pt x="59" y="16"/>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2" name="Freeform: Shape 607">
                <a:extLst>
                  <a:ext uri="{FF2B5EF4-FFF2-40B4-BE49-F238E27FC236}">
                    <a16:creationId xmlns:a16="http://schemas.microsoft.com/office/drawing/2014/main" xmlns="" id="{667F388D-8626-694D-9D20-00DED85596C8}"/>
                  </a:ext>
                </a:extLst>
              </p:cNvPr>
              <p:cNvSpPr/>
              <p:nvPr/>
            </p:nvSpPr>
            <p:spPr>
              <a:xfrm>
                <a:off x="9115160" y="6707142"/>
                <a:ext cx="66561" cy="16136"/>
              </a:xfrm>
              <a:custGeom>
                <a:avLst/>
                <a:gdLst/>
                <a:ahLst/>
                <a:cxnLst>
                  <a:cxn ang="3cd4">
                    <a:pos x="hc" y="t"/>
                  </a:cxn>
                  <a:cxn ang="cd2">
                    <a:pos x="l" y="vc"/>
                  </a:cxn>
                  <a:cxn ang="cd4">
                    <a:pos x="hc" y="b"/>
                  </a:cxn>
                  <a:cxn ang="0">
                    <a:pos x="r" y="vc"/>
                  </a:cxn>
                </a:cxnLst>
                <a:rect l="l" t="t" r="r" b="b"/>
                <a:pathLst>
                  <a:path w="67" h="17">
                    <a:moveTo>
                      <a:pt x="59" y="17"/>
                    </a:moveTo>
                    <a:lnTo>
                      <a:pt x="8" y="17"/>
                    </a:lnTo>
                    <a:cubicBezTo>
                      <a:pt x="3" y="17"/>
                      <a:pt x="0" y="13"/>
                      <a:pt x="0" y="8"/>
                    </a:cubicBezTo>
                    <a:cubicBezTo>
                      <a:pt x="0" y="3"/>
                      <a:pt x="3" y="0"/>
                      <a:pt x="8" y="0"/>
                    </a:cubicBezTo>
                    <a:lnTo>
                      <a:pt x="59" y="0"/>
                    </a:lnTo>
                    <a:cubicBezTo>
                      <a:pt x="63" y="0"/>
                      <a:pt x="67" y="3"/>
                      <a:pt x="67" y="8"/>
                    </a:cubicBezTo>
                    <a:cubicBezTo>
                      <a:pt x="67" y="13"/>
                      <a:pt x="63" y="17"/>
                      <a:pt x="59" y="17"/>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63" name="Freeform: Shape 608">
              <a:extLst>
                <a:ext uri="{FF2B5EF4-FFF2-40B4-BE49-F238E27FC236}">
                  <a16:creationId xmlns:a16="http://schemas.microsoft.com/office/drawing/2014/main" xmlns="" id="{95EE810D-7EA2-724D-8306-008C2AD3B8F2}"/>
                </a:ext>
              </a:extLst>
            </p:cNvPr>
            <p:cNvSpPr/>
            <p:nvPr/>
          </p:nvSpPr>
          <p:spPr>
            <a:xfrm>
              <a:off x="13094959" y="4117410"/>
              <a:ext cx="923625" cy="998260"/>
            </a:xfrm>
            <a:custGeom>
              <a:avLst/>
              <a:gdLst/>
              <a:ahLst/>
              <a:cxnLst>
                <a:cxn ang="3cd4">
                  <a:pos x="hc" y="t"/>
                </a:cxn>
                <a:cxn ang="cd2">
                  <a:pos x="l" y="vc"/>
                </a:cxn>
                <a:cxn ang="cd4">
                  <a:pos x="hc" y="b"/>
                </a:cxn>
                <a:cxn ang="0">
                  <a:pos x="r" y="vc"/>
                </a:cxn>
              </a:cxnLst>
              <a:rect l="l" t="t" r="r" b="b"/>
              <a:pathLst>
                <a:path w="496" h="536">
                  <a:moveTo>
                    <a:pt x="127" y="66"/>
                  </a:moveTo>
                  <a:cubicBezTo>
                    <a:pt x="91" y="113"/>
                    <a:pt x="89" y="192"/>
                    <a:pt x="89" y="223"/>
                  </a:cubicBezTo>
                  <a:cubicBezTo>
                    <a:pt x="89" y="227"/>
                    <a:pt x="84" y="227"/>
                    <a:pt x="83" y="225"/>
                  </a:cubicBezTo>
                  <a:cubicBezTo>
                    <a:pt x="17" y="86"/>
                    <a:pt x="100" y="66"/>
                    <a:pt x="124" y="64"/>
                  </a:cubicBezTo>
                  <a:cubicBezTo>
                    <a:pt x="126" y="64"/>
                    <a:pt x="128" y="64"/>
                    <a:pt x="127" y="66"/>
                  </a:cubicBezTo>
                  <a:close/>
                  <a:moveTo>
                    <a:pt x="494" y="84"/>
                  </a:moveTo>
                  <a:cubicBezTo>
                    <a:pt x="485" y="28"/>
                    <a:pt x="425" y="-11"/>
                    <a:pt x="366" y="3"/>
                  </a:cubicBezTo>
                  <a:cubicBezTo>
                    <a:pt x="311" y="16"/>
                    <a:pt x="272" y="56"/>
                    <a:pt x="212" y="36"/>
                  </a:cubicBezTo>
                  <a:cubicBezTo>
                    <a:pt x="182" y="26"/>
                    <a:pt x="151" y="14"/>
                    <a:pt x="121" y="5"/>
                  </a:cubicBezTo>
                  <a:cubicBezTo>
                    <a:pt x="81" y="-6"/>
                    <a:pt x="35" y="16"/>
                    <a:pt x="12" y="49"/>
                  </a:cubicBezTo>
                  <a:cubicBezTo>
                    <a:pt x="-10" y="83"/>
                    <a:pt x="3" y="126"/>
                    <a:pt x="8" y="163"/>
                  </a:cubicBezTo>
                  <a:cubicBezTo>
                    <a:pt x="15" y="212"/>
                    <a:pt x="21" y="260"/>
                    <a:pt x="27" y="309"/>
                  </a:cubicBezTo>
                  <a:cubicBezTo>
                    <a:pt x="33" y="341"/>
                    <a:pt x="37" y="374"/>
                    <a:pt x="41" y="407"/>
                  </a:cubicBezTo>
                  <a:cubicBezTo>
                    <a:pt x="44" y="442"/>
                    <a:pt x="45" y="482"/>
                    <a:pt x="70" y="508"/>
                  </a:cubicBezTo>
                  <a:cubicBezTo>
                    <a:pt x="89" y="530"/>
                    <a:pt x="153" y="556"/>
                    <a:pt x="160" y="513"/>
                  </a:cubicBezTo>
                  <a:cubicBezTo>
                    <a:pt x="167" y="465"/>
                    <a:pt x="155" y="413"/>
                    <a:pt x="160" y="366"/>
                  </a:cubicBezTo>
                  <a:cubicBezTo>
                    <a:pt x="172" y="262"/>
                    <a:pt x="331" y="269"/>
                    <a:pt x="335" y="371"/>
                  </a:cubicBezTo>
                  <a:cubicBezTo>
                    <a:pt x="338" y="417"/>
                    <a:pt x="328" y="468"/>
                    <a:pt x="335" y="513"/>
                  </a:cubicBezTo>
                  <a:cubicBezTo>
                    <a:pt x="344" y="559"/>
                    <a:pt x="413" y="526"/>
                    <a:pt x="431" y="504"/>
                  </a:cubicBezTo>
                  <a:cubicBezTo>
                    <a:pt x="446" y="484"/>
                    <a:pt x="447" y="462"/>
                    <a:pt x="450" y="439"/>
                  </a:cubicBezTo>
                  <a:cubicBezTo>
                    <a:pt x="457" y="383"/>
                    <a:pt x="465" y="328"/>
                    <a:pt x="472" y="272"/>
                  </a:cubicBezTo>
                  <a:cubicBezTo>
                    <a:pt x="481" y="219"/>
                    <a:pt x="488" y="166"/>
                    <a:pt x="495" y="112"/>
                  </a:cubicBezTo>
                  <a:cubicBezTo>
                    <a:pt x="496" y="102"/>
                    <a:pt x="496" y="93"/>
                    <a:pt x="494" y="84"/>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9" name="Group 8">
              <a:extLst>
                <a:ext uri="{FF2B5EF4-FFF2-40B4-BE49-F238E27FC236}">
                  <a16:creationId xmlns:a16="http://schemas.microsoft.com/office/drawing/2014/main" xmlns="" id="{E02054E9-44D6-AD49-BFF3-01E66C210373}"/>
                </a:ext>
              </a:extLst>
            </p:cNvPr>
            <p:cNvGrpSpPr/>
            <p:nvPr/>
          </p:nvGrpSpPr>
          <p:grpSpPr>
            <a:xfrm>
              <a:off x="2704043" y="6697463"/>
              <a:ext cx="962805" cy="1100895"/>
              <a:chOff x="4807849" y="7576481"/>
              <a:chExt cx="520385" cy="595022"/>
            </a:xfrm>
          </p:grpSpPr>
          <p:sp>
            <p:nvSpPr>
              <p:cNvPr id="170" name="Freeform: Shape 614">
                <a:extLst>
                  <a:ext uri="{FF2B5EF4-FFF2-40B4-BE49-F238E27FC236}">
                    <a16:creationId xmlns:a16="http://schemas.microsoft.com/office/drawing/2014/main" xmlns="" id="{8A2D5A57-D874-EC42-ACB5-2D511ACFC364}"/>
                  </a:ext>
                </a:extLst>
              </p:cNvPr>
              <p:cNvSpPr/>
              <p:nvPr/>
            </p:nvSpPr>
            <p:spPr>
              <a:xfrm>
                <a:off x="4907690" y="7709605"/>
                <a:ext cx="340874" cy="370122"/>
              </a:xfrm>
              <a:custGeom>
                <a:avLst/>
                <a:gdLst/>
                <a:ahLst/>
                <a:cxnLst>
                  <a:cxn ang="3cd4">
                    <a:pos x="hc" y="t"/>
                  </a:cxn>
                  <a:cxn ang="cd2">
                    <a:pos x="l" y="vc"/>
                  </a:cxn>
                  <a:cxn ang="cd4">
                    <a:pos x="hc" y="b"/>
                  </a:cxn>
                  <a:cxn ang="0">
                    <a:pos x="r" y="vc"/>
                  </a:cxn>
                </a:cxnLst>
                <a:rect l="l" t="t" r="r" b="b"/>
                <a:pathLst>
                  <a:path w="339" h="368">
                    <a:moveTo>
                      <a:pt x="16" y="85"/>
                    </a:moveTo>
                    <a:lnTo>
                      <a:pt x="241" y="352"/>
                    </a:lnTo>
                    <a:lnTo>
                      <a:pt x="322" y="284"/>
                    </a:lnTo>
                    <a:lnTo>
                      <a:pt x="96" y="17"/>
                    </a:lnTo>
                    <a:lnTo>
                      <a:pt x="26" y="15"/>
                    </a:lnTo>
                    <a:close/>
                    <a:moveTo>
                      <a:pt x="241" y="368"/>
                    </a:moveTo>
                    <a:cubicBezTo>
                      <a:pt x="236" y="368"/>
                      <a:pt x="233" y="367"/>
                      <a:pt x="231" y="364"/>
                    </a:cubicBezTo>
                    <a:lnTo>
                      <a:pt x="4" y="94"/>
                    </a:lnTo>
                    <a:cubicBezTo>
                      <a:pt x="1" y="91"/>
                      <a:pt x="-1" y="88"/>
                      <a:pt x="0" y="84"/>
                    </a:cubicBezTo>
                    <a:lnTo>
                      <a:pt x="11" y="11"/>
                    </a:lnTo>
                    <a:cubicBezTo>
                      <a:pt x="13" y="5"/>
                      <a:pt x="17" y="0"/>
                      <a:pt x="24" y="0"/>
                    </a:cubicBezTo>
                    <a:lnTo>
                      <a:pt x="98" y="2"/>
                    </a:lnTo>
                    <a:cubicBezTo>
                      <a:pt x="102" y="2"/>
                      <a:pt x="106" y="3"/>
                      <a:pt x="108" y="6"/>
                    </a:cubicBezTo>
                    <a:lnTo>
                      <a:pt x="335" y="276"/>
                    </a:lnTo>
                    <a:cubicBezTo>
                      <a:pt x="337" y="279"/>
                      <a:pt x="339" y="282"/>
                      <a:pt x="338" y="285"/>
                    </a:cubicBezTo>
                    <a:cubicBezTo>
                      <a:pt x="338" y="288"/>
                      <a:pt x="336" y="291"/>
                      <a:pt x="334" y="294"/>
                    </a:cubicBezTo>
                    <a:lnTo>
                      <a:pt x="249" y="365"/>
                    </a:lnTo>
                    <a:cubicBezTo>
                      <a:pt x="246" y="367"/>
                      <a:pt x="244" y="368"/>
                      <a:pt x="241" y="36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1" name="Freeform: Shape 615">
                <a:extLst>
                  <a:ext uri="{FF2B5EF4-FFF2-40B4-BE49-F238E27FC236}">
                    <a16:creationId xmlns:a16="http://schemas.microsoft.com/office/drawing/2014/main" xmlns="" id="{04BBB244-AAFF-9B43-ADF9-B6E3D56DB33D}"/>
                  </a:ext>
                </a:extLst>
              </p:cNvPr>
              <p:cNvSpPr/>
              <p:nvPr/>
            </p:nvSpPr>
            <p:spPr>
              <a:xfrm>
                <a:off x="4807849" y="7576481"/>
                <a:ext cx="106901" cy="124046"/>
              </a:xfrm>
              <a:custGeom>
                <a:avLst/>
                <a:gdLst/>
                <a:ahLst/>
                <a:cxnLst>
                  <a:cxn ang="3cd4">
                    <a:pos x="hc" y="t"/>
                  </a:cxn>
                  <a:cxn ang="cd2">
                    <a:pos x="l" y="vc"/>
                  </a:cxn>
                  <a:cxn ang="cd4">
                    <a:pos x="hc" y="b"/>
                  </a:cxn>
                  <a:cxn ang="0">
                    <a:pos x="r" y="vc"/>
                  </a:cxn>
                </a:cxnLst>
                <a:rect l="l" t="t" r="r" b="b"/>
                <a:pathLst>
                  <a:path w="107" h="124">
                    <a:moveTo>
                      <a:pt x="98" y="124"/>
                    </a:moveTo>
                    <a:cubicBezTo>
                      <a:pt x="95" y="124"/>
                      <a:pt x="93" y="123"/>
                      <a:pt x="91" y="121"/>
                    </a:cubicBezTo>
                    <a:lnTo>
                      <a:pt x="3" y="17"/>
                    </a:lnTo>
                    <a:cubicBezTo>
                      <a:pt x="-1" y="12"/>
                      <a:pt x="0" y="6"/>
                      <a:pt x="4" y="2"/>
                    </a:cubicBezTo>
                    <a:cubicBezTo>
                      <a:pt x="8" y="-1"/>
                      <a:pt x="14" y="0"/>
                      <a:pt x="17" y="3"/>
                    </a:cubicBezTo>
                    <a:lnTo>
                      <a:pt x="105" y="108"/>
                    </a:lnTo>
                    <a:cubicBezTo>
                      <a:pt x="108" y="113"/>
                      <a:pt x="108" y="119"/>
                      <a:pt x="105" y="122"/>
                    </a:cubicBezTo>
                    <a:cubicBezTo>
                      <a:pt x="102" y="123"/>
                      <a:pt x="100" y="124"/>
                      <a:pt x="98" y="124"/>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2" name="Freeform: Shape 616">
                <a:extLst>
                  <a:ext uri="{FF2B5EF4-FFF2-40B4-BE49-F238E27FC236}">
                    <a16:creationId xmlns:a16="http://schemas.microsoft.com/office/drawing/2014/main" xmlns="" id="{AEC359C5-F060-2848-BA99-C6F24B4D6227}"/>
                  </a:ext>
                </a:extLst>
              </p:cNvPr>
              <p:cNvSpPr/>
              <p:nvPr/>
            </p:nvSpPr>
            <p:spPr>
              <a:xfrm>
                <a:off x="5123511" y="7971814"/>
                <a:ext cx="144216" cy="126063"/>
              </a:xfrm>
              <a:custGeom>
                <a:avLst/>
                <a:gdLst/>
                <a:ahLst/>
                <a:cxnLst>
                  <a:cxn ang="3cd4">
                    <a:pos x="hc" y="t"/>
                  </a:cxn>
                  <a:cxn ang="cd2">
                    <a:pos x="l" y="vc"/>
                  </a:cxn>
                  <a:cxn ang="cd4">
                    <a:pos x="hc" y="b"/>
                  </a:cxn>
                  <a:cxn ang="0">
                    <a:pos x="r" y="vc"/>
                  </a:cxn>
                </a:cxnLst>
                <a:rect l="l" t="t" r="r" b="b"/>
                <a:pathLst>
                  <a:path w="144" h="126">
                    <a:moveTo>
                      <a:pt x="141" y="22"/>
                    </a:moveTo>
                    <a:lnTo>
                      <a:pt x="20" y="123"/>
                    </a:lnTo>
                    <a:cubicBezTo>
                      <a:pt x="17" y="127"/>
                      <a:pt x="10" y="126"/>
                      <a:pt x="8" y="122"/>
                    </a:cubicBezTo>
                    <a:lnTo>
                      <a:pt x="2" y="117"/>
                    </a:lnTo>
                    <a:cubicBezTo>
                      <a:pt x="-1" y="113"/>
                      <a:pt x="-1" y="107"/>
                      <a:pt x="3" y="104"/>
                    </a:cubicBezTo>
                    <a:lnTo>
                      <a:pt x="124" y="1"/>
                    </a:lnTo>
                    <a:cubicBezTo>
                      <a:pt x="128" y="-1"/>
                      <a:pt x="134" y="-1"/>
                      <a:pt x="137" y="2"/>
                    </a:cubicBezTo>
                    <a:lnTo>
                      <a:pt x="142" y="9"/>
                    </a:lnTo>
                    <a:cubicBezTo>
                      <a:pt x="145" y="13"/>
                      <a:pt x="145" y="18"/>
                      <a:pt x="141" y="22"/>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3" name="Freeform: Shape 617">
                <a:extLst>
                  <a:ext uri="{FF2B5EF4-FFF2-40B4-BE49-F238E27FC236}">
                    <a16:creationId xmlns:a16="http://schemas.microsoft.com/office/drawing/2014/main" xmlns="" id="{93F74695-3E59-404B-BBF1-C91AC07A8121}"/>
                  </a:ext>
                </a:extLst>
              </p:cNvPr>
              <p:cNvSpPr/>
              <p:nvPr/>
            </p:nvSpPr>
            <p:spPr>
              <a:xfrm>
                <a:off x="5190069" y="8037372"/>
                <a:ext cx="138165" cy="134131"/>
              </a:xfrm>
              <a:custGeom>
                <a:avLst/>
                <a:gdLst/>
                <a:ahLst/>
                <a:cxnLst>
                  <a:cxn ang="3cd4">
                    <a:pos x="hc" y="t"/>
                  </a:cxn>
                  <a:cxn ang="cd2">
                    <a:pos x="l" y="vc"/>
                  </a:cxn>
                  <a:cxn ang="cd4">
                    <a:pos x="hc" y="b"/>
                  </a:cxn>
                  <a:cxn ang="0">
                    <a:pos x="r" y="vc"/>
                  </a:cxn>
                </a:cxnLst>
                <a:rect l="l" t="t" r="r" b="b"/>
                <a:pathLst>
                  <a:path w="138" h="134">
                    <a:moveTo>
                      <a:pt x="86" y="33"/>
                    </a:moveTo>
                    <a:lnTo>
                      <a:pt x="61" y="3"/>
                    </a:lnTo>
                    <a:cubicBezTo>
                      <a:pt x="59" y="1"/>
                      <a:pt x="55" y="-1"/>
                      <a:pt x="53" y="2"/>
                    </a:cubicBezTo>
                    <a:lnTo>
                      <a:pt x="1" y="45"/>
                    </a:lnTo>
                    <a:cubicBezTo>
                      <a:pt x="0" y="47"/>
                      <a:pt x="0" y="50"/>
                      <a:pt x="1" y="53"/>
                    </a:cubicBezTo>
                    <a:lnTo>
                      <a:pt x="26" y="83"/>
                    </a:lnTo>
                    <a:cubicBezTo>
                      <a:pt x="29" y="85"/>
                      <a:pt x="29" y="89"/>
                      <a:pt x="25" y="91"/>
                    </a:cubicBezTo>
                    <a:lnTo>
                      <a:pt x="7" y="107"/>
                    </a:lnTo>
                    <a:cubicBezTo>
                      <a:pt x="4" y="109"/>
                      <a:pt x="4" y="113"/>
                      <a:pt x="6" y="115"/>
                    </a:cubicBezTo>
                    <a:lnTo>
                      <a:pt x="21" y="132"/>
                    </a:lnTo>
                    <a:cubicBezTo>
                      <a:pt x="23" y="134"/>
                      <a:pt x="26" y="135"/>
                      <a:pt x="29" y="133"/>
                    </a:cubicBezTo>
                    <a:lnTo>
                      <a:pt x="135" y="43"/>
                    </a:lnTo>
                    <a:cubicBezTo>
                      <a:pt x="137" y="41"/>
                      <a:pt x="138" y="38"/>
                      <a:pt x="136" y="36"/>
                    </a:cubicBezTo>
                    <a:lnTo>
                      <a:pt x="121" y="18"/>
                    </a:lnTo>
                    <a:cubicBezTo>
                      <a:pt x="119" y="15"/>
                      <a:pt x="116" y="15"/>
                      <a:pt x="113" y="18"/>
                    </a:cubicBezTo>
                    <a:lnTo>
                      <a:pt x="94" y="34"/>
                    </a:lnTo>
                    <a:cubicBezTo>
                      <a:pt x="91" y="35"/>
                      <a:pt x="88" y="35"/>
                      <a:pt x="86" y="33"/>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4" name="Freeform: Shape 618">
                <a:extLst>
                  <a:ext uri="{FF2B5EF4-FFF2-40B4-BE49-F238E27FC236}">
                    <a16:creationId xmlns:a16="http://schemas.microsoft.com/office/drawing/2014/main" xmlns="" id="{A0C87F5A-164C-4C40-917B-B16796E4A7CD}"/>
                  </a:ext>
                </a:extLst>
              </p:cNvPr>
              <p:cNvSpPr/>
              <p:nvPr/>
            </p:nvSpPr>
            <p:spPr>
              <a:xfrm>
                <a:off x="4945006" y="7801376"/>
                <a:ext cx="45383" cy="41349"/>
              </a:xfrm>
              <a:custGeom>
                <a:avLst/>
                <a:gdLst/>
                <a:ahLst/>
                <a:cxnLst>
                  <a:cxn ang="3cd4">
                    <a:pos x="hc" y="t"/>
                  </a:cxn>
                  <a:cxn ang="cd2">
                    <a:pos x="l" y="vc"/>
                  </a:cxn>
                  <a:cxn ang="cd4">
                    <a:pos x="hc" y="b"/>
                  </a:cxn>
                  <a:cxn ang="0">
                    <a:pos x="r" y="vc"/>
                  </a:cxn>
                </a:cxnLst>
                <a:rect l="l" t="t" r="r" b="b"/>
                <a:pathLst>
                  <a:path w="46" h="42">
                    <a:moveTo>
                      <a:pt x="7" y="42"/>
                    </a:moveTo>
                    <a:cubicBezTo>
                      <a:pt x="5" y="42"/>
                      <a:pt x="3" y="41"/>
                      <a:pt x="2" y="39"/>
                    </a:cubicBezTo>
                    <a:cubicBezTo>
                      <a:pt x="-1" y="36"/>
                      <a:pt x="-1" y="31"/>
                      <a:pt x="2" y="29"/>
                    </a:cubicBezTo>
                    <a:lnTo>
                      <a:pt x="33" y="2"/>
                    </a:lnTo>
                    <a:cubicBezTo>
                      <a:pt x="37" y="-1"/>
                      <a:pt x="41" y="-1"/>
                      <a:pt x="44" y="3"/>
                    </a:cubicBezTo>
                    <a:cubicBezTo>
                      <a:pt x="47" y="6"/>
                      <a:pt x="47" y="10"/>
                      <a:pt x="43" y="13"/>
                    </a:cubicBezTo>
                    <a:lnTo>
                      <a:pt x="12" y="40"/>
                    </a:lnTo>
                    <a:cubicBezTo>
                      <a:pt x="11" y="41"/>
                      <a:pt x="9" y="42"/>
                      <a:pt x="7" y="42"/>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5" name="Freeform: Shape 619">
                <a:extLst>
                  <a:ext uri="{FF2B5EF4-FFF2-40B4-BE49-F238E27FC236}">
                    <a16:creationId xmlns:a16="http://schemas.microsoft.com/office/drawing/2014/main" xmlns="" id="{2F9DA055-E1FE-3A48-B6FF-51D640351543}"/>
                  </a:ext>
                </a:extLst>
              </p:cNvPr>
              <p:cNvSpPr/>
              <p:nvPr/>
            </p:nvSpPr>
            <p:spPr>
              <a:xfrm>
                <a:off x="4969215" y="7830616"/>
                <a:ext cx="46391" cy="40340"/>
              </a:xfrm>
              <a:custGeom>
                <a:avLst/>
                <a:gdLst/>
                <a:ahLst/>
                <a:cxnLst>
                  <a:cxn ang="3cd4">
                    <a:pos x="hc" y="t"/>
                  </a:cxn>
                  <a:cxn ang="cd2">
                    <a:pos x="l" y="vc"/>
                  </a:cxn>
                  <a:cxn ang="cd4">
                    <a:pos x="hc" y="b"/>
                  </a:cxn>
                  <a:cxn ang="0">
                    <a:pos x="r" y="vc"/>
                  </a:cxn>
                </a:cxnLst>
                <a:rect l="l" t="t" r="r" b="b"/>
                <a:pathLst>
                  <a:path w="47" h="41">
                    <a:moveTo>
                      <a:pt x="7" y="41"/>
                    </a:moveTo>
                    <a:cubicBezTo>
                      <a:pt x="5" y="41"/>
                      <a:pt x="3" y="40"/>
                      <a:pt x="2" y="38"/>
                    </a:cubicBezTo>
                    <a:cubicBezTo>
                      <a:pt x="-1" y="35"/>
                      <a:pt x="-1" y="30"/>
                      <a:pt x="3" y="27"/>
                    </a:cubicBezTo>
                    <a:lnTo>
                      <a:pt x="34" y="1"/>
                    </a:lnTo>
                    <a:cubicBezTo>
                      <a:pt x="37" y="-1"/>
                      <a:pt x="42" y="-1"/>
                      <a:pt x="45" y="2"/>
                    </a:cubicBezTo>
                    <a:cubicBezTo>
                      <a:pt x="48" y="5"/>
                      <a:pt x="47" y="10"/>
                      <a:pt x="44" y="13"/>
                    </a:cubicBezTo>
                    <a:lnTo>
                      <a:pt x="13" y="39"/>
                    </a:lnTo>
                    <a:cubicBezTo>
                      <a:pt x="11" y="40"/>
                      <a:pt x="9" y="41"/>
                      <a:pt x="7" y="41"/>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6" name="Freeform: Shape 620">
                <a:extLst>
                  <a:ext uri="{FF2B5EF4-FFF2-40B4-BE49-F238E27FC236}">
                    <a16:creationId xmlns:a16="http://schemas.microsoft.com/office/drawing/2014/main" xmlns="" id="{96EFC77F-DD13-B34F-9F74-726F1A19AEF5}"/>
                  </a:ext>
                </a:extLst>
              </p:cNvPr>
              <p:cNvSpPr/>
              <p:nvPr/>
            </p:nvSpPr>
            <p:spPr>
              <a:xfrm>
                <a:off x="4994427" y="7859861"/>
                <a:ext cx="45383" cy="41349"/>
              </a:xfrm>
              <a:custGeom>
                <a:avLst/>
                <a:gdLst/>
                <a:ahLst/>
                <a:cxnLst>
                  <a:cxn ang="3cd4">
                    <a:pos x="hc" y="t"/>
                  </a:cxn>
                  <a:cxn ang="cd2">
                    <a:pos x="l" y="vc"/>
                  </a:cxn>
                  <a:cxn ang="cd4">
                    <a:pos x="hc" y="b"/>
                  </a:cxn>
                  <a:cxn ang="0">
                    <a:pos x="r" y="vc"/>
                  </a:cxn>
                </a:cxnLst>
                <a:rect l="l" t="t" r="r" b="b"/>
                <a:pathLst>
                  <a:path w="46" h="42">
                    <a:moveTo>
                      <a:pt x="8" y="42"/>
                    </a:moveTo>
                    <a:cubicBezTo>
                      <a:pt x="5" y="42"/>
                      <a:pt x="2" y="41"/>
                      <a:pt x="1" y="40"/>
                    </a:cubicBezTo>
                    <a:cubicBezTo>
                      <a:pt x="-1" y="35"/>
                      <a:pt x="-1" y="32"/>
                      <a:pt x="2" y="29"/>
                    </a:cubicBezTo>
                    <a:lnTo>
                      <a:pt x="34" y="2"/>
                    </a:lnTo>
                    <a:cubicBezTo>
                      <a:pt x="37" y="-1"/>
                      <a:pt x="41" y="0"/>
                      <a:pt x="44" y="3"/>
                    </a:cubicBezTo>
                    <a:cubicBezTo>
                      <a:pt x="47" y="6"/>
                      <a:pt x="46" y="11"/>
                      <a:pt x="43" y="13"/>
                    </a:cubicBezTo>
                    <a:lnTo>
                      <a:pt x="11" y="40"/>
                    </a:lnTo>
                    <a:cubicBezTo>
                      <a:pt x="10" y="42"/>
                      <a:pt x="9" y="42"/>
                      <a:pt x="8" y="42"/>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7" name="Freeform: Shape 621">
                <a:extLst>
                  <a:ext uri="{FF2B5EF4-FFF2-40B4-BE49-F238E27FC236}">
                    <a16:creationId xmlns:a16="http://schemas.microsoft.com/office/drawing/2014/main" xmlns="" id="{7425D049-1769-E74F-BFF5-308517CB2930}"/>
                  </a:ext>
                </a:extLst>
              </p:cNvPr>
              <p:cNvSpPr/>
              <p:nvPr/>
            </p:nvSpPr>
            <p:spPr>
              <a:xfrm>
                <a:off x="5019637" y="7890109"/>
                <a:ext cx="45383" cy="40340"/>
              </a:xfrm>
              <a:custGeom>
                <a:avLst/>
                <a:gdLst/>
                <a:ahLst/>
                <a:cxnLst>
                  <a:cxn ang="3cd4">
                    <a:pos x="hc" y="t"/>
                  </a:cxn>
                  <a:cxn ang="cd2">
                    <a:pos x="l" y="vc"/>
                  </a:cxn>
                  <a:cxn ang="cd4">
                    <a:pos x="hc" y="b"/>
                  </a:cxn>
                  <a:cxn ang="0">
                    <a:pos x="r" y="vc"/>
                  </a:cxn>
                </a:cxnLst>
                <a:rect l="l" t="t" r="r" b="b"/>
                <a:pathLst>
                  <a:path w="46" h="41">
                    <a:moveTo>
                      <a:pt x="8" y="41"/>
                    </a:moveTo>
                    <a:cubicBezTo>
                      <a:pt x="6" y="41"/>
                      <a:pt x="3" y="40"/>
                      <a:pt x="2" y="38"/>
                    </a:cubicBezTo>
                    <a:cubicBezTo>
                      <a:pt x="-1" y="35"/>
                      <a:pt x="0" y="30"/>
                      <a:pt x="3" y="28"/>
                    </a:cubicBezTo>
                    <a:lnTo>
                      <a:pt x="34" y="2"/>
                    </a:lnTo>
                    <a:cubicBezTo>
                      <a:pt x="37" y="-1"/>
                      <a:pt x="43" y="-1"/>
                      <a:pt x="44" y="2"/>
                    </a:cubicBezTo>
                    <a:cubicBezTo>
                      <a:pt x="47" y="5"/>
                      <a:pt x="47" y="10"/>
                      <a:pt x="43" y="13"/>
                    </a:cubicBezTo>
                    <a:lnTo>
                      <a:pt x="13" y="39"/>
                    </a:lnTo>
                    <a:cubicBezTo>
                      <a:pt x="11" y="40"/>
                      <a:pt x="9" y="41"/>
                      <a:pt x="8" y="41"/>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8" name="Freeform: Shape 622">
                <a:extLst>
                  <a:ext uri="{FF2B5EF4-FFF2-40B4-BE49-F238E27FC236}">
                    <a16:creationId xmlns:a16="http://schemas.microsoft.com/office/drawing/2014/main" xmlns="" id="{2B55951D-13EE-FB46-A1C9-E5793A2326DA}"/>
                  </a:ext>
                </a:extLst>
              </p:cNvPr>
              <p:cNvSpPr/>
              <p:nvPr/>
            </p:nvSpPr>
            <p:spPr>
              <a:xfrm>
                <a:off x="5068045" y="7947593"/>
                <a:ext cx="46391" cy="41349"/>
              </a:xfrm>
              <a:custGeom>
                <a:avLst/>
                <a:gdLst/>
                <a:ahLst/>
                <a:cxnLst>
                  <a:cxn ang="3cd4">
                    <a:pos x="hc" y="t"/>
                  </a:cxn>
                  <a:cxn ang="cd2">
                    <a:pos x="l" y="vc"/>
                  </a:cxn>
                  <a:cxn ang="cd4">
                    <a:pos x="hc" y="b"/>
                  </a:cxn>
                  <a:cxn ang="0">
                    <a:pos x="r" y="vc"/>
                  </a:cxn>
                </a:cxnLst>
                <a:rect l="l" t="t" r="r" b="b"/>
                <a:pathLst>
                  <a:path w="47" h="42">
                    <a:moveTo>
                      <a:pt x="7" y="42"/>
                    </a:moveTo>
                    <a:cubicBezTo>
                      <a:pt x="6" y="42"/>
                      <a:pt x="4" y="41"/>
                      <a:pt x="2" y="39"/>
                    </a:cubicBezTo>
                    <a:cubicBezTo>
                      <a:pt x="-1" y="36"/>
                      <a:pt x="-1" y="31"/>
                      <a:pt x="3" y="29"/>
                    </a:cubicBezTo>
                    <a:lnTo>
                      <a:pt x="34" y="2"/>
                    </a:lnTo>
                    <a:cubicBezTo>
                      <a:pt x="37" y="-1"/>
                      <a:pt x="42" y="-1"/>
                      <a:pt x="45" y="3"/>
                    </a:cubicBezTo>
                    <a:cubicBezTo>
                      <a:pt x="47" y="6"/>
                      <a:pt x="47" y="12"/>
                      <a:pt x="44" y="13"/>
                    </a:cubicBezTo>
                    <a:lnTo>
                      <a:pt x="13" y="40"/>
                    </a:lnTo>
                    <a:cubicBezTo>
                      <a:pt x="11" y="41"/>
                      <a:pt x="10" y="42"/>
                      <a:pt x="7" y="42"/>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9" name="Freeform: Shape 623">
                <a:extLst>
                  <a:ext uri="{FF2B5EF4-FFF2-40B4-BE49-F238E27FC236}">
                    <a16:creationId xmlns:a16="http://schemas.microsoft.com/office/drawing/2014/main" xmlns="" id="{40BC3B72-6FDF-9E45-9A11-CF121B091B75}"/>
                  </a:ext>
                </a:extLst>
              </p:cNvPr>
              <p:cNvSpPr/>
              <p:nvPr/>
            </p:nvSpPr>
            <p:spPr>
              <a:xfrm>
                <a:off x="5093255" y="7976840"/>
                <a:ext cx="46391" cy="40340"/>
              </a:xfrm>
              <a:custGeom>
                <a:avLst/>
                <a:gdLst/>
                <a:ahLst/>
                <a:cxnLst>
                  <a:cxn ang="3cd4">
                    <a:pos x="hc" y="t"/>
                  </a:cxn>
                  <a:cxn ang="cd2">
                    <a:pos x="l" y="vc"/>
                  </a:cxn>
                  <a:cxn ang="cd4">
                    <a:pos x="hc" y="b"/>
                  </a:cxn>
                  <a:cxn ang="0">
                    <a:pos x="r" y="vc"/>
                  </a:cxn>
                </a:cxnLst>
                <a:rect l="l" t="t" r="r" b="b"/>
                <a:pathLst>
                  <a:path w="47" h="41">
                    <a:moveTo>
                      <a:pt x="7" y="41"/>
                    </a:moveTo>
                    <a:cubicBezTo>
                      <a:pt x="5" y="41"/>
                      <a:pt x="3" y="40"/>
                      <a:pt x="1" y="38"/>
                    </a:cubicBezTo>
                    <a:cubicBezTo>
                      <a:pt x="-1" y="35"/>
                      <a:pt x="-1" y="30"/>
                      <a:pt x="2" y="27"/>
                    </a:cubicBezTo>
                    <a:lnTo>
                      <a:pt x="33" y="1"/>
                    </a:lnTo>
                    <a:cubicBezTo>
                      <a:pt x="36" y="-1"/>
                      <a:pt x="41" y="-1"/>
                      <a:pt x="44" y="2"/>
                    </a:cubicBezTo>
                    <a:cubicBezTo>
                      <a:pt x="47" y="5"/>
                      <a:pt x="47" y="10"/>
                      <a:pt x="43" y="13"/>
                    </a:cubicBezTo>
                    <a:lnTo>
                      <a:pt x="12" y="39"/>
                    </a:lnTo>
                    <a:cubicBezTo>
                      <a:pt x="11" y="40"/>
                      <a:pt x="9" y="41"/>
                      <a:pt x="7" y="41"/>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0" name="Freeform: Shape 624">
                <a:extLst>
                  <a:ext uri="{FF2B5EF4-FFF2-40B4-BE49-F238E27FC236}">
                    <a16:creationId xmlns:a16="http://schemas.microsoft.com/office/drawing/2014/main" xmlns="" id="{2F10FC7E-270A-4C4E-9891-1701DF3660DF}"/>
                  </a:ext>
                </a:extLst>
              </p:cNvPr>
              <p:cNvSpPr/>
              <p:nvPr/>
            </p:nvSpPr>
            <p:spPr>
              <a:xfrm>
                <a:off x="5022659" y="7923400"/>
                <a:ext cx="218845" cy="149259"/>
              </a:xfrm>
              <a:custGeom>
                <a:avLst/>
                <a:gdLst/>
                <a:ahLst/>
                <a:cxnLst>
                  <a:cxn ang="3cd4">
                    <a:pos x="hc" y="t"/>
                  </a:cxn>
                  <a:cxn ang="cd2">
                    <a:pos x="l" y="vc"/>
                  </a:cxn>
                  <a:cxn ang="cd4">
                    <a:pos x="hc" y="b"/>
                  </a:cxn>
                  <a:cxn ang="0">
                    <a:pos x="r" y="vc"/>
                  </a:cxn>
                </a:cxnLst>
                <a:rect l="l" t="t" r="r" b="b"/>
                <a:pathLst>
                  <a:path w="218" h="149">
                    <a:moveTo>
                      <a:pt x="159" y="0"/>
                    </a:moveTo>
                    <a:lnTo>
                      <a:pt x="0" y="0"/>
                    </a:lnTo>
                    <a:lnTo>
                      <a:pt x="123" y="147"/>
                    </a:lnTo>
                    <a:cubicBezTo>
                      <a:pt x="126" y="149"/>
                      <a:pt x="129" y="149"/>
                      <a:pt x="131" y="148"/>
                    </a:cubicBezTo>
                    <a:lnTo>
                      <a:pt x="216" y="76"/>
                    </a:lnTo>
                    <a:cubicBezTo>
                      <a:pt x="218" y="74"/>
                      <a:pt x="218" y="71"/>
                      <a:pt x="217" y="69"/>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 name="Group 6">
              <a:extLst>
                <a:ext uri="{FF2B5EF4-FFF2-40B4-BE49-F238E27FC236}">
                  <a16:creationId xmlns:a16="http://schemas.microsoft.com/office/drawing/2014/main" xmlns="" id="{9AF4C215-06ED-BB4E-9B43-8A441E046532}"/>
                </a:ext>
              </a:extLst>
            </p:cNvPr>
            <p:cNvGrpSpPr/>
            <p:nvPr/>
          </p:nvGrpSpPr>
          <p:grpSpPr>
            <a:xfrm>
              <a:off x="17925796" y="4093150"/>
              <a:ext cx="1078496" cy="1046782"/>
              <a:chOff x="7428947" y="6264408"/>
              <a:chExt cx="582915" cy="565774"/>
            </a:xfrm>
          </p:grpSpPr>
          <p:sp>
            <p:nvSpPr>
              <p:cNvPr id="181" name="Freeform: Shape 625">
                <a:extLst>
                  <a:ext uri="{FF2B5EF4-FFF2-40B4-BE49-F238E27FC236}">
                    <a16:creationId xmlns:a16="http://schemas.microsoft.com/office/drawing/2014/main" xmlns="" id="{041CC9D7-7A0C-044C-8AA9-C962E41FF6A8}"/>
                  </a:ext>
                </a:extLst>
              </p:cNvPr>
              <p:cNvSpPr/>
              <p:nvPr/>
            </p:nvSpPr>
            <p:spPr>
              <a:xfrm>
                <a:off x="7581228" y="6264408"/>
                <a:ext cx="278347" cy="103876"/>
              </a:xfrm>
              <a:custGeom>
                <a:avLst/>
                <a:gdLst/>
                <a:ahLst/>
                <a:cxnLst>
                  <a:cxn ang="3cd4">
                    <a:pos x="hc" y="t"/>
                  </a:cxn>
                  <a:cxn ang="cd2">
                    <a:pos x="l" y="vc"/>
                  </a:cxn>
                  <a:cxn ang="cd4">
                    <a:pos x="hc" y="b"/>
                  </a:cxn>
                  <a:cxn ang="0">
                    <a:pos x="r" y="vc"/>
                  </a:cxn>
                </a:cxnLst>
                <a:rect l="l" t="t" r="r" b="b"/>
                <a:pathLst>
                  <a:path w="277" h="104">
                    <a:moveTo>
                      <a:pt x="40" y="104"/>
                    </a:moveTo>
                    <a:lnTo>
                      <a:pt x="40" y="67"/>
                    </a:lnTo>
                    <a:cubicBezTo>
                      <a:pt x="40" y="53"/>
                      <a:pt x="52" y="41"/>
                      <a:pt x="67" y="41"/>
                    </a:cubicBezTo>
                    <a:lnTo>
                      <a:pt x="210" y="41"/>
                    </a:lnTo>
                    <a:cubicBezTo>
                      <a:pt x="224" y="41"/>
                      <a:pt x="236" y="53"/>
                      <a:pt x="236" y="67"/>
                    </a:cubicBezTo>
                    <a:lnTo>
                      <a:pt x="236" y="104"/>
                    </a:lnTo>
                    <a:lnTo>
                      <a:pt x="277" y="104"/>
                    </a:lnTo>
                    <a:lnTo>
                      <a:pt x="277" y="67"/>
                    </a:lnTo>
                    <a:cubicBezTo>
                      <a:pt x="277" y="31"/>
                      <a:pt x="247" y="0"/>
                      <a:pt x="210" y="0"/>
                    </a:cubicBezTo>
                    <a:lnTo>
                      <a:pt x="67" y="0"/>
                    </a:lnTo>
                    <a:cubicBezTo>
                      <a:pt x="30" y="0"/>
                      <a:pt x="0" y="31"/>
                      <a:pt x="0" y="67"/>
                    </a:cubicBezTo>
                    <a:lnTo>
                      <a:pt x="0" y="104"/>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2" name="Freeform: Shape 626">
                <a:extLst>
                  <a:ext uri="{FF2B5EF4-FFF2-40B4-BE49-F238E27FC236}">
                    <a16:creationId xmlns:a16="http://schemas.microsoft.com/office/drawing/2014/main" xmlns="" id="{7CA068A0-51F2-FD4C-B35C-F4B24D6CFE61}"/>
                  </a:ext>
                </a:extLst>
              </p:cNvPr>
              <p:cNvSpPr/>
              <p:nvPr/>
            </p:nvSpPr>
            <p:spPr>
              <a:xfrm>
                <a:off x="7428947" y="6386437"/>
                <a:ext cx="582915" cy="207752"/>
              </a:xfrm>
              <a:custGeom>
                <a:avLst/>
                <a:gdLst/>
                <a:ahLst/>
                <a:cxnLst>
                  <a:cxn ang="3cd4">
                    <a:pos x="hc" y="t"/>
                  </a:cxn>
                  <a:cxn ang="cd2">
                    <a:pos x="l" y="vc"/>
                  </a:cxn>
                  <a:cxn ang="cd4">
                    <a:pos x="hc" y="b"/>
                  </a:cxn>
                  <a:cxn ang="0">
                    <a:pos x="r" y="vc"/>
                  </a:cxn>
                </a:cxnLst>
                <a:rect l="l" t="t" r="r" b="b"/>
                <a:pathLst>
                  <a:path w="579" h="207">
                    <a:moveTo>
                      <a:pt x="142" y="207"/>
                    </a:moveTo>
                    <a:cubicBezTo>
                      <a:pt x="149" y="132"/>
                      <a:pt x="212" y="73"/>
                      <a:pt x="289" y="73"/>
                    </a:cubicBezTo>
                    <a:cubicBezTo>
                      <a:pt x="366" y="73"/>
                      <a:pt x="430" y="132"/>
                      <a:pt x="436" y="207"/>
                    </a:cubicBezTo>
                    <a:lnTo>
                      <a:pt x="579" y="207"/>
                    </a:lnTo>
                    <a:lnTo>
                      <a:pt x="579" y="46"/>
                    </a:lnTo>
                    <a:cubicBezTo>
                      <a:pt x="579" y="20"/>
                      <a:pt x="559" y="0"/>
                      <a:pt x="533" y="0"/>
                    </a:cubicBezTo>
                    <a:lnTo>
                      <a:pt x="46" y="0"/>
                    </a:lnTo>
                    <a:cubicBezTo>
                      <a:pt x="21" y="0"/>
                      <a:pt x="0" y="20"/>
                      <a:pt x="0" y="46"/>
                    </a:cubicBezTo>
                    <a:lnTo>
                      <a:pt x="0" y="207"/>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3" name="Freeform: Shape 627">
                <a:extLst>
                  <a:ext uri="{FF2B5EF4-FFF2-40B4-BE49-F238E27FC236}">
                    <a16:creationId xmlns:a16="http://schemas.microsoft.com/office/drawing/2014/main" xmlns="" id="{C39D8DF0-A092-7042-8CA2-43072D095F86}"/>
                  </a:ext>
                </a:extLst>
              </p:cNvPr>
              <p:cNvSpPr/>
              <p:nvPr/>
            </p:nvSpPr>
            <p:spPr>
              <a:xfrm>
                <a:off x="7428947" y="6622430"/>
                <a:ext cx="582915" cy="207752"/>
              </a:xfrm>
              <a:custGeom>
                <a:avLst/>
                <a:gdLst/>
                <a:ahLst/>
                <a:cxnLst>
                  <a:cxn ang="3cd4">
                    <a:pos x="hc" y="t"/>
                  </a:cxn>
                  <a:cxn ang="cd2">
                    <a:pos x="l" y="vc"/>
                  </a:cxn>
                  <a:cxn ang="cd4">
                    <a:pos x="hc" y="b"/>
                  </a:cxn>
                  <a:cxn ang="0">
                    <a:pos x="r" y="vc"/>
                  </a:cxn>
                </a:cxnLst>
                <a:rect l="l" t="t" r="r" b="b"/>
                <a:pathLst>
                  <a:path w="579" h="207">
                    <a:moveTo>
                      <a:pt x="436" y="0"/>
                    </a:moveTo>
                    <a:cubicBezTo>
                      <a:pt x="430" y="75"/>
                      <a:pt x="366" y="134"/>
                      <a:pt x="289" y="134"/>
                    </a:cubicBezTo>
                    <a:cubicBezTo>
                      <a:pt x="212" y="134"/>
                      <a:pt x="149" y="75"/>
                      <a:pt x="142" y="0"/>
                    </a:cubicBezTo>
                    <a:lnTo>
                      <a:pt x="0" y="0"/>
                    </a:lnTo>
                    <a:lnTo>
                      <a:pt x="0" y="161"/>
                    </a:lnTo>
                    <a:cubicBezTo>
                      <a:pt x="0" y="186"/>
                      <a:pt x="21" y="207"/>
                      <a:pt x="46" y="207"/>
                    </a:cubicBezTo>
                    <a:lnTo>
                      <a:pt x="533" y="207"/>
                    </a:lnTo>
                    <a:cubicBezTo>
                      <a:pt x="559" y="207"/>
                      <a:pt x="579" y="186"/>
                      <a:pt x="579" y="161"/>
                    </a:cubicBezTo>
                    <a:lnTo>
                      <a:pt x="579" y="0"/>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4" name="Freeform: Shape 628">
                <a:extLst>
                  <a:ext uri="{FF2B5EF4-FFF2-40B4-BE49-F238E27FC236}">
                    <a16:creationId xmlns:a16="http://schemas.microsoft.com/office/drawing/2014/main" xmlns="" id="{9902FAB1-E4E6-5C45-BB6D-58C5122D0706}"/>
                  </a:ext>
                </a:extLst>
              </p:cNvPr>
              <p:cNvSpPr/>
              <p:nvPr/>
            </p:nvSpPr>
            <p:spPr>
              <a:xfrm>
                <a:off x="7616528" y="6504437"/>
                <a:ext cx="207752" cy="206743"/>
              </a:xfrm>
              <a:custGeom>
                <a:avLst/>
                <a:gdLst/>
                <a:ahLst/>
                <a:cxnLst>
                  <a:cxn ang="3cd4">
                    <a:pos x="hc" y="t"/>
                  </a:cxn>
                  <a:cxn ang="cd2">
                    <a:pos x="l" y="vc"/>
                  </a:cxn>
                  <a:cxn ang="cd4">
                    <a:pos x="hc" y="b"/>
                  </a:cxn>
                  <a:cxn ang="0">
                    <a:pos x="r" y="vc"/>
                  </a:cxn>
                </a:cxnLst>
                <a:rect l="l" t="t" r="r" b="b"/>
                <a:pathLst>
                  <a:path w="207" h="206">
                    <a:moveTo>
                      <a:pt x="200" y="82"/>
                    </a:moveTo>
                    <a:lnTo>
                      <a:pt x="132" y="82"/>
                    </a:lnTo>
                    <a:cubicBezTo>
                      <a:pt x="128" y="82"/>
                      <a:pt x="124" y="79"/>
                      <a:pt x="124" y="75"/>
                    </a:cubicBezTo>
                    <a:lnTo>
                      <a:pt x="124" y="7"/>
                    </a:lnTo>
                    <a:cubicBezTo>
                      <a:pt x="124" y="3"/>
                      <a:pt x="121" y="0"/>
                      <a:pt x="118" y="0"/>
                    </a:cubicBezTo>
                    <a:lnTo>
                      <a:pt x="90" y="0"/>
                    </a:lnTo>
                    <a:cubicBezTo>
                      <a:pt x="86" y="0"/>
                      <a:pt x="82" y="3"/>
                      <a:pt x="82" y="7"/>
                    </a:cubicBezTo>
                    <a:lnTo>
                      <a:pt x="82" y="75"/>
                    </a:lnTo>
                    <a:cubicBezTo>
                      <a:pt x="82" y="79"/>
                      <a:pt x="79" y="82"/>
                      <a:pt x="75" y="82"/>
                    </a:cubicBezTo>
                    <a:lnTo>
                      <a:pt x="7" y="82"/>
                    </a:lnTo>
                    <a:cubicBezTo>
                      <a:pt x="3" y="82"/>
                      <a:pt x="0" y="86"/>
                      <a:pt x="0" y="90"/>
                    </a:cubicBezTo>
                    <a:lnTo>
                      <a:pt x="0" y="117"/>
                    </a:lnTo>
                    <a:cubicBezTo>
                      <a:pt x="0" y="122"/>
                      <a:pt x="3" y="124"/>
                      <a:pt x="7" y="124"/>
                    </a:cubicBezTo>
                    <a:lnTo>
                      <a:pt x="75" y="124"/>
                    </a:lnTo>
                    <a:cubicBezTo>
                      <a:pt x="79" y="124"/>
                      <a:pt x="82" y="127"/>
                      <a:pt x="82" y="132"/>
                    </a:cubicBezTo>
                    <a:lnTo>
                      <a:pt x="82" y="200"/>
                    </a:lnTo>
                    <a:cubicBezTo>
                      <a:pt x="82" y="203"/>
                      <a:pt x="86" y="206"/>
                      <a:pt x="90" y="206"/>
                    </a:cubicBezTo>
                    <a:lnTo>
                      <a:pt x="118" y="206"/>
                    </a:lnTo>
                    <a:cubicBezTo>
                      <a:pt x="121" y="206"/>
                      <a:pt x="124" y="203"/>
                      <a:pt x="124" y="200"/>
                    </a:cubicBezTo>
                    <a:lnTo>
                      <a:pt x="124" y="132"/>
                    </a:lnTo>
                    <a:cubicBezTo>
                      <a:pt x="124" y="127"/>
                      <a:pt x="128" y="124"/>
                      <a:pt x="132" y="124"/>
                    </a:cubicBezTo>
                    <a:lnTo>
                      <a:pt x="200" y="124"/>
                    </a:lnTo>
                    <a:cubicBezTo>
                      <a:pt x="203" y="124"/>
                      <a:pt x="207" y="122"/>
                      <a:pt x="207" y="117"/>
                    </a:cubicBezTo>
                    <a:lnTo>
                      <a:pt x="207" y="90"/>
                    </a:lnTo>
                    <a:cubicBezTo>
                      <a:pt x="207" y="86"/>
                      <a:pt x="203" y="82"/>
                      <a:pt x="200" y="82"/>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85" name="Freeform: Shape 629">
              <a:extLst>
                <a:ext uri="{FF2B5EF4-FFF2-40B4-BE49-F238E27FC236}">
                  <a16:creationId xmlns:a16="http://schemas.microsoft.com/office/drawing/2014/main" xmlns="" id="{4AD44699-881C-664B-903C-DA4E40EFD54D}"/>
                </a:ext>
              </a:extLst>
            </p:cNvPr>
            <p:cNvSpPr/>
            <p:nvPr/>
          </p:nvSpPr>
          <p:spPr>
            <a:xfrm>
              <a:off x="7787297" y="4102482"/>
              <a:ext cx="856452" cy="1067300"/>
            </a:xfrm>
            <a:custGeom>
              <a:avLst/>
              <a:gdLst/>
              <a:ahLst/>
              <a:cxnLst>
                <a:cxn ang="3cd4">
                  <a:pos x="hc" y="t"/>
                </a:cxn>
                <a:cxn ang="cd2">
                  <a:pos x="l" y="vc"/>
                </a:cxn>
                <a:cxn ang="cd4">
                  <a:pos x="hc" y="b"/>
                </a:cxn>
                <a:cxn ang="0">
                  <a:pos x="r" y="vc"/>
                </a:cxn>
              </a:cxnLst>
              <a:rect l="l" t="t" r="r" b="b"/>
              <a:pathLst>
                <a:path w="460" h="573">
                  <a:moveTo>
                    <a:pt x="332" y="226"/>
                  </a:moveTo>
                  <a:cubicBezTo>
                    <a:pt x="335" y="227"/>
                    <a:pt x="336" y="232"/>
                    <a:pt x="333" y="235"/>
                  </a:cubicBezTo>
                  <a:cubicBezTo>
                    <a:pt x="331" y="237"/>
                    <a:pt x="327" y="239"/>
                    <a:pt x="324" y="237"/>
                  </a:cubicBezTo>
                  <a:lnTo>
                    <a:pt x="310" y="226"/>
                  </a:lnTo>
                  <a:lnTo>
                    <a:pt x="291" y="251"/>
                  </a:lnTo>
                  <a:lnTo>
                    <a:pt x="305" y="261"/>
                  </a:lnTo>
                  <a:cubicBezTo>
                    <a:pt x="308" y="263"/>
                    <a:pt x="308" y="268"/>
                    <a:pt x="306" y="270"/>
                  </a:cubicBezTo>
                  <a:cubicBezTo>
                    <a:pt x="304" y="273"/>
                    <a:pt x="299" y="274"/>
                    <a:pt x="297" y="272"/>
                  </a:cubicBezTo>
                  <a:lnTo>
                    <a:pt x="283" y="261"/>
                  </a:lnTo>
                  <a:lnTo>
                    <a:pt x="264" y="286"/>
                  </a:lnTo>
                  <a:lnTo>
                    <a:pt x="278" y="296"/>
                  </a:lnTo>
                  <a:cubicBezTo>
                    <a:pt x="281" y="298"/>
                    <a:pt x="281" y="304"/>
                    <a:pt x="279" y="305"/>
                  </a:cubicBezTo>
                  <a:cubicBezTo>
                    <a:pt x="277" y="309"/>
                    <a:pt x="273" y="310"/>
                    <a:pt x="270" y="307"/>
                  </a:cubicBezTo>
                  <a:lnTo>
                    <a:pt x="256" y="296"/>
                  </a:lnTo>
                  <a:lnTo>
                    <a:pt x="237" y="322"/>
                  </a:lnTo>
                  <a:lnTo>
                    <a:pt x="250" y="332"/>
                  </a:lnTo>
                  <a:cubicBezTo>
                    <a:pt x="254" y="334"/>
                    <a:pt x="255" y="339"/>
                    <a:pt x="253" y="341"/>
                  </a:cubicBezTo>
                  <a:cubicBezTo>
                    <a:pt x="249" y="344"/>
                    <a:pt x="246" y="345"/>
                    <a:pt x="242" y="343"/>
                  </a:cubicBezTo>
                  <a:lnTo>
                    <a:pt x="229" y="332"/>
                  </a:lnTo>
                  <a:lnTo>
                    <a:pt x="210" y="357"/>
                  </a:lnTo>
                  <a:lnTo>
                    <a:pt x="224" y="367"/>
                  </a:lnTo>
                  <a:cubicBezTo>
                    <a:pt x="227" y="370"/>
                    <a:pt x="227" y="374"/>
                    <a:pt x="225" y="378"/>
                  </a:cubicBezTo>
                  <a:cubicBezTo>
                    <a:pt x="223" y="380"/>
                    <a:pt x="219" y="381"/>
                    <a:pt x="216" y="379"/>
                  </a:cubicBezTo>
                  <a:lnTo>
                    <a:pt x="202" y="367"/>
                  </a:lnTo>
                  <a:lnTo>
                    <a:pt x="183" y="393"/>
                  </a:lnTo>
                  <a:lnTo>
                    <a:pt x="197" y="403"/>
                  </a:lnTo>
                  <a:cubicBezTo>
                    <a:pt x="200" y="405"/>
                    <a:pt x="200" y="410"/>
                    <a:pt x="198" y="413"/>
                  </a:cubicBezTo>
                  <a:cubicBezTo>
                    <a:pt x="196" y="415"/>
                    <a:pt x="192" y="416"/>
                    <a:pt x="189" y="414"/>
                  </a:cubicBezTo>
                  <a:lnTo>
                    <a:pt x="175" y="403"/>
                  </a:lnTo>
                  <a:lnTo>
                    <a:pt x="156" y="428"/>
                  </a:lnTo>
                  <a:lnTo>
                    <a:pt x="169" y="439"/>
                  </a:lnTo>
                  <a:cubicBezTo>
                    <a:pt x="172" y="441"/>
                    <a:pt x="174" y="445"/>
                    <a:pt x="171" y="449"/>
                  </a:cubicBezTo>
                  <a:cubicBezTo>
                    <a:pt x="168" y="451"/>
                    <a:pt x="164" y="452"/>
                    <a:pt x="161" y="450"/>
                  </a:cubicBezTo>
                  <a:lnTo>
                    <a:pt x="148" y="439"/>
                  </a:lnTo>
                  <a:lnTo>
                    <a:pt x="129" y="464"/>
                  </a:lnTo>
                  <a:lnTo>
                    <a:pt x="143" y="474"/>
                  </a:lnTo>
                  <a:cubicBezTo>
                    <a:pt x="146" y="476"/>
                    <a:pt x="146" y="481"/>
                    <a:pt x="144" y="484"/>
                  </a:cubicBezTo>
                  <a:cubicBezTo>
                    <a:pt x="142" y="486"/>
                    <a:pt x="138" y="487"/>
                    <a:pt x="135" y="485"/>
                  </a:cubicBezTo>
                  <a:lnTo>
                    <a:pt x="121" y="475"/>
                  </a:lnTo>
                  <a:lnTo>
                    <a:pt x="101" y="499"/>
                  </a:lnTo>
                  <a:lnTo>
                    <a:pt x="116" y="510"/>
                  </a:lnTo>
                  <a:cubicBezTo>
                    <a:pt x="119" y="512"/>
                    <a:pt x="120" y="516"/>
                    <a:pt x="117" y="520"/>
                  </a:cubicBezTo>
                  <a:cubicBezTo>
                    <a:pt x="115" y="522"/>
                    <a:pt x="110" y="522"/>
                    <a:pt x="108" y="521"/>
                  </a:cubicBezTo>
                  <a:lnTo>
                    <a:pt x="93" y="510"/>
                  </a:lnTo>
                  <a:lnTo>
                    <a:pt x="93" y="511"/>
                  </a:lnTo>
                  <a:cubicBezTo>
                    <a:pt x="85" y="522"/>
                    <a:pt x="71" y="522"/>
                    <a:pt x="61" y="515"/>
                  </a:cubicBezTo>
                  <a:cubicBezTo>
                    <a:pt x="60" y="514"/>
                    <a:pt x="60" y="514"/>
                    <a:pt x="60" y="514"/>
                  </a:cubicBezTo>
                  <a:cubicBezTo>
                    <a:pt x="51" y="507"/>
                    <a:pt x="49" y="493"/>
                    <a:pt x="56" y="483"/>
                  </a:cubicBezTo>
                  <a:lnTo>
                    <a:pt x="57" y="482"/>
                  </a:lnTo>
                  <a:lnTo>
                    <a:pt x="42" y="472"/>
                  </a:lnTo>
                  <a:cubicBezTo>
                    <a:pt x="41" y="469"/>
                    <a:pt x="40" y="465"/>
                    <a:pt x="42" y="462"/>
                  </a:cubicBezTo>
                  <a:cubicBezTo>
                    <a:pt x="44" y="459"/>
                    <a:pt x="49" y="459"/>
                    <a:pt x="51" y="461"/>
                  </a:cubicBezTo>
                  <a:lnTo>
                    <a:pt x="65" y="471"/>
                  </a:lnTo>
                  <a:lnTo>
                    <a:pt x="84" y="446"/>
                  </a:lnTo>
                  <a:lnTo>
                    <a:pt x="70" y="435"/>
                  </a:lnTo>
                  <a:cubicBezTo>
                    <a:pt x="67" y="433"/>
                    <a:pt x="67" y="429"/>
                    <a:pt x="69" y="426"/>
                  </a:cubicBezTo>
                  <a:cubicBezTo>
                    <a:pt x="71" y="423"/>
                    <a:pt x="75" y="423"/>
                    <a:pt x="78" y="425"/>
                  </a:cubicBezTo>
                  <a:lnTo>
                    <a:pt x="92" y="435"/>
                  </a:lnTo>
                  <a:lnTo>
                    <a:pt x="110" y="411"/>
                  </a:lnTo>
                  <a:lnTo>
                    <a:pt x="98" y="400"/>
                  </a:lnTo>
                  <a:cubicBezTo>
                    <a:pt x="94" y="398"/>
                    <a:pt x="93" y="394"/>
                    <a:pt x="96" y="391"/>
                  </a:cubicBezTo>
                  <a:cubicBezTo>
                    <a:pt x="99" y="388"/>
                    <a:pt x="102" y="388"/>
                    <a:pt x="106" y="390"/>
                  </a:cubicBezTo>
                  <a:lnTo>
                    <a:pt x="119" y="400"/>
                  </a:lnTo>
                  <a:lnTo>
                    <a:pt x="138" y="375"/>
                  </a:lnTo>
                  <a:lnTo>
                    <a:pt x="124" y="364"/>
                  </a:lnTo>
                  <a:cubicBezTo>
                    <a:pt x="121" y="362"/>
                    <a:pt x="121" y="358"/>
                    <a:pt x="123" y="355"/>
                  </a:cubicBezTo>
                  <a:cubicBezTo>
                    <a:pt x="125" y="352"/>
                    <a:pt x="130" y="352"/>
                    <a:pt x="132" y="354"/>
                  </a:cubicBezTo>
                  <a:lnTo>
                    <a:pt x="146" y="364"/>
                  </a:lnTo>
                  <a:lnTo>
                    <a:pt x="166" y="340"/>
                  </a:lnTo>
                  <a:lnTo>
                    <a:pt x="151" y="329"/>
                  </a:lnTo>
                  <a:cubicBezTo>
                    <a:pt x="148" y="327"/>
                    <a:pt x="148" y="323"/>
                    <a:pt x="150" y="320"/>
                  </a:cubicBezTo>
                  <a:cubicBezTo>
                    <a:pt x="152" y="317"/>
                    <a:pt x="156" y="317"/>
                    <a:pt x="159" y="319"/>
                  </a:cubicBezTo>
                  <a:lnTo>
                    <a:pt x="174" y="329"/>
                  </a:lnTo>
                  <a:lnTo>
                    <a:pt x="192" y="305"/>
                  </a:lnTo>
                  <a:lnTo>
                    <a:pt x="179" y="294"/>
                  </a:lnTo>
                  <a:cubicBezTo>
                    <a:pt x="176" y="292"/>
                    <a:pt x="175" y="287"/>
                    <a:pt x="177" y="284"/>
                  </a:cubicBezTo>
                  <a:cubicBezTo>
                    <a:pt x="179" y="281"/>
                    <a:pt x="184" y="281"/>
                    <a:pt x="187" y="283"/>
                  </a:cubicBezTo>
                  <a:lnTo>
                    <a:pt x="200" y="294"/>
                  </a:lnTo>
                  <a:lnTo>
                    <a:pt x="219" y="269"/>
                  </a:lnTo>
                  <a:lnTo>
                    <a:pt x="205" y="258"/>
                  </a:lnTo>
                  <a:cubicBezTo>
                    <a:pt x="202" y="256"/>
                    <a:pt x="202" y="252"/>
                    <a:pt x="204" y="249"/>
                  </a:cubicBezTo>
                  <a:cubicBezTo>
                    <a:pt x="206" y="246"/>
                    <a:pt x="210" y="246"/>
                    <a:pt x="213" y="248"/>
                  </a:cubicBezTo>
                  <a:lnTo>
                    <a:pt x="227" y="258"/>
                  </a:lnTo>
                  <a:lnTo>
                    <a:pt x="247" y="234"/>
                  </a:lnTo>
                  <a:lnTo>
                    <a:pt x="232" y="223"/>
                  </a:lnTo>
                  <a:cubicBezTo>
                    <a:pt x="229" y="220"/>
                    <a:pt x="228" y="216"/>
                    <a:pt x="231" y="214"/>
                  </a:cubicBezTo>
                  <a:cubicBezTo>
                    <a:pt x="233" y="210"/>
                    <a:pt x="237" y="210"/>
                    <a:pt x="240" y="212"/>
                  </a:cubicBezTo>
                  <a:lnTo>
                    <a:pt x="255" y="223"/>
                  </a:lnTo>
                  <a:lnTo>
                    <a:pt x="273" y="198"/>
                  </a:lnTo>
                  <a:lnTo>
                    <a:pt x="259" y="187"/>
                  </a:lnTo>
                  <a:cubicBezTo>
                    <a:pt x="257" y="185"/>
                    <a:pt x="256" y="181"/>
                    <a:pt x="258" y="178"/>
                  </a:cubicBezTo>
                  <a:cubicBezTo>
                    <a:pt x="261" y="175"/>
                    <a:pt x="265" y="175"/>
                    <a:pt x="268" y="177"/>
                  </a:cubicBezTo>
                  <a:lnTo>
                    <a:pt x="281" y="187"/>
                  </a:lnTo>
                  <a:lnTo>
                    <a:pt x="300" y="163"/>
                  </a:lnTo>
                  <a:lnTo>
                    <a:pt x="286" y="151"/>
                  </a:lnTo>
                  <a:cubicBezTo>
                    <a:pt x="283" y="149"/>
                    <a:pt x="283" y="146"/>
                    <a:pt x="285" y="142"/>
                  </a:cubicBezTo>
                  <a:cubicBezTo>
                    <a:pt x="287" y="139"/>
                    <a:pt x="291" y="138"/>
                    <a:pt x="294" y="141"/>
                  </a:cubicBezTo>
                  <a:lnTo>
                    <a:pt x="308" y="151"/>
                  </a:lnTo>
                  <a:lnTo>
                    <a:pt x="368" y="72"/>
                  </a:lnTo>
                  <a:lnTo>
                    <a:pt x="402" y="29"/>
                  </a:lnTo>
                  <a:cubicBezTo>
                    <a:pt x="411" y="17"/>
                    <a:pt x="428" y="11"/>
                    <a:pt x="438" y="20"/>
                  </a:cubicBezTo>
                  <a:cubicBezTo>
                    <a:pt x="448" y="27"/>
                    <a:pt x="448" y="44"/>
                    <a:pt x="438" y="57"/>
                  </a:cubicBezTo>
                  <a:lnTo>
                    <a:pt x="405" y="101"/>
                  </a:lnTo>
                  <a:lnTo>
                    <a:pt x="345" y="180"/>
                  </a:lnTo>
                  <a:lnTo>
                    <a:pt x="359" y="190"/>
                  </a:lnTo>
                  <a:cubicBezTo>
                    <a:pt x="362" y="192"/>
                    <a:pt x="362" y="196"/>
                    <a:pt x="360" y="199"/>
                  </a:cubicBezTo>
                  <a:cubicBezTo>
                    <a:pt x="358" y="202"/>
                    <a:pt x="354" y="203"/>
                    <a:pt x="351" y="201"/>
                  </a:cubicBezTo>
                  <a:lnTo>
                    <a:pt x="337" y="190"/>
                  </a:lnTo>
                  <a:lnTo>
                    <a:pt x="318" y="215"/>
                  </a:lnTo>
                  <a:close/>
                  <a:moveTo>
                    <a:pt x="406" y="145"/>
                  </a:moveTo>
                  <a:cubicBezTo>
                    <a:pt x="406" y="132"/>
                    <a:pt x="410" y="120"/>
                    <a:pt x="417" y="110"/>
                  </a:cubicBezTo>
                  <a:lnTo>
                    <a:pt x="450" y="66"/>
                  </a:lnTo>
                  <a:cubicBezTo>
                    <a:pt x="465" y="47"/>
                    <a:pt x="464" y="20"/>
                    <a:pt x="447" y="8"/>
                  </a:cubicBezTo>
                  <a:cubicBezTo>
                    <a:pt x="430" y="-6"/>
                    <a:pt x="405" y="0"/>
                    <a:pt x="389" y="20"/>
                  </a:cubicBezTo>
                  <a:lnTo>
                    <a:pt x="356" y="63"/>
                  </a:lnTo>
                  <a:cubicBezTo>
                    <a:pt x="348" y="73"/>
                    <a:pt x="338" y="81"/>
                    <a:pt x="327" y="84"/>
                  </a:cubicBezTo>
                  <a:cubicBezTo>
                    <a:pt x="311" y="88"/>
                    <a:pt x="297" y="97"/>
                    <a:pt x="287" y="110"/>
                  </a:cubicBezTo>
                  <a:lnTo>
                    <a:pt x="15" y="467"/>
                  </a:lnTo>
                  <a:cubicBezTo>
                    <a:pt x="-6" y="495"/>
                    <a:pt x="-4" y="533"/>
                    <a:pt x="19" y="551"/>
                  </a:cubicBezTo>
                  <a:lnTo>
                    <a:pt x="37" y="564"/>
                  </a:lnTo>
                  <a:cubicBezTo>
                    <a:pt x="61" y="582"/>
                    <a:pt x="98" y="574"/>
                    <a:pt x="119" y="546"/>
                  </a:cubicBezTo>
                  <a:lnTo>
                    <a:pt x="390" y="189"/>
                  </a:lnTo>
                  <a:cubicBezTo>
                    <a:pt x="401" y="176"/>
                    <a:pt x="407" y="159"/>
                    <a:pt x="406" y="145"/>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1" name="Group 10">
              <a:extLst>
                <a:ext uri="{FF2B5EF4-FFF2-40B4-BE49-F238E27FC236}">
                  <a16:creationId xmlns:a16="http://schemas.microsoft.com/office/drawing/2014/main" xmlns="" id="{93CEDD08-54C8-BE41-ADA5-5FCAAA292853}"/>
                </a:ext>
              </a:extLst>
            </p:cNvPr>
            <p:cNvGrpSpPr/>
            <p:nvPr/>
          </p:nvGrpSpPr>
          <p:grpSpPr>
            <a:xfrm>
              <a:off x="7572195" y="6673183"/>
              <a:ext cx="1041177" cy="1153165"/>
              <a:chOff x="7439024" y="7563364"/>
              <a:chExt cx="562744" cy="623274"/>
            </a:xfrm>
          </p:grpSpPr>
          <p:sp>
            <p:nvSpPr>
              <p:cNvPr id="186" name="Freeform: Shape 630">
                <a:extLst>
                  <a:ext uri="{FF2B5EF4-FFF2-40B4-BE49-F238E27FC236}">
                    <a16:creationId xmlns:a16="http://schemas.microsoft.com/office/drawing/2014/main" xmlns="" id="{47D60D80-2943-D24F-9BC5-22E623C760E2}"/>
                  </a:ext>
                </a:extLst>
              </p:cNvPr>
              <p:cNvSpPr/>
              <p:nvPr/>
            </p:nvSpPr>
            <p:spPr>
              <a:xfrm>
                <a:off x="7439024" y="7671289"/>
                <a:ext cx="562744" cy="411470"/>
              </a:xfrm>
              <a:custGeom>
                <a:avLst/>
                <a:gdLst/>
                <a:ahLst/>
                <a:cxnLst>
                  <a:cxn ang="3cd4">
                    <a:pos x="hc" y="t"/>
                  </a:cxn>
                  <a:cxn ang="cd2">
                    <a:pos x="l" y="vc"/>
                  </a:cxn>
                  <a:cxn ang="cd4">
                    <a:pos x="hc" y="b"/>
                  </a:cxn>
                  <a:cxn ang="0">
                    <a:pos x="r" y="vc"/>
                  </a:cxn>
                </a:cxnLst>
                <a:rect l="l" t="t" r="r" b="b"/>
                <a:pathLst>
                  <a:path w="559" h="409">
                    <a:moveTo>
                      <a:pt x="484" y="219"/>
                    </a:moveTo>
                    <a:lnTo>
                      <a:pt x="76" y="219"/>
                    </a:lnTo>
                    <a:lnTo>
                      <a:pt x="76" y="139"/>
                    </a:lnTo>
                    <a:cubicBezTo>
                      <a:pt x="76" y="101"/>
                      <a:pt x="106" y="70"/>
                      <a:pt x="143" y="70"/>
                    </a:cubicBezTo>
                    <a:lnTo>
                      <a:pt x="415" y="70"/>
                    </a:lnTo>
                    <a:cubicBezTo>
                      <a:pt x="454" y="70"/>
                      <a:pt x="484" y="101"/>
                      <a:pt x="484" y="139"/>
                    </a:cubicBezTo>
                    <a:close/>
                    <a:moveTo>
                      <a:pt x="450" y="353"/>
                    </a:moveTo>
                    <a:cubicBezTo>
                      <a:pt x="431" y="353"/>
                      <a:pt x="416" y="338"/>
                      <a:pt x="416" y="320"/>
                    </a:cubicBezTo>
                    <a:cubicBezTo>
                      <a:pt x="416" y="301"/>
                      <a:pt x="431" y="287"/>
                      <a:pt x="450" y="287"/>
                    </a:cubicBezTo>
                    <a:cubicBezTo>
                      <a:pt x="468" y="287"/>
                      <a:pt x="483" y="301"/>
                      <a:pt x="483" y="320"/>
                    </a:cubicBezTo>
                    <a:cubicBezTo>
                      <a:pt x="483" y="338"/>
                      <a:pt x="468" y="353"/>
                      <a:pt x="450" y="353"/>
                    </a:cubicBezTo>
                    <a:close/>
                    <a:moveTo>
                      <a:pt x="296" y="372"/>
                    </a:moveTo>
                    <a:lnTo>
                      <a:pt x="296" y="328"/>
                    </a:lnTo>
                    <a:lnTo>
                      <a:pt x="338" y="328"/>
                    </a:lnTo>
                    <a:cubicBezTo>
                      <a:pt x="333" y="349"/>
                      <a:pt x="317" y="366"/>
                      <a:pt x="296" y="372"/>
                    </a:cubicBezTo>
                    <a:close/>
                    <a:moveTo>
                      <a:pt x="220" y="328"/>
                    </a:moveTo>
                    <a:lnTo>
                      <a:pt x="264" y="328"/>
                    </a:lnTo>
                    <a:lnTo>
                      <a:pt x="264" y="372"/>
                    </a:lnTo>
                    <a:cubicBezTo>
                      <a:pt x="243" y="366"/>
                      <a:pt x="227" y="349"/>
                      <a:pt x="220" y="328"/>
                    </a:cubicBezTo>
                    <a:close/>
                    <a:moveTo>
                      <a:pt x="264" y="297"/>
                    </a:moveTo>
                    <a:lnTo>
                      <a:pt x="220" y="297"/>
                    </a:lnTo>
                    <a:cubicBezTo>
                      <a:pt x="227" y="275"/>
                      <a:pt x="243" y="259"/>
                      <a:pt x="264" y="253"/>
                    </a:cubicBezTo>
                    <a:close/>
                    <a:moveTo>
                      <a:pt x="296" y="253"/>
                    </a:moveTo>
                    <a:cubicBezTo>
                      <a:pt x="317" y="259"/>
                      <a:pt x="333" y="275"/>
                      <a:pt x="338" y="297"/>
                    </a:cubicBezTo>
                    <a:lnTo>
                      <a:pt x="296" y="297"/>
                    </a:lnTo>
                    <a:close/>
                    <a:moveTo>
                      <a:pt x="109" y="353"/>
                    </a:moveTo>
                    <a:cubicBezTo>
                      <a:pt x="91" y="353"/>
                      <a:pt x="76" y="338"/>
                      <a:pt x="76" y="320"/>
                    </a:cubicBezTo>
                    <a:cubicBezTo>
                      <a:pt x="76" y="301"/>
                      <a:pt x="91" y="287"/>
                      <a:pt x="109" y="287"/>
                    </a:cubicBezTo>
                    <a:cubicBezTo>
                      <a:pt x="128" y="287"/>
                      <a:pt x="142" y="301"/>
                      <a:pt x="142" y="320"/>
                    </a:cubicBezTo>
                    <a:cubicBezTo>
                      <a:pt x="142" y="338"/>
                      <a:pt x="128" y="353"/>
                      <a:pt x="109" y="353"/>
                    </a:cubicBezTo>
                    <a:close/>
                    <a:moveTo>
                      <a:pt x="425" y="0"/>
                    </a:moveTo>
                    <a:lnTo>
                      <a:pt x="133" y="0"/>
                    </a:lnTo>
                    <a:cubicBezTo>
                      <a:pt x="60" y="0"/>
                      <a:pt x="0" y="60"/>
                      <a:pt x="0" y="133"/>
                    </a:cubicBezTo>
                    <a:lnTo>
                      <a:pt x="0" y="398"/>
                    </a:lnTo>
                    <a:cubicBezTo>
                      <a:pt x="0" y="404"/>
                      <a:pt x="4" y="409"/>
                      <a:pt x="11" y="409"/>
                    </a:cubicBezTo>
                    <a:lnTo>
                      <a:pt x="548" y="409"/>
                    </a:lnTo>
                    <a:cubicBezTo>
                      <a:pt x="554" y="409"/>
                      <a:pt x="559" y="404"/>
                      <a:pt x="559" y="398"/>
                    </a:cubicBezTo>
                    <a:lnTo>
                      <a:pt x="559" y="133"/>
                    </a:lnTo>
                    <a:cubicBezTo>
                      <a:pt x="559" y="60"/>
                      <a:pt x="499" y="0"/>
                      <a:pt x="425" y="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7" name="Freeform: Shape 631">
                <a:extLst>
                  <a:ext uri="{FF2B5EF4-FFF2-40B4-BE49-F238E27FC236}">
                    <a16:creationId xmlns:a16="http://schemas.microsoft.com/office/drawing/2014/main" xmlns="" id="{84318F3E-F6D0-004C-9593-A898A60EAF1A}"/>
                  </a:ext>
                </a:extLst>
              </p:cNvPr>
              <p:cNvSpPr/>
              <p:nvPr/>
            </p:nvSpPr>
            <p:spPr>
              <a:xfrm>
                <a:off x="7887809" y="8107975"/>
                <a:ext cx="74629" cy="78663"/>
              </a:xfrm>
              <a:custGeom>
                <a:avLst/>
                <a:gdLst/>
                <a:ahLst/>
                <a:cxnLst>
                  <a:cxn ang="3cd4">
                    <a:pos x="hc" y="t"/>
                  </a:cxn>
                  <a:cxn ang="cd2">
                    <a:pos x="l" y="vc"/>
                  </a:cxn>
                  <a:cxn ang="cd4">
                    <a:pos x="hc" y="b"/>
                  </a:cxn>
                  <a:cxn ang="0">
                    <a:pos x="r" y="vc"/>
                  </a:cxn>
                </a:cxnLst>
                <a:rect l="l" t="t" r="r" b="b"/>
                <a:pathLst>
                  <a:path w="75" h="79">
                    <a:moveTo>
                      <a:pt x="36" y="79"/>
                    </a:moveTo>
                    <a:lnTo>
                      <a:pt x="38" y="79"/>
                    </a:lnTo>
                    <a:cubicBezTo>
                      <a:pt x="58" y="79"/>
                      <a:pt x="75" y="62"/>
                      <a:pt x="75" y="42"/>
                    </a:cubicBezTo>
                    <a:lnTo>
                      <a:pt x="75" y="36"/>
                    </a:lnTo>
                    <a:cubicBezTo>
                      <a:pt x="75" y="15"/>
                      <a:pt x="58" y="0"/>
                      <a:pt x="38" y="0"/>
                    </a:cubicBezTo>
                    <a:lnTo>
                      <a:pt x="36" y="0"/>
                    </a:lnTo>
                    <a:cubicBezTo>
                      <a:pt x="16" y="0"/>
                      <a:pt x="0" y="15"/>
                      <a:pt x="0" y="36"/>
                    </a:cubicBezTo>
                    <a:lnTo>
                      <a:pt x="0" y="42"/>
                    </a:lnTo>
                    <a:cubicBezTo>
                      <a:pt x="0" y="62"/>
                      <a:pt x="16" y="79"/>
                      <a:pt x="36" y="79"/>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8" name="Freeform: Shape 632">
                <a:extLst>
                  <a:ext uri="{FF2B5EF4-FFF2-40B4-BE49-F238E27FC236}">
                    <a16:creationId xmlns:a16="http://schemas.microsoft.com/office/drawing/2014/main" xmlns="" id="{D65B294D-C18D-E447-A193-15C8A7B222B7}"/>
                  </a:ext>
                </a:extLst>
              </p:cNvPr>
              <p:cNvSpPr/>
              <p:nvPr/>
            </p:nvSpPr>
            <p:spPr>
              <a:xfrm>
                <a:off x="7478353" y="8107972"/>
                <a:ext cx="75638" cy="78663"/>
              </a:xfrm>
              <a:custGeom>
                <a:avLst/>
                <a:gdLst/>
                <a:ahLst/>
                <a:cxnLst>
                  <a:cxn ang="3cd4">
                    <a:pos x="hc" y="t"/>
                  </a:cxn>
                  <a:cxn ang="cd2">
                    <a:pos x="l" y="vc"/>
                  </a:cxn>
                  <a:cxn ang="cd4">
                    <a:pos x="hc" y="b"/>
                  </a:cxn>
                  <a:cxn ang="0">
                    <a:pos x="r" y="vc"/>
                  </a:cxn>
                </a:cxnLst>
                <a:rect l="l" t="t" r="r" b="b"/>
                <a:pathLst>
                  <a:path w="76" h="79">
                    <a:moveTo>
                      <a:pt x="37" y="79"/>
                    </a:moveTo>
                    <a:lnTo>
                      <a:pt x="40" y="79"/>
                    </a:lnTo>
                    <a:cubicBezTo>
                      <a:pt x="59" y="79"/>
                      <a:pt x="76" y="62"/>
                      <a:pt x="76" y="42"/>
                    </a:cubicBezTo>
                    <a:lnTo>
                      <a:pt x="76" y="36"/>
                    </a:lnTo>
                    <a:cubicBezTo>
                      <a:pt x="76" y="15"/>
                      <a:pt x="59" y="0"/>
                      <a:pt x="40" y="0"/>
                    </a:cubicBezTo>
                    <a:lnTo>
                      <a:pt x="37" y="0"/>
                    </a:lnTo>
                    <a:cubicBezTo>
                      <a:pt x="16" y="0"/>
                      <a:pt x="0" y="15"/>
                      <a:pt x="0" y="36"/>
                    </a:cubicBezTo>
                    <a:lnTo>
                      <a:pt x="0" y="42"/>
                    </a:lnTo>
                    <a:cubicBezTo>
                      <a:pt x="0" y="62"/>
                      <a:pt x="16" y="79"/>
                      <a:pt x="37" y="79"/>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9" name="Freeform: Shape 633">
                <a:extLst>
                  <a:ext uri="{FF2B5EF4-FFF2-40B4-BE49-F238E27FC236}">
                    <a16:creationId xmlns:a16="http://schemas.microsoft.com/office/drawing/2014/main" xmlns="" id="{C25A0FEC-F312-FF4C-B3E7-23A01312F2D2}"/>
                  </a:ext>
                </a:extLst>
              </p:cNvPr>
              <p:cNvSpPr/>
              <p:nvPr/>
            </p:nvSpPr>
            <p:spPr>
              <a:xfrm>
                <a:off x="7639724" y="7563364"/>
                <a:ext cx="160352" cy="79672"/>
              </a:xfrm>
              <a:custGeom>
                <a:avLst/>
                <a:gdLst/>
                <a:ahLst/>
                <a:cxnLst>
                  <a:cxn ang="3cd4">
                    <a:pos x="hc" y="t"/>
                  </a:cxn>
                  <a:cxn ang="cd2">
                    <a:pos x="l" y="vc"/>
                  </a:cxn>
                  <a:cxn ang="cd4">
                    <a:pos x="hc" y="b"/>
                  </a:cxn>
                  <a:cxn ang="0">
                    <a:pos x="r" y="vc"/>
                  </a:cxn>
                </a:cxnLst>
                <a:rect l="l" t="t" r="r" b="b"/>
                <a:pathLst>
                  <a:path w="160" h="80">
                    <a:moveTo>
                      <a:pt x="151" y="80"/>
                    </a:moveTo>
                    <a:cubicBezTo>
                      <a:pt x="157" y="80"/>
                      <a:pt x="161" y="76"/>
                      <a:pt x="160" y="70"/>
                    </a:cubicBezTo>
                    <a:cubicBezTo>
                      <a:pt x="155" y="30"/>
                      <a:pt x="122" y="0"/>
                      <a:pt x="80" y="0"/>
                    </a:cubicBezTo>
                    <a:cubicBezTo>
                      <a:pt x="40" y="0"/>
                      <a:pt x="5" y="30"/>
                      <a:pt x="0" y="70"/>
                    </a:cubicBezTo>
                    <a:cubicBezTo>
                      <a:pt x="0" y="76"/>
                      <a:pt x="4" y="80"/>
                      <a:pt x="9" y="8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2" name="Group 11">
              <a:extLst>
                <a:ext uri="{FF2B5EF4-FFF2-40B4-BE49-F238E27FC236}">
                  <a16:creationId xmlns:a16="http://schemas.microsoft.com/office/drawing/2014/main" xmlns="" id="{A5ABA698-BD0D-A44C-B484-CC8BC1855097}"/>
                </a:ext>
              </a:extLst>
            </p:cNvPr>
            <p:cNvGrpSpPr/>
            <p:nvPr/>
          </p:nvGrpSpPr>
          <p:grpSpPr>
            <a:xfrm>
              <a:off x="9999740" y="6667614"/>
              <a:ext cx="1093426" cy="1160599"/>
              <a:chOff x="8751097" y="7560338"/>
              <a:chExt cx="590985" cy="627291"/>
            </a:xfrm>
          </p:grpSpPr>
          <p:sp>
            <p:nvSpPr>
              <p:cNvPr id="191" name="Freeform: Shape 634">
                <a:extLst>
                  <a:ext uri="{FF2B5EF4-FFF2-40B4-BE49-F238E27FC236}">
                    <a16:creationId xmlns:a16="http://schemas.microsoft.com/office/drawing/2014/main" xmlns="" id="{3CB5C391-25EC-B84A-A4FB-FE519DB222B7}"/>
                  </a:ext>
                </a:extLst>
              </p:cNvPr>
              <p:cNvSpPr/>
              <p:nvPr/>
            </p:nvSpPr>
            <p:spPr>
              <a:xfrm>
                <a:off x="9050625" y="7560338"/>
                <a:ext cx="291457" cy="288432"/>
              </a:xfrm>
              <a:custGeom>
                <a:avLst/>
                <a:gdLst/>
                <a:ahLst/>
                <a:cxnLst>
                  <a:cxn ang="3cd4">
                    <a:pos x="hc" y="t"/>
                  </a:cxn>
                  <a:cxn ang="cd2">
                    <a:pos x="l" y="vc"/>
                  </a:cxn>
                  <a:cxn ang="cd4">
                    <a:pos x="hc" y="b"/>
                  </a:cxn>
                  <a:cxn ang="0">
                    <a:pos x="r" y="vc"/>
                  </a:cxn>
                </a:cxnLst>
                <a:rect l="l" t="t" r="r" b="b"/>
                <a:pathLst>
                  <a:path w="290" h="287">
                    <a:moveTo>
                      <a:pt x="184" y="287"/>
                    </a:moveTo>
                    <a:lnTo>
                      <a:pt x="273" y="187"/>
                    </a:lnTo>
                    <a:cubicBezTo>
                      <a:pt x="298" y="158"/>
                      <a:pt x="296" y="114"/>
                      <a:pt x="268" y="89"/>
                    </a:cubicBezTo>
                    <a:lnTo>
                      <a:pt x="188" y="17"/>
                    </a:lnTo>
                    <a:cubicBezTo>
                      <a:pt x="159" y="-8"/>
                      <a:pt x="115" y="-5"/>
                      <a:pt x="89" y="23"/>
                    </a:cubicBezTo>
                    <a:lnTo>
                      <a:pt x="0" y="124"/>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92" name="Freeform: Shape 635">
                <a:extLst>
                  <a:ext uri="{FF2B5EF4-FFF2-40B4-BE49-F238E27FC236}">
                    <a16:creationId xmlns:a16="http://schemas.microsoft.com/office/drawing/2014/main" xmlns="" id="{BFB40043-E41C-FF4D-AB48-CE14665EC765}"/>
                  </a:ext>
                </a:extLst>
              </p:cNvPr>
              <p:cNvSpPr/>
              <p:nvPr/>
            </p:nvSpPr>
            <p:spPr>
              <a:xfrm>
                <a:off x="8751097" y="7900206"/>
                <a:ext cx="291457" cy="287423"/>
              </a:xfrm>
              <a:custGeom>
                <a:avLst/>
                <a:gdLst/>
                <a:ahLst/>
                <a:cxnLst>
                  <a:cxn ang="3cd4">
                    <a:pos x="hc" y="t"/>
                  </a:cxn>
                  <a:cxn ang="cd2">
                    <a:pos x="l" y="vc"/>
                  </a:cxn>
                  <a:cxn ang="cd4">
                    <a:pos x="hc" y="b"/>
                  </a:cxn>
                  <a:cxn ang="0">
                    <a:pos x="r" y="vc"/>
                  </a:cxn>
                </a:cxnLst>
                <a:rect l="l" t="t" r="r" b="b"/>
                <a:pathLst>
                  <a:path w="290" h="286">
                    <a:moveTo>
                      <a:pt x="108" y="0"/>
                    </a:moveTo>
                    <a:lnTo>
                      <a:pt x="17" y="100"/>
                    </a:lnTo>
                    <a:cubicBezTo>
                      <a:pt x="-8" y="129"/>
                      <a:pt x="-5" y="173"/>
                      <a:pt x="23" y="197"/>
                    </a:cubicBezTo>
                    <a:lnTo>
                      <a:pt x="103" y="269"/>
                    </a:lnTo>
                    <a:cubicBezTo>
                      <a:pt x="132" y="295"/>
                      <a:pt x="176" y="291"/>
                      <a:pt x="201" y="263"/>
                    </a:cubicBezTo>
                    <a:lnTo>
                      <a:pt x="290" y="164"/>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93" name="Freeform: Shape 636">
                <a:extLst>
                  <a:ext uri="{FF2B5EF4-FFF2-40B4-BE49-F238E27FC236}">
                    <a16:creationId xmlns:a16="http://schemas.microsoft.com/office/drawing/2014/main" xmlns="" id="{48EFB3B3-C54A-624E-87D5-D6EC63D7BEDB}"/>
                  </a:ext>
                </a:extLst>
              </p:cNvPr>
              <p:cNvSpPr/>
              <p:nvPr/>
            </p:nvSpPr>
            <p:spPr>
              <a:xfrm>
                <a:off x="8877157" y="7705563"/>
                <a:ext cx="339866" cy="337849"/>
              </a:xfrm>
              <a:custGeom>
                <a:avLst/>
                <a:gdLst/>
                <a:ahLst/>
                <a:cxnLst>
                  <a:cxn ang="3cd4">
                    <a:pos x="hc" y="t"/>
                  </a:cxn>
                  <a:cxn ang="cd2">
                    <a:pos x="l" y="vc"/>
                  </a:cxn>
                  <a:cxn ang="cd4">
                    <a:pos x="hc" y="b"/>
                  </a:cxn>
                  <a:cxn ang="0">
                    <a:pos x="r" y="vc"/>
                  </a:cxn>
                </a:cxnLst>
                <a:rect l="l" t="t" r="r" b="b"/>
                <a:pathLst>
                  <a:path w="338" h="336">
                    <a:moveTo>
                      <a:pt x="248" y="174"/>
                    </a:moveTo>
                    <a:cubicBezTo>
                      <a:pt x="241" y="168"/>
                      <a:pt x="240" y="156"/>
                      <a:pt x="247" y="149"/>
                    </a:cubicBezTo>
                    <a:cubicBezTo>
                      <a:pt x="253" y="141"/>
                      <a:pt x="265" y="141"/>
                      <a:pt x="272" y="147"/>
                    </a:cubicBezTo>
                    <a:cubicBezTo>
                      <a:pt x="281" y="154"/>
                      <a:pt x="281" y="165"/>
                      <a:pt x="274" y="174"/>
                    </a:cubicBezTo>
                    <a:cubicBezTo>
                      <a:pt x="268" y="180"/>
                      <a:pt x="256" y="182"/>
                      <a:pt x="248" y="174"/>
                    </a:cubicBezTo>
                    <a:close/>
                    <a:moveTo>
                      <a:pt x="204" y="224"/>
                    </a:moveTo>
                    <a:cubicBezTo>
                      <a:pt x="196" y="217"/>
                      <a:pt x="196" y="206"/>
                      <a:pt x="203" y="199"/>
                    </a:cubicBezTo>
                    <a:cubicBezTo>
                      <a:pt x="210" y="191"/>
                      <a:pt x="221" y="191"/>
                      <a:pt x="229" y="196"/>
                    </a:cubicBezTo>
                    <a:cubicBezTo>
                      <a:pt x="236" y="204"/>
                      <a:pt x="237" y="215"/>
                      <a:pt x="230" y="223"/>
                    </a:cubicBezTo>
                    <a:cubicBezTo>
                      <a:pt x="224" y="230"/>
                      <a:pt x="212" y="231"/>
                      <a:pt x="204" y="224"/>
                    </a:cubicBezTo>
                    <a:close/>
                    <a:moveTo>
                      <a:pt x="160" y="274"/>
                    </a:moveTo>
                    <a:cubicBezTo>
                      <a:pt x="153" y="266"/>
                      <a:pt x="152" y="255"/>
                      <a:pt x="159" y="247"/>
                    </a:cubicBezTo>
                    <a:cubicBezTo>
                      <a:pt x="166" y="240"/>
                      <a:pt x="177" y="239"/>
                      <a:pt x="184" y="246"/>
                    </a:cubicBezTo>
                    <a:cubicBezTo>
                      <a:pt x="192" y="253"/>
                      <a:pt x="192" y="265"/>
                      <a:pt x="186" y="272"/>
                    </a:cubicBezTo>
                    <a:cubicBezTo>
                      <a:pt x="179" y="280"/>
                      <a:pt x="168" y="280"/>
                      <a:pt x="160" y="274"/>
                    </a:cubicBezTo>
                    <a:close/>
                    <a:moveTo>
                      <a:pt x="201" y="132"/>
                    </a:moveTo>
                    <a:cubicBezTo>
                      <a:pt x="193" y="126"/>
                      <a:pt x="192" y="114"/>
                      <a:pt x="200" y="106"/>
                    </a:cubicBezTo>
                    <a:cubicBezTo>
                      <a:pt x="206" y="98"/>
                      <a:pt x="218" y="98"/>
                      <a:pt x="225" y="105"/>
                    </a:cubicBezTo>
                    <a:cubicBezTo>
                      <a:pt x="233" y="111"/>
                      <a:pt x="233" y="123"/>
                      <a:pt x="227" y="131"/>
                    </a:cubicBezTo>
                    <a:cubicBezTo>
                      <a:pt x="220" y="138"/>
                      <a:pt x="209" y="139"/>
                      <a:pt x="201" y="132"/>
                    </a:cubicBezTo>
                    <a:close/>
                    <a:moveTo>
                      <a:pt x="157" y="182"/>
                    </a:moveTo>
                    <a:cubicBezTo>
                      <a:pt x="149" y="174"/>
                      <a:pt x="149" y="163"/>
                      <a:pt x="155" y="156"/>
                    </a:cubicBezTo>
                    <a:cubicBezTo>
                      <a:pt x="162" y="148"/>
                      <a:pt x="173" y="148"/>
                      <a:pt x="181" y="154"/>
                    </a:cubicBezTo>
                    <a:cubicBezTo>
                      <a:pt x="189" y="161"/>
                      <a:pt x="190" y="172"/>
                      <a:pt x="182" y="180"/>
                    </a:cubicBezTo>
                    <a:cubicBezTo>
                      <a:pt x="176" y="187"/>
                      <a:pt x="164" y="188"/>
                      <a:pt x="157" y="182"/>
                    </a:cubicBezTo>
                    <a:close/>
                    <a:moveTo>
                      <a:pt x="113" y="231"/>
                    </a:moveTo>
                    <a:cubicBezTo>
                      <a:pt x="105" y="224"/>
                      <a:pt x="104" y="213"/>
                      <a:pt x="112" y="205"/>
                    </a:cubicBezTo>
                    <a:cubicBezTo>
                      <a:pt x="118" y="197"/>
                      <a:pt x="130" y="196"/>
                      <a:pt x="137" y="204"/>
                    </a:cubicBezTo>
                    <a:cubicBezTo>
                      <a:pt x="145" y="211"/>
                      <a:pt x="145" y="222"/>
                      <a:pt x="139" y="229"/>
                    </a:cubicBezTo>
                    <a:cubicBezTo>
                      <a:pt x="132" y="237"/>
                      <a:pt x="121" y="237"/>
                      <a:pt x="113" y="231"/>
                    </a:cubicBezTo>
                    <a:close/>
                    <a:moveTo>
                      <a:pt x="153" y="89"/>
                    </a:moveTo>
                    <a:cubicBezTo>
                      <a:pt x="146" y="83"/>
                      <a:pt x="145" y="71"/>
                      <a:pt x="152" y="64"/>
                    </a:cubicBezTo>
                    <a:cubicBezTo>
                      <a:pt x="158" y="57"/>
                      <a:pt x="170" y="56"/>
                      <a:pt x="177" y="63"/>
                    </a:cubicBezTo>
                    <a:cubicBezTo>
                      <a:pt x="185" y="69"/>
                      <a:pt x="185" y="81"/>
                      <a:pt x="179" y="88"/>
                    </a:cubicBezTo>
                    <a:cubicBezTo>
                      <a:pt x="172" y="95"/>
                      <a:pt x="161" y="96"/>
                      <a:pt x="153" y="89"/>
                    </a:cubicBezTo>
                    <a:close/>
                    <a:moveTo>
                      <a:pt x="109" y="139"/>
                    </a:moveTo>
                    <a:cubicBezTo>
                      <a:pt x="101" y="133"/>
                      <a:pt x="101" y="121"/>
                      <a:pt x="107" y="114"/>
                    </a:cubicBezTo>
                    <a:cubicBezTo>
                      <a:pt x="114" y="105"/>
                      <a:pt x="125" y="105"/>
                      <a:pt x="134" y="111"/>
                    </a:cubicBezTo>
                    <a:cubicBezTo>
                      <a:pt x="141" y="118"/>
                      <a:pt x="142" y="130"/>
                      <a:pt x="135" y="138"/>
                    </a:cubicBezTo>
                    <a:cubicBezTo>
                      <a:pt x="129" y="145"/>
                      <a:pt x="116" y="146"/>
                      <a:pt x="109" y="139"/>
                    </a:cubicBezTo>
                    <a:close/>
                    <a:moveTo>
                      <a:pt x="65" y="188"/>
                    </a:moveTo>
                    <a:cubicBezTo>
                      <a:pt x="57" y="182"/>
                      <a:pt x="56" y="170"/>
                      <a:pt x="64" y="162"/>
                    </a:cubicBezTo>
                    <a:cubicBezTo>
                      <a:pt x="70" y="155"/>
                      <a:pt x="82" y="154"/>
                      <a:pt x="89" y="161"/>
                    </a:cubicBezTo>
                    <a:cubicBezTo>
                      <a:pt x="97" y="168"/>
                      <a:pt x="97" y="179"/>
                      <a:pt x="91" y="186"/>
                    </a:cubicBezTo>
                    <a:cubicBezTo>
                      <a:pt x="84" y="195"/>
                      <a:pt x="73" y="196"/>
                      <a:pt x="65" y="188"/>
                    </a:cubicBezTo>
                    <a:close/>
                    <a:moveTo>
                      <a:pt x="155" y="0"/>
                    </a:moveTo>
                    <a:lnTo>
                      <a:pt x="0" y="174"/>
                    </a:lnTo>
                    <a:lnTo>
                      <a:pt x="183" y="336"/>
                    </a:lnTo>
                    <a:lnTo>
                      <a:pt x="338" y="163"/>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8" name="Group 7">
              <a:extLst>
                <a:ext uri="{FF2B5EF4-FFF2-40B4-BE49-F238E27FC236}">
                  <a16:creationId xmlns:a16="http://schemas.microsoft.com/office/drawing/2014/main" xmlns="" id="{0720F827-9DBE-914E-8921-8FD4263DF79B}"/>
                </a:ext>
              </a:extLst>
            </p:cNvPr>
            <p:cNvGrpSpPr/>
            <p:nvPr/>
          </p:nvGrpSpPr>
          <p:grpSpPr>
            <a:xfrm>
              <a:off x="15529971" y="4063296"/>
              <a:ext cx="964675" cy="1106483"/>
              <a:chOff x="6134030" y="6248275"/>
              <a:chExt cx="521396" cy="598042"/>
            </a:xfrm>
          </p:grpSpPr>
          <p:sp>
            <p:nvSpPr>
              <p:cNvPr id="214" name="Freeform: Shape 656">
                <a:extLst>
                  <a:ext uri="{FF2B5EF4-FFF2-40B4-BE49-F238E27FC236}">
                    <a16:creationId xmlns:a16="http://schemas.microsoft.com/office/drawing/2014/main" xmlns="" id="{C4AE98C3-B31B-8344-BABD-F4DE5CF51FC8}"/>
                  </a:ext>
                </a:extLst>
              </p:cNvPr>
              <p:cNvSpPr/>
              <p:nvPr/>
            </p:nvSpPr>
            <p:spPr>
              <a:xfrm>
                <a:off x="6134030" y="6248275"/>
                <a:ext cx="521396" cy="598042"/>
              </a:xfrm>
              <a:custGeom>
                <a:avLst/>
                <a:gdLst/>
                <a:ahLst/>
                <a:cxnLst>
                  <a:cxn ang="3cd4">
                    <a:pos x="hc" y="t"/>
                  </a:cxn>
                  <a:cxn ang="cd2">
                    <a:pos x="l" y="vc"/>
                  </a:cxn>
                  <a:cxn ang="cd4">
                    <a:pos x="hc" y="b"/>
                  </a:cxn>
                  <a:cxn ang="0">
                    <a:pos x="r" y="vc"/>
                  </a:cxn>
                </a:cxnLst>
                <a:rect l="l" t="t" r="r" b="b"/>
                <a:pathLst>
                  <a:path w="518" h="594">
                    <a:moveTo>
                      <a:pt x="451" y="491"/>
                    </a:moveTo>
                    <a:cubicBezTo>
                      <a:pt x="426" y="491"/>
                      <a:pt x="404" y="469"/>
                      <a:pt x="404" y="444"/>
                    </a:cubicBezTo>
                    <a:cubicBezTo>
                      <a:pt x="404" y="418"/>
                      <a:pt x="426" y="397"/>
                      <a:pt x="451" y="397"/>
                    </a:cubicBezTo>
                    <a:cubicBezTo>
                      <a:pt x="477" y="397"/>
                      <a:pt x="499" y="418"/>
                      <a:pt x="499" y="444"/>
                    </a:cubicBezTo>
                    <a:cubicBezTo>
                      <a:pt x="499" y="469"/>
                      <a:pt x="477" y="491"/>
                      <a:pt x="451" y="491"/>
                    </a:cubicBezTo>
                    <a:close/>
                    <a:moveTo>
                      <a:pt x="451" y="377"/>
                    </a:moveTo>
                    <a:cubicBezTo>
                      <a:pt x="415" y="377"/>
                      <a:pt x="384" y="407"/>
                      <a:pt x="384" y="444"/>
                    </a:cubicBezTo>
                    <a:cubicBezTo>
                      <a:pt x="384" y="464"/>
                      <a:pt x="393" y="482"/>
                      <a:pt x="407" y="494"/>
                    </a:cubicBezTo>
                    <a:cubicBezTo>
                      <a:pt x="371" y="551"/>
                      <a:pt x="323" y="576"/>
                      <a:pt x="279" y="563"/>
                    </a:cubicBezTo>
                    <a:cubicBezTo>
                      <a:pt x="232" y="550"/>
                      <a:pt x="202" y="497"/>
                      <a:pt x="199" y="428"/>
                    </a:cubicBezTo>
                    <a:cubicBezTo>
                      <a:pt x="201" y="428"/>
                      <a:pt x="202" y="427"/>
                      <a:pt x="203" y="427"/>
                    </a:cubicBezTo>
                    <a:cubicBezTo>
                      <a:pt x="206" y="426"/>
                      <a:pt x="209" y="425"/>
                      <a:pt x="211" y="424"/>
                    </a:cubicBezTo>
                    <a:cubicBezTo>
                      <a:pt x="219" y="421"/>
                      <a:pt x="227" y="416"/>
                      <a:pt x="234" y="411"/>
                    </a:cubicBezTo>
                    <a:cubicBezTo>
                      <a:pt x="249" y="402"/>
                      <a:pt x="261" y="389"/>
                      <a:pt x="272" y="378"/>
                    </a:cubicBezTo>
                    <a:cubicBezTo>
                      <a:pt x="296" y="354"/>
                      <a:pt x="314" y="328"/>
                      <a:pt x="328" y="300"/>
                    </a:cubicBezTo>
                    <a:cubicBezTo>
                      <a:pt x="343" y="273"/>
                      <a:pt x="354" y="245"/>
                      <a:pt x="360" y="217"/>
                    </a:cubicBezTo>
                    <a:cubicBezTo>
                      <a:pt x="363" y="203"/>
                      <a:pt x="366" y="189"/>
                      <a:pt x="367" y="176"/>
                    </a:cubicBezTo>
                    <a:cubicBezTo>
                      <a:pt x="367" y="169"/>
                      <a:pt x="368" y="161"/>
                      <a:pt x="368" y="155"/>
                    </a:cubicBezTo>
                    <a:lnTo>
                      <a:pt x="368" y="151"/>
                    </a:lnTo>
                    <a:lnTo>
                      <a:pt x="368" y="150"/>
                    </a:lnTo>
                    <a:lnTo>
                      <a:pt x="368" y="147"/>
                    </a:lnTo>
                    <a:lnTo>
                      <a:pt x="368" y="146"/>
                    </a:lnTo>
                    <a:cubicBezTo>
                      <a:pt x="368" y="143"/>
                      <a:pt x="368" y="140"/>
                      <a:pt x="367" y="137"/>
                    </a:cubicBezTo>
                    <a:cubicBezTo>
                      <a:pt x="367" y="124"/>
                      <a:pt x="366" y="113"/>
                      <a:pt x="364" y="101"/>
                    </a:cubicBezTo>
                    <a:cubicBezTo>
                      <a:pt x="361" y="90"/>
                      <a:pt x="358" y="78"/>
                      <a:pt x="352" y="68"/>
                    </a:cubicBezTo>
                    <a:cubicBezTo>
                      <a:pt x="351" y="63"/>
                      <a:pt x="348" y="59"/>
                      <a:pt x="344" y="54"/>
                    </a:cubicBezTo>
                    <a:cubicBezTo>
                      <a:pt x="341" y="50"/>
                      <a:pt x="339" y="46"/>
                      <a:pt x="334" y="43"/>
                    </a:cubicBezTo>
                    <a:cubicBezTo>
                      <a:pt x="331" y="39"/>
                      <a:pt x="328" y="37"/>
                      <a:pt x="323" y="34"/>
                    </a:cubicBezTo>
                    <a:cubicBezTo>
                      <a:pt x="319" y="32"/>
                      <a:pt x="315" y="30"/>
                      <a:pt x="312" y="28"/>
                    </a:cubicBezTo>
                    <a:cubicBezTo>
                      <a:pt x="306" y="24"/>
                      <a:pt x="300" y="24"/>
                      <a:pt x="295" y="22"/>
                    </a:cubicBezTo>
                    <a:cubicBezTo>
                      <a:pt x="292" y="9"/>
                      <a:pt x="280" y="0"/>
                      <a:pt x="267" y="0"/>
                    </a:cubicBezTo>
                    <a:lnTo>
                      <a:pt x="267" y="18"/>
                    </a:lnTo>
                    <a:cubicBezTo>
                      <a:pt x="265" y="18"/>
                      <a:pt x="265" y="18"/>
                      <a:pt x="265" y="18"/>
                    </a:cubicBezTo>
                    <a:cubicBezTo>
                      <a:pt x="260" y="17"/>
                      <a:pt x="254" y="23"/>
                      <a:pt x="253" y="29"/>
                    </a:cubicBezTo>
                    <a:cubicBezTo>
                      <a:pt x="252" y="35"/>
                      <a:pt x="257" y="40"/>
                      <a:pt x="263" y="41"/>
                    </a:cubicBezTo>
                    <a:cubicBezTo>
                      <a:pt x="263" y="41"/>
                      <a:pt x="264" y="41"/>
                      <a:pt x="267" y="42"/>
                    </a:cubicBezTo>
                    <a:lnTo>
                      <a:pt x="267" y="59"/>
                    </a:lnTo>
                    <a:cubicBezTo>
                      <a:pt x="277" y="59"/>
                      <a:pt x="285" y="54"/>
                      <a:pt x="291" y="46"/>
                    </a:cubicBezTo>
                    <a:cubicBezTo>
                      <a:pt x="294" y="47"/>
                      <a:pt x="298" y="49"/>
                      <a:pt x="301" y="51"/>
                    </a:cubicBezTo>
                    <a:cubicBezTo>
                      <a:pt x="306" y="53"/>
                      <a:pt x="312" y="56"/>
                      <a:pt x="316" y="61"/>
                    </a:cubicBezTo>
                    <a:cubicBezTo>
                      <a:pt x="318" y="63"/>
                      <a:pt x="320" y="66"/>
                      <a:pt x="322" y="69"/>
                    </a:cubicBezTo>
                    <a:cubicBezTo>
                      <a:pt x="324" y="73"/>
                      <a:pt x="326" y="76"/>
                      <a:pt x="328" y="79"/>
                    </a:cubicBezTo>
                    <a:cubicBezTo>
                      <a:pt x="334" y="94"/>
                      <a:pt x="338" y="115"/>
                      <a:pt x="338" y="138"/>
                    </a:cubicBezTo>
                    <a:cubicBezTo>
                      <a:pt x="338" y="140"/>
                      <a:pt x="338" y="143"/>
                      <a:pt x="338" y="146"/>
                    </a:cubicBezTo>
                    <a:lnTo>
                      <a:pt x="338" y="147"/>
                    </a:lnTo>
                    <a:lnTo>
                      <a:pt x="338" y="148"/>
                    </a:lnTo>
                    <a:lnTo>
                      <a:pt x="338" y="150"/>
                    </a:lnTo>
                    <a:lnTo>
                      <a:pt x="338" y="155"/>
                    </a:lnTo>
                    <a:cubicBezTo>
                      <a:pt x="338" y="161"/>
                      <a:pt x="337" y="167"/>
                      <a:pt x="337" y="172"/>
                    </a:cubicBezTo>
                    <a:cubicBezTo>
                      <a:pt x="334" y="185"/>
                      <a:pt x="332" y="197"/>
                      <a:pt x="329" y="209"/>
                    </a:cubicBezTo>
                    <a:cubicBezTo>
                      <a:pt x="322" y="234"/>
                      <a:pt x="312" y="260"/>
                      <a:pt x="299" y="284"/>
                    </a:cubicBezTo>
                    <a:cubicBezTo>
                      <a:pt x="285" y="309"/>
                      <a:pt x="269" y="333"/>
                      <a:pt x="248" y="354"/>
                    </a:cubicBezTo>
                    <a:cubicBezTo>
                      <a:pt x="238" y="364"/>
                      <a:pt x="227" y="374"/>
                      <a:pt x="215" y="382"/>
                    </a:cubicBezTo>
                    <a:cubicBezTo>
                      <a:pt x="203" y="389"/>
                      <a:pt x="191" y="396"/>
                      <a:pt x="182" y="395"/>
                    </a:cubicBezTo>
                    <a:lnTo>
                      <a:pt x="179" y="395"/>
                    </a:lnTo>
                    <a:cubicBezTo>
                      <a:pt x="178" y="395"/>
                      <a:pt x="178" y="394"/>
                      <a:pt x="177" y="394"/>
                    </a:cubicBezTo>
                    <a:cubicBezTo>
                      <a:pt x="176" y="394"/>
                      <a:pt x="175" y="394"/>
                      <a:pt x="173" y="394"/>
                    </a:cubicBezTo>
                    <a:cubicBezTo>
                      <a:pt x="170" y="393"/>
                      <a:pt x="168" y="391"/>
                      <a:pt x="165" y="390"/>
                    </a:cubicBezTo>
                    <a:cubicBezTo>
                      <a:pt x="159" y="388"/>
                      <a:pt x="153" y="385"/>
                      <a:pt x="147" y="380"/>
                    </a:cubicBezTo>
                    <a:cubicBezTo>
                      <a:pt x="135" y="373"/>
                      <a:pt x="124" y="363"/>
                      <a:pt x="114" y="353"/>
                    </a:cubicBezTo>
                    <a:cubicBezTo>
                      <a:pt x="94" y="332"/>
                      <a:pt x="78" y="308"/>
                      <a:pt x="66" y="282"/>
                    </a:cubicBezTo>
                    <a:cubicBezTo>
                      <a:pt x="53" y="257"/>
                      <a:pt x="43" y="231"/>
                      <a:pt x="37" y="206"/>
                    </a:cubicBezTo>
                    <a:cubicBezTo>
                      <a:pt x="34" y="194"/>
                      <a:pt x="32" y="181"/>
                      <a:pt x="31" y="170"/>
                    </a:cubicBezTo>
                    <a:cubicBezTo>
                      <a:pt x="31" y="167"/>
                      <a:pt x="31" y="163"/>
                      <a:pt x="30" y="161"/>
                    </a:cubicBezTo>
                    <a:cubicBezTo>
                      <a:pt x="30" y="157"/>
                      <a:pt x="30" y="154"/>
                      <a:pt x="30" y="151"/>
                    </a:cubicBezTo>
                    <a:lnTo>
                      <a:pt x="30" y="150"/>
                    </a:lnTo>
                    <a:lnTo>
                      <a:pt x="30" y="148"/>
                    </a:lnTo>
                    <a:cubicBezTo>
                      <a:pt x="30" y="148"/>
                      <a:pt x="30" y="147"/>
                      <a:pt x="30" y="148"/>
                    </a:cubicBezTo>
                    <a:lnTo>
                      <a:pt x="30" y="147"/>
                    </a:lnTo>
                    <a:lnTo>
                      <a:pt x="30" y="143"/>
                    </a:lnTo>
                    <a:cubicBezTo>
                      <a:pt x="30" y="140"/>
                      <a:pt x="30" y="137"/>
                      <a:pt x="30" y="134"/>
                    </a:cubicBezTo>
                    <a:cubicBezTo>
                      <a:pt x="31" y="112"/>
                      <a:pt x="34" y="92"/>
                      <a:pt x="42" y="77"/>
                    </a:cubicBezTo>
                    <a:cubicBezTo>
                      <a:pt x="48" y="62"/>
                      <a:pt x="59" y="54"/>
                      <a:pt x="70" y="49"/>
                    </a:cubicBezTo>
                    <a:cubicBezTo>
                      <a:pt x="74" y="47"/>
                      <a:pt x="79" y="46"/>
                      <a:pt x="83" y="45"/>
                    </a:cubicBezTo>
                    <a:cubicBezTo>
                      <a:pt x="88" y="53"/>
                      <a:pt x="97" y="59"/>
                      <a:pt x="108" y="59"/>
                    </a:cubicBezTo>
                    <a:lnTo>
                      <a:pt x="108" y="41"/>
                    </a:lnTo>
                    <a:cubicBezTo>
                      <a:pt x="113" y="40"/>
                      <a:pt x="118" y="35"/>
                      <a:pt x="118" y="29"/>
                    </a:cubicBezTo>
                    <a:cubicBezTo>
                      <a:pt x="117" y="24"/>
                      <a:pt x="113" y="18"/>
                      <a:pt x="108" y="18"/>
                    </a:cubicBezTo>
                    <a:lnTo>
                      <a:pt x="108" y="0"/>
                    </a:lnTo>
                    <a:cubicBezTo>
                      <a:pt x="95" y="0"/>
                      <a:pt x="84" y="8"/>
                      <a:pt x="80" y="21"/>
                    </a:cubicBezTo>
                    <a:cubicBezTo>
                      <a:pt x="74" y="22"/>
                      <a:pt x="68" y="23"/>
                      <a:pt x="60" y="25"/>
                    </a:cubicBezTo>
                    <a:cubicBezTo>
                      <a:pt x="55" y="26"/>
                      <a:pt x="53" y="30"/>
                      <a:pt x="48" y="32"/>
                    </a:cubicBezTo>
                    <a:cubicBezTo>
                      <a:pt x="46" y="33"/>
                      <a:pt x="44" y="34"/>
                      <a:pt x="43" y="35"/>
                    </a:cubicBezTo>
                    <a:cubicBezTo>
                      <a:pt x="41" y="37"/>
                      <a:pt x="38" y="38"/>
                      <a:pt x="36" y="40"/>
                    </a:cubicBezTo>
                    <a:cubicBezTo>
                      <a:pt x="28" y="46"/>
                      <a:pt x="22" y="55"/>
                      <a:pt x="17" y="64"/>
                    </a:cubicBezTo>
                    <a:cubicBezTo>
                      <a:pt x="15" y="67"/>
                      <a:pt x="14" y="69"/>
                      <a:pt x="13" y="72"/>
                    </a:cubicBezTo>
                    <a:cubicBezTo>
                      <a:pt x="12" y="74"/>
                      <a:pt x="11" y="77"/>
                      <a:pt x="10" y="81"/>
                    </a:cubicBezTo>
                    <a:cubicBezTo>
                      <a:pt x="8" y="85"/>
                      <a:pt x="7" y="92"/>
                      <a:pt x="5" y="96"/>
                    </a:cubicBezTo>
                    <a:cubicBezTo>
                      <a:pt x="4" y="103"/>
                      <a:pt x="3" y="109"/>
                      <a:pt x="2" y="115"/>
                    </a:cubicBezTo>
                    <a:cubicBezTo>
                      <a:pt x="2" y="121"/>
                      <a:pt x="1" y="127"/>
                      <a:pt x="1" y="133"/>
                    </a:cubicBezTo>
                    <a:cubicBezTo>
                      <a:pt x="0" y="136"/>
                      <a:pt x="0" y="139"/>
                      <a:pt x="0" y="142"/>
                    </a:cubicBezTo>
                    <a:lnTo>
                      <a:pt x="0" y="146"/>
                    </a:lnTo>
                    <a:lnTo>
                      <a:pt x="0" y="148"/>
                    </a:lnTo>
                    <a:lnTo>
                      <a:pt x="0" y="150"/>
                    </a:lnTo>
                    <a:lnTo>
                      <a:pt x="0" y="151"/>
                    </a:lnTo>
                    <a:cubicBezTo>
                      <a:pt x="0" y="155"/>
                      <a:pt x="0" y="159"/>
                      <a:pt x="0" y="161"/>
                    </a:cubicBezTo>
                    <a:cubicBezTo>
                      <a:pt x="0" y="164"/>
                      <a:pt x="1" y="169"/>
                      <a:pt x="1" y="172"/>
                    </a:cubicBezTo>
                    <a:cubicBezTo>
                      <a:pt x="2" y="185"/>
                      <a:pt x="3" y="199"/>
                      <a:pt x="6" y="213"/>
                    </a:cubicBezTo>
                    <a:cubicBezTo>
                      <a:pt x="12" y="241"/>
                      <a:pt x="21" y="270"/>
                      <a:pt x="35" y="298"/>
                    </a:cubicBezTo>
                    <a:cubicBezTo>
                      <a:pt x="50" y="325"/>
                      <a:pt x="67" y="352"/>
                      <a:pt x="89" y="377"/>
                    </a:cubicBezTo>
                    <a:cubicBezTo>
                      <a:pt x="100" y="389"/>
                      <a:pt x="113" y="400"/>
                      <a:pt x="128" y="410"/>
                    </a:cubicBezTo>
                    <a:cubicBezTo>
                      <a:pt x="134" y="415"/>
                      <a:pt x="143" y="419"/>
                      <a:pt x="151" y="423"/>
                    </a:cubicBezTo>
                    <a:cubicBezTo>
                      <a:pt x="156" y="425"/>
                      <a:pt x="160" y="426"/>
                      <a:pt x="165" y="427"/>
                    </a:cubicBezTo>
                    <a:cubicBezTo>
                      <a:pt x="166" y="428"/>
                      <a:pt x="168" y="428"/>
                      <a:pt x="170" y="428"/>
                    </a:cubicBezTo>
                    <a:cubicBezTo>
                      <a:pt x="174" y="510"/>
                      <a:pt x="213" y="573"/>
                      <a:pt x="271" y="590"/>
                    </a:cubicBezTo>
                    <a:cubicBezTo>
                      <a:pt x="281" y="594"/>
                      <a:pt x="291" y="594"/>
                      <a:pt x="301" y="594"/>
                    </a:cubicBezTo>
                    <a:cubicBezTo>
                      <a:pt x="349" y="594"/>
                      <a:pt x="396" y="564"/>
                      <a:pt x="430" y="509"/>
                    </a:cubicBezTo>
                    <a:lnTo>
                      <a:pt x="430" y="508"/>
                    </a:lnTo>
                    <a:cubicBezTo>
                      <a:pt x="438" y="510"/>
                      <a:pt x="444" y="511"/>
                      <a:pt x="451" y="511"/>
                    </a:cubicBezTo>
                    <a:cubicBezTo>
                      <a:pt x="488" y="511"/>
                      <a:pt x="518" y="481"/>
                      <a:pt x="518" y="444"/>
                    </a:cubicBezTo>
                    <a:cubicBezTo>
                      <a:pt x="518" y="407"/>
                      <a:pt x="488" y="377"/>
                      <a:pt x="451" y="377"/>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15" name="Freeform: Shape 657">
                <a:extLst>
                  <a:ext uri="{FF2B5EF4-FFF2-40B4-BE49-F238E27FC236}">
                    <a16:creationId xmlns:a16="http://schemas.microsoft.com/office/drawing/2014/main" xmlns="" id="{49C3D8D2-72F2-2745-8399-31899015D240}"/>
                  </a:ext>
                </a:extLst>
              </p:cNvPr>
              <p:cNvSpPr/>
              <p:nvPr/>
            </p:nvSpPr>
            <p:spPr>
              <a:xfrm>
                <a:off x="6556589" y="6664788"/>
                <a:ext cx="62527" cy="62527"/>
              </a:xfrm>
              <a:custGeom>
                <a:avLst/>
                <a:gdLst/>
                <a:ahLst/>
                <a:cxnLst>
                  <a:cxn ang="3cd4">
                    <a:pos x="hc" y="t"/>
                  </a:cxn>
                  <a:cxn ang="cd2">
                    <a:pos x="l" y="vc"/>
                  </a:cxn>
                  <a:cxn ang="cd4">
                    <a:pos x="hc" y="b"/>
                  </a:cxn>
                  <a:cxn ang="0">
                    <a:pos x="r" y="vc"/>
                  </a:cxn>
                </a:cxnLst>
                <a:rect l="l" t="t" r="r" b="b"/>
                <a:pathLst>
                  <a:path w="63" h="63">
                    <a:moveTo>
                      <a:pt x="32" y="0"/>
                    </a:moveTo>
                    <a:cubicBezTo>
                      <a:pt x="15" y="0"/>
                      <a:pt x="0" y="14"/>
                      <a:pt x="0" y="31"/>
                    </a:cubicBezTo>
                    <a:cubicBezTo>
                      <a:pt x="0" y="48"/>
                      <a:pt x="15" y="63"/>
                      <a:pt x="32" y="63"/>
                    </a:cubicBezTo>
                    <a:cubicBezTo>
                      <a:pt x="49" y="63"/>
                      <a:pt x="63" y="48"/>
                      <a:pt x="63" y="31"/>
                    </a:cubicBezTo>
                    <a:cubicBezTo>
                      <a:pt x="63" y="14"/>
                      <a:pt x="49" y="0"/>
                      <a:pt x="32" y="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20" name="Group 19">
              <a:extLst>
                <a:ext uri="{FF2B5EF4-FFF2-40B4-BE49-F238E27FC236}">
                  <a16:creationId xmlns:a16="http://schemas.microsoft.com/office/drawing/2014/main" xmlns="" id="{CB541271-6F4B-E943-BFD6-41F15299B792}"/>
                </a:ext>
              </a:extLst>
            </p:cNvPr>
            <p:cNvGrpSpPr/>
            <p:nvPr/>
          </p:nvGrpSpPr>
          <p:grpSpPr>
            <a:xfrm>
              <a:off x="15456880" y="8903805"/>
              <a:ext cx="1043198" cy="1184328"/>
              <a:chOff x="12384729" y="6458045"/>
              <a:chExt cx="723096" cy="820921"/>
            </a:xfrm>
          </p:grpSpPr>
          <p:sp>
            <p:nvSpPr>
              <p:cNvPr id="217" name="Freeform: Shape 658">
                <a:extLst>
                  <a:ext uri="{FF2B5EF4-FFF2-40B4-BE49-F238E27FC236}">
                    <a16:creationId xmlns:a16="http://schemas.microsoft.com/office/drawing/2014/main" xmlns="" id="{AAD4F45A-91B7-3F49-AC9C-C0C4FC7C1F2F}"/>
                  </a:ext>
                </a:extLst>
              </p:cNvPr>
              <p:cNvSpPr/>
              <p:nvPr/>
            </p:nvSpPr>
            <p:spPr>
              <a:xfrm>
                <a:off x="12384729" y="6966330"/>
                <a:ext cx="615186" cy="312636"/>
              </a:xfrm>
              <a:custGeom>
                <a:avLst/>
                <a:gdLst/>
                <a:ahLst/>
                <a:cxnLst>
                  <a:cxn ang="3cd4">
                    <a:pos x="hc" y="t"/>
                  </a:cxn>
                  <a:cxn ang="cd2">
                    <a:pos x="l" y="vc"/>
                  </a:cxn>
                  <a:cxn ang="cd4">
                    <a:pos x="hc" y="b"/>
                  </a:cxn>
                  <a:cxn ang="0">
                    <a:pos x="r" y="vc"/>
                  </a:cxn>
                </a:cxnLst>
                <a:rect l="l" t="t" r="r" b="b"/>
                <a:pathLst>
                  <a:path w="611" h="311">
                    <a:moveTo>
                      <a:pt x="207" y="273"/>
                    </a:moveTo>
                    <a:cubicBezTo>
                      <a:pt x="185" y="279"/>
                      <a:pt x="158" y="277"/>
                      <a:pt x="131" y="268"/>
                    </a:cubicBezTo>
                    <a:lnTo>
                      <a:pt x="129" y="267"/>
                    </a:lnTo>
                    <a:cubicBezTo>
                      <a:pt x="100" y="257"/>
                      <a:pt x="78" y="243"/>
                      <a:pt x="62" y="228"/>
                    </a:cubicBezTo>
                    <a:cubicBezTo>
                      <a:pt x="52" y="219"/>
                      <a:pt x="45" y="209"/>
                      <a:pt x="41" y="199"/>
                    </a:cubicBezTo>
                    <a:cubicBezTo>
                      <a:pt x="36" y="188"/>
                      <a:pt x="34" y="175"/>
                      <a:pt x="35" y="163"/>
                    </a:cubicBezTo>
                    <a:cubicBezTo>
                      <a:pt x="36" y="140"/>
                      <a:pt x="48" y="114"/>
                      <a:pt x="66" y="97"/>
                    </a:cubicBezTo>
                    <a:cubicBezTo>
                      <a:pt x="73" y="91"/>
                      <a:pt x="83" y="83"/>
                      <a:pt x="96" y="81"/>
                    </a:cubicBezTo>
                    <a:cubicBezTo>
                      <a:pt x="98" y="81"/>
                      <a:pt x="103" y="81"/>
                      <a:pt x="106" y="82"/>
                    </a:cubicBezTo>
                    <a:cubicBezTo>
                      <a:pt x="106" y="82"/>
                      <a:pt x="107" y="83"/>
                      <a:pt x="108" y="83"/>
                    </a:cubicBezTo>
                    <a:cubicBezTo>
                      <a:pt x="112" y="85"/>
                      <a:pt x="116" y="88"/>
                      <a:pt x="121" y="92"/>
                    </a:cubicBezTo>
                    <a:cubicBezTo>
                      <a:pt x="131" y="101"/>
                      <a:pt x="141" y="111"/>
                      <a:pt x="149" y="121"/>
                    </a:cubicBezTo>
                    <a:cubicBezTo>
                      <a:pt x="155" y="130"/>
                      <a:pt x="161" y="137"/>
                      <a:pt x="167" y="144"/>
                    </a:cubicBezTo>
                    <a:lnTo>
                      <a:pt x="177" y="156"/>
                    </a:lnTo>
                    <a:cubicBezTo>
                      <a:pt x="195" y="178"/>
                      <a:pt x="214" y="202"/>
                      <a:pt x="237" y="223"/>
                    </a:cubicBezTo>
                    <a:cubicBezTo>
                      <a:pt x="245" y="230"/>
                      <a:pt x="254" y="237"/>
                      <a:pt x="263" y="243"/>
                    </a:cubicBezTo>
                    <a:cubicBezTo>
                      <a:pt x="245" y="258"/>
                      <a:pt x="226" y="269"/>
                      <a:pt x="207" y="273"/>
                    </a:cubicBezTo>
                    <a:close/>
                    <a:moveTo>
                      <a:pt x="600" y="173"/>
                    </a:moveTo>
                    <a:cubicBezTo>
                      <a:pt x="594" y="171"/>
                      <a:pt x="590" y="168"/>
                      <a:pt x="586" y="164"/>
                    </a:cubicBezTo>
                    <a:cubicBezTo>
                      <a:pt x="582" y="171"/>
                      <a:pt x="577" y="178"/>
                      <a:pt x="571" y="186"/>
                    </a:cubicBezTo>
                    <a:cubicBezTo>
                      <a:pt x="566" y="192"/>
                      <a:pt x="561" y="199"/>
                      <a:pt x="555" y="204"/>
                    </a:cubicBezTo>
                    <a:cubicBezTo>
                      <a:pt x="535" y="223"/>
                      <a:pt x="512" y="238"/>
                      <a:pt x="487" y="247"/>
                    </a:cubicBezTo>
                    <a:cubicBezTo>
                      <a:pt x="462" y="257"/>
                      <a:pt x="435" y="261"/>
                      <a:pt x="406" y="261"/>
                    </a:cubicBezTo>
                    <a:cubicBezTo>
                      <a:pt x="383" y="261"/>
                      <a:pt x="362" y="258"/>
                      <a:pt x="341" y="251"/>
                    </a:cubicBezTo>
                    <a:cubicBezTo>
                      <a:pt x="337" y="249"/>
                      <a:pt x="332" y="247"/>
                      <a:pt x="326" y="246"/>
                    </a:cubicBezTo>
                    <a:cubicBezTo>
                      <a:pt x="324" y="243"/>
                      <a:pt x="320" y="242"/>
                      <a:pt x="315" y="240"/>
                    </a:cubicBezTo>
                    <a:cubicBezTo>
                      <a:pt x="329" y="224"/>
                      <a:pt x="342" y="206"/>
                      <a:pt x="354" y="185"/>
                    </a:cubicBezTo>
                    <a:cubicBezTo>
                      <a:pt x="367" y="159"/>
                      <a:pt x="380" y="133"/>
                      <a:pt x="392" y="101"/>
                    </a:cubicBezTo>
                    <a:cubicBezTo>
                      <a:pt x="397" y="88"/>
                      <a:pt x="401" y="74"/>
                      <a:pt x="406" y="59"/>
                    </a:cubicBezTo>
                    <a:cubicBezTo>
                      <a:pt x="408" y="52"/>
                      <a:pt x="410" y="44"/>
                      <a:pt x="412" y="38"/>
                    </a:cubicBezTo>
                    <a:lnTo>
                      <a:pt x="414" y="26"/>
                    </a:lnTo>
                    <a:lnTo>
                      <a:pt x="417" y="17"/>
                    </a:lnTo>
                    <a:lnTo>
                      <a:pt x="417" y="12"/>
                    </a:lnTo>
                    <a:lnTo>
                      <a:pt x="415" y="8"/>
                    </a:lnTo>
                    <a:cubicBezTo>
                      <a:pt x="413" y="6"/>
                      <a:pt x="411" y="4"/>
                      <a:pt x="407" y="2"/>
                    </a:cubicBezTo>
                    <a:lnTo>
                      <a:pt x="406" y="2"/>
                    </a:lnTo>
                    <a:lnTo>
                      <a:pt x="397" y="0"/>
                    </a:lnTo>
                    <a:lnTo>
                      <a:pt x="395" y="0"/>
                    </a:lnTo>
                    <a:cubicBezTo>
                      <a:pt x="393" y="0"/>
                      <a:pt x="390" y="0"/>
                      <a:pt x="386" y="2"/>
                    </a:cubicBezTo>
                    <a:cubicBezTo>
                      <a:pt x="385" y="3"/>
                      <a:pt x="384" y="4"/>
                      <a:pt x="382" y="6"/>
                    </a:cubicBezTo>
                    <a:cubicBezTo>
                      <a:pt x="382" y="7"/>
                      <a:pt x="382" y="8"/>
                      <a:pt x="382" y="10"/>
                    </a:cubicBezTo>
                    <a:lnTo>
                      <a:pt x="380" y="18"/>
                    </a:lnTo>
                    <a:lnTo>
                      <a:pt x="376" y="29"/>
                    </a:lnTo>
                    <a:cubicBezTo>
                      <a:pt x="375" y="35"/>
                      <a:pt x="373" y="41"/>
                      <a:pt x="371" y="49"/>
                    </a:cubicBezTo>
                    <a:cubicBezTo>
                      <a:pt x="367" y="63"/>
                      <a:pt x="362" y="76"/>
                      <a:pt x="357" y="89"/>
                    </a:cubicBezTo>
                    <a:cubicBezTo>
                      <a:pt x="347" y="119"/>
                      <a:pt x="336" y="143"/>
                      <a:pt x="323" y="166"/>
                    </a:cubicBezTo>
                    <a:cubicBezTo>
                      <a:pt x="311" y="188"/>
                      <a:pt x="298" y="206"/>
                      <a:pt x="285" y="221"/>
                    </a:cubicBezTo>
                    <a:cubicBezTo>
                      <a:pt x="277" y="214"/>
                      <a:pt x="268" y="207"/>
                      <a:pt x="260" y="199"/>
                    </a:cubicBezTo>
                    <a:cubicBezTo>
                      <a:pt x="238" y="178"/>
                      <a:pt x="219" y="156"/>
                      <a:pt x="203" y="135"/>
                    </a:cubicBezTo>
                    <a:lnTo>
                      <a:pt x="194" y="124"/>
                    </a:lnTo>
                    <a:cubicBezTo>
                      <a:pt x="188" y="117"/>
                      <a:pt x="182" y="109"/>
                      <a:pt x="175" y="100"/>
                    </a:cubicBezTo>
                    <a:cubicBezTo>
                      <a:pt x="165" y="89"/>
                      <a:pt x="155" y="77"/>
                      <a:pt x="143" y="67"/>
                    </a:cubicBezTo>
                    <a:cubicBezTo>
                      <a:pt x="138" y="62"/>
                      <a:pt x="130" y="57"/>
                      <a:pt x="121" y="52"/>
                    </a:cubicBezTo>
                    <a:cubicBezTo>
                      <a:pt x="120" y="52"/>
                      <a:pt x="118" y="51"/>
                      <a:pt x="117" y="51"/>
                    </a:cubicBezTo>
                    <a:cubicBezTo>
                      <a:pt x="108" y="48"/>
                      <a:pt x="98" y="47"/>
                      <a:pt x="89" y="48"/>
                    </a:cubicBezTo>
                    <a:cubicBezTo>
                      <a:pt x="73" y="51"/>
                      <a:pt x="58" y="59"/>
                      <a:pt x="43" y="73"/>
                    </a:cubicBezTo>
                    <a:cubicBezTo>
                      <a:pt x="17" y="96"/>
                      <a:pt x="2" y="129"/>
                      <a:pt x="0" y="161"/>
                    </a:cubicBezTo>
                    <a:cubicBezTo>
                      <a:pt x="-1" y="178"/>
                      <a:pt x="2" y="196"/>
                      <a:pt x="8" y="212"/>
                    </a:cubicBezTo>
                    <a:cubicBezTo>
                      <a:pt x="16" y="227"/>
                      <a:pt x="25" y="241"/>
                      <a:pt x="38" y="253"/>
                    </a:cubicBezTo>
                    <a:cubicBezTo>
                      <a:pt x="58" y="273"/>
                      <a:pt x="83" y="288"/>
                      <a:pt x="119" y="300"/>
                    </a:cubicBezTo>
                    <a:lnTo>
                      <a:pt x="121" y="301"/>
                    </a:lnTo>
                    <a:cubicBezTo>
                      <a:pt x="144" y="309"/>
                      <a:pt x="178" y="316"/>
                      <a:pt x="216" y="307"/>
                    </a:cubicBezTo>
                    <a:cubicBezTo>
                      <a:pt x="243" y="301"/>
                      <a:pt x="269" y="286"/>
                      <a:pt x="293" y="264"/>
                    </a:cubicBezTo>
                    <a:cubicBezTo>
                      <a:pt x="300" y="268"/>
                      <a:pt x="307" y="272"/>
                      <a:pt x="314" y="275"/>
                    </a:cubicBezTo>
                    <a:cubicBezTo>
                      <a:pt x="319" y="277"/>
                      <a:pt x="324" y="279"/>
                      <a:pt x="329" y="280"/>
                    </a:cubicBezTo>
                    <a:cubicBezTo>
                      <a:pt x="353" y="289"/>
                      <a:pt x="381" y="293"/>
                      <a:pt x="407" y="292"/>
                    </a:cubicBezTo>
                    <a:cubicBezTo>
                      <a:pt x="439" y="292"/>
                      <a:pt x="470" y="286"/>
                      <a:pt x="497" y="276"/>
                    </a:cubicBezTo>
                    <a:cubicBezTo>
                      <a:pt x="537" y="260"/>
                      <a:pt x="572" y="233"/>
                      <a:pt x="596" y="200"/>
                    </a:cubicBezTo>
                    <a:cubicBezTo>
                      <a:pt x="602" y="191"/>
                      <a:pt x="608" y="185"/>
                      <a:pt x="611" y="175"/>
                    </a:cubicBezTo>
                    <a:cubicBezTo>
                      <a:pt x="609" y="175"/>
                      <a:pt x="604" y="175"/>
                      <a:pt x="600" y="173"/>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18" name="Freeform: Shape 659">
                <a:extLst>
                  <a:ext uri="{FF2B5EF4-FFF2-40B4-BE49-F238E27FC236}">
                    <a16:creationId xmlns:a16="http://schemas.microsoft.com/office/drawing/2014/main" xmlns="" id="{5EBE8AF3-8678-3E4E-89A5-5C4DAB70214C}"/>
                  </a:ext>
                </a:extLst>
              </p:cNvPr>
              <p:cNvSpPr/>
              <p:nvPr/>
            </p:nvSpPr>
            <p:spPr>
              <a:xfrm>
                <a:off x="12693331" y="6468130"/>
                <a:ext cx="167411" cy="417520"/>
              </a:xfrm>
              <a:custGeom>
                <a:avLst/>
                <a:gdLst/>
                <a:ahLst/>
                <a:cxnLst>
                  <a:cxn ang="3cd4">
                    <a:pos x="hc" y="t"/>
                  </a:cxn>
                  <a:cxn ang="cd2">
                    <a:pos x="l" y="vc"/>
                  </a:cxn>
                  <a:cxn ang="cd4">
                    <a:pos x="hc" y="b"/>
                  </a:cxn>
                  <a:cxn ang="0">
                    <a:pos x="r" y="vc"/>
                  </a:cxn>
                </a:cxnLst>
                <a:rect l="l" t="t" r="r" b="b"/>
                <a:pathLst>
                  <a:path w="167" h="415">
                    <a:moveTo>
                      <a:pt x="84" y="410"/>
                    </a:moveTo>
                    <a:cubicBezTo>
                      <a:pt x="67" y="404"/>
                      <a:pt x="51" y="393"/>
                      <a:pt x="38" y="377"/>
                    </a:cubicBezTo>
                    <a:cubicBezTo>
                      <a:pt x="24" y="361"/>
                      <a:pt x="13" y="340"/>
                      <a:pt x="7" y="317"/>
                    </a:cubicBezTo>
                    <a:cubicBezTo>
                      <a:pt x="-2" y="280"/>
                      <a:pt x="-2" y="239"/>
                      <a:pt x="7" y="189"/>
                    </a:cubicBezTo>
                    <a:cubicBezTo>
                      <a:pt x="9" y="169"/>
                      <a:pt x="15" y="148"/>
                      <a:pt x="20" y="128"/>
                    </a:cubicBezTo>
                    <a:cubicBezTo>
                      <a:pt x="24" y="118"/>
                      <a:pt x="28" y="108"/>
                      <a:pt x="31" y="98"/>
                    </a:cubicBezTo>
                    <a:cubicBezTo>
                      <a:pt x="35" y="86"/>
                      <a:pt x="39" y="76"/>
                      <a:pt x="43" y="68"/>
                    </a:cubicBezTo>
                    <a:cubicBezTo>
                      <a:pt x="55" y="45"/>
                      <a:pt x="68" y="28"/>
                      <a:pt x="86" y="15"/>
                    </a:cubicBezTo>
                    <a:cubicBezTo>
                      <a:pt x="107" y="1"/>
                      <a:pt x="133" y="-4"/>
                      <a:pt x="155" y="3"/>
                    </a:cubicBezTo>
                    <a:lnTo>
                      <a:pt x="167" y="7"/>
                    </a:lnTo>
                    <a:lnTo>
                      <a:pt x="156" y="34"/>
                    </a:lnTo>
                    <a:lnTo>
                      <a:pt x="146" y="30"/>
                    </a:lnTo>
                    <a:cubicBezTo>
                      <a:pt x="140" y="28"/>
                      <a:pt x="132" y="28"/>
                      <a:pt x="124" y="29"/>
                    </a:cubicBezTo>
                    <a:cubicBezTo>
                      <a:pt x="116" y="31"/>
                      <a:pt x="109" y="34"/>
                      <a:pt x="101" y="39"/>
                    </a:cubicBezTo>
                    <a:cubicBezTo>
                      <a:pt x="88" y="47"/>
                      <a:pt x="77" y="61"/>
                      <a:pt x="68" y="80"/>
                    </a:cubicBezTo>
                    <a:cubicBezTo>
                      <a:pt x="60" y="97"/>
                      <a:pt x="54" y="115"/>
                      <a:pt x="48" y="136"/>
                    </a:cubicBezTo>
                    <a:cubicBezTo>
                      <a:pt x="43" y="155"/>
                      <a:pt x="39" y="175"/>
                      <a:pt x="36" y="194"/>
                    </a:cubicBezTo>
                    <a:cubicBezTo>
                      <a:pt x="29" y="239"/>
                      <a:pt x="30" y="276"/>
                      <a:pt x="38" y="308"/>
                    </a:cubicBezTo>
                    <a:cubicBezTo>
                      <a:pt x="44" y="327"/>
                      <a:pt x="52" y="343"/>
                      <a:pt x="62" y="355"/>
                    </a:cubicBezTo>
                    <a:cubicBezTo>
                      <a:pt x="74" y="367"/>
                      <a:pt x="87" y="376"/>
                      <a:pt x="102" y="384"/>
                    </a:cubicBezTo>
                    <a:lnTo>
                      <a:pt x="115" y="392"/>
                    </a:lnTo>
                    <a:lnTo>
                      <a:pt x="107" y="415"/>
                    </a:lnTo>
                    <a:lnTo>
                      <a:pt x="98" y="413"/>
                    </a:lnTo>
                    <a:cubicBezTo>
                      <a:pt x="93" y="413"/>
                      <a:pt x="88" y="411"/>
                      <a:pt x="84" y="41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19" name="Freeform: Shape 660">
                <a:extLst>
                  <a:ext uri="{FF2B5EF4-FFF2-40B4-BE49-F238E27FC236}">
                    <a16:creationId xmlns:a16="http://schemas.microsoft.com/office/drawing/2014/main" xmlns="" id="{C5B9DB44-B55A-F340-B159-C55A71C66210}"/>
                  </a:ext>
                </a:extLst>
              </p:cNvPr>
              <p:cNvSpPr/>
              <p:nvPr/>
            </p:nvSpPr>
            <p:spPr>
              <a:xfrm>
                <a:off x="12834521" y="6540742"/>
                <a:ext cx="273304" cy="372137"/>
              </a:xfrm>
              <a:custGeom>
                <a:avLst/>
                <a:gdLst/>
                <a:ahLst/>
                <a:cxnLst>
                  <a:cxn ang="3cd4">
                    <a:pos x="hc" y="t"/>
                  </a:cxn>
                  <a:cxn ang="cd2">
                    <a:pos x="l" y="vc"/>
                  </a:cxn>
                  <a:cxn ang="cd4">
                    <a:pos x="hc" y="b"/>
                  </a:cxn>
                  <a:cxn ang="0">
                    <a:pos x="r" y="vc"/>
                  </a:cxn>
                </a:cxnLst>
                <a:rect l="l" t="t" r="r" b="b"/>
                <a:pathLst>
                  <a:path w="272" h="370">
                    <a:moveTo>
                      <a:pt x="19" y="364"/>
                    </a:moveTo>
                    <a:cubicBezTo>
                      <a:pt x="15" y="363"/>
                      <a:pt x="13" y="361"/>
                      <a:pt x="8" y="359"/>
                    </a:cubicBezTo>
                    <a:lnTo>
                      <a:pt x="0" y="355"/>
                    </a:lnTo>
                    <a:lnTo>
                      <a:pt x="8" y="332"/>
                    </a:lnTo>
                    <a:lnTo>
                      <a:pt x="17" y="333"/>
                    </a:lnTo>
                    <a:cubicBezTo>
                      <a:pt x="36" y="337"/>
                      <a:pt x="54" y="340"/>
                      <a:pt x="71" y="337"/>
                    </a:cubicBezTo>
                    <a:cubicBezTo>
                      <a:pt x="88" y="334"/>
                      <a:pt x="105" y="327"/>
                      <a:pt x="121" y="315"/>
                    </a:cubicBezTo>
                    <a:cubicBezTo>
                      <a:pt x="147" y="296"/>
                      <a:pt x="172" y="267"/>
                      <a:pt x="195" y="227"/>
                    </a:cubicBezTo>
                    <a:cubicBezTo>
                      <a:pt x="204" y="211"/>
                      <a:pt x="213" y="193"/>
                      <a:pt x="221" y="175"/>
                    </a:cubicBezTo>
                    <a:cubicBezTo>
                      <a:pt x="230" y="156"/>
                      <a:pt x="236" y="137"/>
                      <a:pt x="241" y="119"/>
                    </a:cubicBezTo>
                    <a:cubicBezTo>
                      <a:pt x="245" y="99"/>
                      <a:pt x="245" y="80"/>
                      <a:pt x="242" y="66"/>
                    </a:cubicBezTo>
                    <a:cubicBezTo>
                      <a:pt x="239" y="57"/>
                      <a:pt x="234" y="50"/>
                      <a:pt x="230" y="44"/>
                    </a:cubicBezTo>
                    <a:cubicBezTo>
                      <a:pt x="224" y="38"/>
                      <a:pt x="217" y="32"/>
                      <a:pt x="211" y="30"/>
                    </a:cubicBezTo>
                    <a:lnTo>
                      <a:pt x="201" y="27"/>
                    </a:lnTo>
                    <a:lnTo>
                      <a:pt x="210" y="0"/>
                    </a:lnTo>
                    <a:lnTo>
                      <a:pt x="221" y="4"/>
                    </a:lnTo>
                    <a:cubicBezTo>
                      <a:pt x="243" y="13"/>
                      <a:pt x="261" y="34"/>
                      <a:pt x="268" y="58"/>
                    </a:cubicBezTo>
                    <a:cubicBezTo>
                      <a:pt x="273" y="78"/>
                      <a:pt x="273" y="99"/>
                      <a:pt x="268" y="125"/>
                    </a:cubicBezTo>
                    <a:cubicBezTo>
                      <a:pt x="266" y="135"/>
                      <a:pt x="263" y="144"/>
                      <a:pt x="259" y="156"/>
                    </a:cubicBezTo>
                    <a:cubicBezTo>
                      <a:pt x="255" y="166"/>
                      <a:pt x="252" y="176"/>
                      <a:pt x="248" y="186"/>
                    </a:cubicBezTo>
                    <a:cubicBezTo>
                      <a:pt x="240" y="205"/>
                      <a:pt x="231" y="224"/>
                      <a:pt x="220" y="243"/>
                    </a:cubicBezTo>
                    <a:cubicBezTo>
                      <a:pt x="195" y="287"/>
                      <a:pt x="170" y="318"/>
                      <a:pt x="139" y="341"/>
                    </a:cubicBezTo>
                    <a:cubicBezTo>
                      <a:pt x="120" y="355"/>
                      <a:pt x="99" y="364"/>
                      <a:pt x="77" y="368"/>
                    </a:cubicBezTo>
                    <a:cubicBezTo>
                      <a:pt x="57" y="371"/>
                      <a:pt x="37" y="370"/>
                      <a:pt x="19" y="364"/>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0" name="Freeform: Shape 661">
                <a:extLst>
                  <a:ext uri="{FF2B5EF4-FFF2-40B4-BE49-F238E27FC236}">
                    <a16:creationId xmlns:a16="http://schemas.microsoft.com/office/drawing/2014/main" xmlns="" id="{FDDEE482-71CB-DF47-BBEA-8D2B598F984A}"/>
                  </a:ext>
                </a:extLst>
              </p:cNvPr>
              <p:cNvSpPr/>
              <p:nvPr/>
            </p:nvSpPr>
            <p:spPr>
              <a:xfrm>
                <a:off x="12824436" y="6458045"/>
                <a:ext cx="52442" cy="49417"/>
              </a:xfrm>
              <a:custGeom>
                <a:avLst/>
                <a:gdLst/>
                <a:ahLst/>
                <a:cxnLst>
                  <a:cxn ang="3cd4">
                    <a:pos x="hc" y="t"/>
                  </a:cxn>
                  <a:cxn ang="cd2">
                    <a:pos x="l" y="vc"/>
                  </a:cxn>
                  <a:cxn ang="cd4">
                    <a:pos x="hc" y="b"/>
                  </a:cxn>
                  <a:cxn ang="0">
                    <a:pos x="r" y="vc"/>
                  </a:cxn>
                </a:cxnLst>
                <a:rect l="l" t="t" r="r" b="b"/>
                <a:pathLst>
                  <a:path w="53" h="50">
                    <a:moveTo>
                      <a:pt x="5" y="16"/>
                    </a:moveTo>
                    <a:cubicBezTo>
                      <a:pt x="9" y="5"/>
                      <a:pt x="15" y="-1"/>
                      <a:pt x="20" y="0"/>
                    </a:cubicBezTo>
                    <a:lnTo>
                      <a:pt x="50" y="20"/>
                    </a:lnTo>
                    <a:cubicBezTo>
                      <a:pt x="53" y="21"/>
                      <a:pt x="53" y="27"/>
                      <a:pt x="51" y="33"/>
                    </a:cubicBezTo>
                    <a:lnTo>
                      <a:pt x="49" y="40"/>
                    </a:lnTo>
                    <a:cubicBezTo>
                      <a:pt x="47" y="47"/>
                      <a:pt x="42" y="51"/>
                      <a:pt x="38" y="50"/>
                    </a:cubicBezTo>
                    <a:lnTo>
                      <a:pt x="4" y="47"/>
                    </a:lnTo>
                    <a:cubicBezTo>
                      <a:pt x="-1" y="46"/>
                      <a:pt x="-2" y="35"/>
                      <a:pt x="2" y="25"/>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1" name="Freeform: Shape 662">
                <a:extLst>
                  <a:ext uri="{FF2B5EF4-FFF2-40B4-BE49-F238E27FC236}">
                    <a16:creationId xmlns:a16="http://schemas.microsoft.com/office/drawing/2014/main" xmlns="" id="{E350CECF-FE4B-2147-9DA0-D933F5D9AE69}"/>
                  </a:ext>
                </a:extLst>
              </p:cNvPr>
              <p:cNvSpPr/>
              <p:nvPr/>
            </p:nvSpPr>
            <p:spPr>
              <a:xfrm>
                <a:off x="13020085" y="6534691"/>
                <a:ext cx="53451" cy="49417"/>
              </a:xfrm>
              <a:custGeom>
                <a:avLst/>
                <a:gdLst/>
                <a:ahLst/>
                <a:cxnLst>
                  <a:cxn ang="3cd4">
                    <a:pos x="hc" y="t"/>
                  </a:cxn>
                  <a:cxn ang="cd2">
                    <a:pos x="l" y="vc"/>
                  </a:cxn>
                  <a:cxn ang="cd4">
                    <a:pos x="hc" y="b"/>
                  </a:cxn>
                  <a:cxn ang="0">
                    <a:pos x="r" y="vc"/>
                  </a:cxn>
                </a:cxnLst>
                <a:rect l="l" t="t" r="r" b="b"/>
                <a:pathLst>
                  <a:path w="54" h="50">
                    <a:moveTo>
                      <a:pt x="51" y="25"/>
                    </a:moveTo>
                    <a:cubicBezTo>
                      <a:pt x="56" y="15"/>
                      <a:pt x="55" y="5"/>
                      <a:pt x="49" y="3"/>
                    </a:cubicBezTo>
                    <a:lnTo>
                      <a:pt x="13" y="0"/>
                    </a:lnTo>
                    <a:cubicBezTo>
                      <a:pt x="10" y="-1"/>
                      <a:pt x="6" y="3"/>
                      <a:pt x="4" y="10"/>
                    </a:cubicBezTo>
                    <a:lnTo>
                      <a:pt x="1" y="15"/>
                    </a:lnTo>
                    <a:cubicBezTo>
                      <a:pt x="-1" y="23"/>
                      <a:pt x="0" y="28"/>
                      <a:pt x="3" y="29"/>
                    </a:cubicBezTo>
                    <a:lnTo>
                      <a:pt x="32" y="50"/>
                    </a:lnTo>
                    <a:cubicBezTo>
                      <a:pt x="38" y="52"/>
                      <a:pt x="46" y="45"/>
                      <a:pt x="48" y="35"/>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2" name="Freeform: Shape 663">
                <a:extLst>
                  <a:ext uri="{FF2B5EF4-FFF2-40B4-BE49-F238E27FC236}">
                    <a16:creationId xmlns:a16="http://schemas.microsoft.com/office/drawing/2014/main" xmlns="" id="{6D548B1C-C9E8-2F49-BCE1-C852B3705E67}"/>
                  </a:ext>
                </a:extLst>
              </p:cNvPr>
              <p:cNvSpPr/>
              <p:nvPr/>
            </p:nvSpPr>
            <p:spPr>
              <a:xfrm>
                <a:off x="12763923" y="6847327"/>
                <a:ext cx="113961" cy="137156"/>
              </a:xfrm>
              <a:custGeom>
                <a:avLst/>
                <a:gdLst/>
                <a:ahLst/>
                <a:cxnLst>
                  <a:cxn ang="3cd4">
                    <a:pos x="hc" y="t"/>
                  </a:cxn>
                  <a:cxn ang="cd2">
                    <a:pos x="l" y="vc"/>
                  </a:cxn>
                  <a:cxn ang="cd4">
                    <a:pos x="hc" y="b"/>
                  </a:cxn>
                  <a:cxn ang="0">
                    <a:pos x="r" y="vc"/>
                  </a:cxn>
                </a:cxnLst>
                <a:rect l="l" t="t" r="r" b="b"/>
                <a:pathLst>
                  <a:path w="114" h="137">
                    <a:moveTo>
                      <a:pt x="37" y="137"/>
                    </a:moveTo>
                    <a:cubicBezTo>
                      <a:pt x="27" y="136"/>
                      <a:pt x="18" y="133"/>
                      <a:pt x="9" y="127"/>
                    </a:cubicBezTo>
                    <a:cubicBezTo>
                      <a:pt x="3" y="125"/>
                      <a:pt x="-1" y="38"/>
                      <a:pt x="1" y="19"/>
                    </a:cubicBezTo>
                    <a:cubicBezTo>
                      <a:pt x="3" y="4"/>
                      <a:pt x="22" y="-3"/>
                      <a:pt x="36" y="2"/>
                    </a:cubicBezTo>
                    <a:lnTo>
                      <a:pt x="96" y="23"/>
                    </a:lnTo>
                    <a:cubicBezTo>
                      <a:pt x="109" y="29"/>
                      <a:pt x="119" y="45"/>
                      <a:pt x="112" y="57"/>
                    </a:cubicBezTo>
                    <a:cubicBezTo>
                      <a:pt x="102" y="73"/>
                      <a:pt x="43" y="139"/>
                      <a:pt x="37" y="137"/>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3" name="Freeform: Shape 664">
                <a:extLst>
                  <a:ext uri="{FF2B5EF4-FFF2-40B4-BE49-F238E27FC236}">
                    <a16:creationId xmlns:a16="http://schemas.microsoft.com/office/drawing/2014/main" xmlns="" id="{603F30FB-93A7-D74C-8119-92A98299A870}"/>
                  </a:ext>
                </a:extLst>
              </p:cNvPr>
              <p:cNvSpPr/>
              <p:nvPr/>
            </p:nvSpPr>
            <p:spPr>
              <a:xfrm>
                <a:off x="12941419" y="7047010"/>
                <a:ext cx="121020" cy="121020"/>
              </a:xfrm>
              <a:custGeom>
                <a:avLst/>
                <a:gdLst/>
                <a:ahLst/>
                <a:cxnLst>
                  <a:cxn ang="3cd4">
                    <a:pos x="hc" y="t"/>
                  </a:cxn>
                  <a:cxn ang="cd2">
                    <a:pos x="l" y="vc"/>
                  </a:cxn>
                  <a:cxn ang="cd4">
                    <a:pos x="hc" y="b"/>
                  </a:cxn>
                  <a:cxn ang="0">
                    <a:pos x="r" y="vc"/>
                  </a:cxn>
                </a:cxnLst>
                <a:rect l="l" t="t" r="r" b="b"/>
                <a:pathLst>
                  <a:path w="121" h="121">
                    <a:moveTo>
                      <a:pt x="93" y="72"/>
                    </a:moveTo>
                    <a:cubicBezTo>
                      <a:pt x="88" y="86"/>
                      <a:pt x="74" y="94"/>
                      <a:pt x="59" y="94"/>
                    </a:cubicBezTo>
                    <a:cubicBezTo>
                      <a:pt x="57" y="94"/>
                      <a:pt x="52" y="94"/>
                      <a:pt x="48" y="92"/>
                    </a:cubicBezTo>
                    <a:cubicBezTo>
                      <a:pt x="42" y="90"/>
                      <a:pt x="38" y="87"/>
                      <a:pt x="34" y="83"/>
                    </a:cubicBezTo>
                    <a:cubicBezTo>
                      <a:pt x="26" y="74"/>
                      <a:pt x="23" y="61"/>
                      <a:pt x="27" y="49"/>
                    </a:cubicBezTo>
                    <a:cubicBezTo>
                      <a:pt x="34" y="30"/>
                      <a:pt x="54" y="21"/>
                      <a:pt x="72" y="28"/>
                    </a:cubicBezTo>
                    <a:cubicBezTo>
                      <a:pt x="90" y="33"/>
                      <a:pt x="99" y="54"/>
                      <a:pt x="93" y="72"/>
                    </a:cubicBezTo>
                    <a:close/>
                    <a:moveTo>
                      <a:pt x="81" y="3"/>
                    </a:moveTo>
                    <a:cubicBezTo>
                      <a:pt x="48" y="-8"/>
                      <a:pt x="14" y="8"/>
                      <a:pt x="3" y="40"/>
                    </a:cubicBezTo>
                    <a:cubicBezTo>
                      <a:pt x="-5" y="64"/>
                      <a:pt x="2" y="89"/>
                      <a:pt x="19" y="105"/>
                    </a:cubicBezTo>
                    <a:cubicBezTo>
                      <a:pt x="25" y="109"/>
                      <a:pt x="32" y="115"/>
                      <a:pt x="40" y="117"/>
                    </a:cubicBezTo>
                    <a:cubicBezTo>
                      <a:pt x="41" y="118"/>
                      <a:pt x="43" y="118"/>
                      <a:pt x="44" y="119"/>
                    </a:cubicBezTo>
                    <a:cubicBezTo>
                      <a:pt x="75" y="127"/>
                      <a:pt x="106" y="110"/>
                      <a:pt x="117" y="80"/>
                    </a:cubicBezTo>
                    <a:cubicBezTo>
                      <a:pt x="128" y="49"/>
                      <a:pt x="112" y="14"/>
                      <a:pt x="81" y="3"/>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9" name="Group 18">
              <a:extLst>
                <a:ext uri="{FF2B5EF4-FFF2-40B4-BE49-F238E27FC236}">
                  <a16:creationId xmlns:a16="http://schemas.microsoft.com/office/drawing/2014/main" xmlns="" id="{4B969BDD-725B-B641-B002-2693F0445F4E}"/>
                </a:ext>
              </a:extLst>
            </p:cNvPr>
            <p:cNvGrpSpPr/>
            <p:nvPr/>
          </p:nvGrpSpPr>
          <p:grpSpPr>
            <a:xfrm>
              <a:off x="12898406" y="9033115"/>
              <a:ext cx="1316730" cy="995180"/>
              <a:chOff x="10816507" y="6551836"/>
              <a:chExt cx="912695" cy="689813"/>
            </a:xfrm>
          </p:grpSpPr>
          <p:sp>
            <p:nvSpPr>
              <p:cNvPr id="224" name="Freeform: Shape 665">
                <a:extLst>
                  <a:ext uri="{FF2B5EF4-FFF2-40B4-BE49-F238E27FC236}">
                    <a16:creationId xmlns:a16="http://schemas.microsoft.com/office/drawing/2014/main" xmlns="" id="{6525C1A1-9463-7F46-831F-26D06FD9EA54}"/>
                  </a:ext>
                </a:extLst>
              </p:cNvPr>
              <p:cNvSpPr/>
              <p:nvPr/>
            </p:nvSpPr>
            <p:spPr>
              <a:xfrm>
                <a:off x="11119058" y="6551836"/>
                <a:ext cx="317678" cy="213803"/>
              </a:xfrm>
              <a:custGeom>
                <a:avLst/>
                <a:gdLst/>
                <a:ahLst/>
                <a:cxnLst>
                  <a:cxn ang="3cd4">
                    <a:pos x="hc" y="t"/>
                  </a:cxn>
                  <a:cxn ang="cd2">
                    <a:pos x="l" y="vc"/>
                  </a:cxn>
                  <a:cxn ang="cd4">
                    <a:pos x="hc" y="b"/>
                  </a:cxn>
                  <a:cxn ang="0">
                    <a:pos x="r" y="vc"/>
                  </a:cxn>
                </a:cxnLst>
                <a:rect l="l" t="t" r="r" b="b"/>
                <a:pathLst>
                  <a:path w="316" h="213">
                    <a:moveTo>
                      <a:pt x="279" y="159"/>
                    </a:moveTo>
                    <a:cubicBezTo>
                      <a:pt x="279" y="170"/>
                      <a:pt x="272" y="178"/>
                      <a:pt x="262" y="178"/>
                    </a:cubicBezTo>
                    <a:lnTo>
                      <a:pt x="54" y="178"/>
                    </a:lnTo>
                    <a:cubicBezTo>
                      <a:pt x="44" y="178"/>
                      <a:pt x="37" y="170"/>
                      <a:pt x="37" y="159"/>
                    </a:cubicBezTo>
                    <a:lnTo>
                      <a:pt x="37" y="54"/>
                    </a:lnTo>
                    <a:cubicBezTo>
                      <a:pt x="37" y="44"/>
                      <a:pt x="44" y="36"/>
                      <a:pt x="54" y="36"/>
                    </a:cubicBezTo>
                    <a:lnTo>
                      <a:pt x="262" y="36"/>
                    </a:lnTo>
                    <a:cubicBezTo>
                      <a:pt x="272" y="36"/>
                      <a:pt x="279" y="44"/>
                      <a:pt x="279" y="54"/>
                    </a:cubicBezTo>
                    <a:close/>
                    <a:moveTo>
                      <a:pt x="262" y="0"/>
                    </a:moveTo>
                    <a:lnTo>
                      <a:pt x="54" y="0"/>
                    </a:lnTo>
                    <a:cubicBezTo>
                      <a:pt x="24" y="0"/>
                      <a:pt x="0" y="25"/>
                      <a:pt x="0" y="54"/>
                    </a:cubicBezTo>
                    <a:lnTo>
                      <a:pt x="0" y="159"/>
                    </a:lnTo>
                    <a:cubicBezTo>
                      <a:pt x="0" y="189"/>
                      <a:pt x="24" y="213"/>
                      <a:pt x="54" y="213"/>
                    </a:cubicBezTo>
                    <a:lnTo>
                      <a:pt x="262" y="213"/>
                    </a:lnTo>
                    <a:cubicBezTo>
                      <a:pt x="291" y="213"/>
                      <a:pt x="316" y="189"/>
                      <a:pt x="316" y="159"/>
                    </a:cubicBezTo>
                    <a:lnTo>
                      <a:pt x="316" y="54"/>
                    </a:lnTo>
                    <a:cubicBezTo>
                      <a:pt x="316" y="25"/>
                      <a:pt x="291" y="0"/>
                      <a:pt x="262" y="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5" name="Freeform: Shape 666">
                <a:extLst>
                  <a:ext uri="{FF2B5EF4-FFF2-40B4-BE49-F238E27FC236}">
                    <a16:creationId xmlns:a16="http://schemas.microsoft.com/office/drawing/2014/main" xmlns="" id="{772DA977-A37F-E04E-9DF7-F5EED2F9AAF7}"/>
                  </a:ext>
                </a:extLst>
              </p:cNvPr>
              <p:cNvSpPr/>
              <p:nvPr/>
            </p:nvSpPr>
            <p:spPr>
              <a:xfrm>
                <a:off x="10816507" y="6663777"/>
                <a:ext cx="912695" cy="577872"/>
              </a:xfrm>
              <a:custGeom>
                <a:avLst/>
                <a:gdLst/>
                <a:ahLst/>
                <a:cxnLst>
                  <a:cxn ang="3cd4">
                    <a:pos x="hc" y="t"/>
                  </a:cxn>
                  <a:cxn ang="cd2">
                    <a:pos x="l" y="vc"/>
                  </a:cxn>
                  <a:cxn ang="cd4">
                    <a:pos x="hc" y="b"/>
                  </a:cxn>
                  <a:cxn ang="0">
                    <a:pos x="r" y="vc"/>
                  </a:cxn>
                </a:cxnLst>
                <a:rect l="l" t="t" r="r" b="b"/>
                <a:pathLst>
                  <a:path w="906" h="574">
                    <a:moveTo>
                      <a:pt x="587" y="308"/>
                    </a:moveTo>
                    <a:lnTo>
                      <a:pt x="493" y="308"/>
                    </a:lnTo>
                    <a:lnTo>
                      <a:pt x="493" y="402"/>
                    </a:lnTo>
                    <a:lnTo>
                      <a:pt x="423" y="402"/>
                    </a:lnTo>
                    <a:lnTo>
                      <a:pt x="423" y="308"/>
                    </a:lnTo>
                    <a:lnTo>
                      <a:pt x="329" y="308"/>
                    </a:lnTo>
                    <a:lnTo>
                      <a:pt x="329" y="238"/>
                    </a:lnTo>
                    <a:lnTo>
                      <a:pt x="423" y="238"/>
                    </a:lnTo>
                    <a:lnTo>
                      <a:pt x="423" y="144"/>
                    </a:lnTo>
                    <a:lnTo>
                      <a:pt x="493" y="144"/>
                    </a:lnTo>
                    <a:lnTo>
                      <a:pt x="493" y="238"/>
                    </a:lnTo>
                    <a:lnTo>
                      <a:pt x="587" y="238"/>
                    </a:lnTo>
                    <a:close/>
                    <a:moveTo>
                      <a:pt x="853" y="0"/>
                    </a:moveTo>
                    <a:lnTo>
                      <a:pt x="54" y="0"/>
                    </a:lnTo>
                    <a:cubicBezTo>
                      <a:pt x="24" y="0"/>
                      <a:pt x="0" y="24"/>
                      <a:pt x="0" y="54"/>
                    </a:cubicBezTo>
                    <a:lnTo>
                      <a:pt x="0" y="519"/>
                    </a:lnTo>
                    <a:cubicBezTo>
                      <a:pt x="0" y="549"/>
                      <a:pt x="24" y="574"/>
                      <a:pt x="54" y="574"/>
                    </a:cubicBezTo>
                    <a:lnTo>
                      <a:pt x="853" y="574"/>
                    </a:lnTo>
                    <a:cubicBezTo>
                      <a:pt x="883" y="574"/>
                      <a:pt x="906" y="549"/>
                      <a:pt x="906" y="519"/>
                    </a:cubicBezTo>
                    <a:lnTo>
                      <a:pt x="906" y="54"/>
                    </a:lnTo>
                    <a:cubicBezTo>
                      <a:pt x="906" y="24"/>
                      <a:pt x="883" y="0"/>
                      <a:pt x="853" y="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21" name="Group 20">
              <a:extLst>
                <a:ext uri="{FF2B5EF4-FFF2-40B4-BE49-F238E27FC236}">
                  <a16:creationId xmlns:a16="http://schemas.microsoft.com/office/drawing/2014/main" xmlns="" id="{DD270A79-F153-7349-BC1E-0752C05957D0}"/>
                </a:ext>
              </a:extLst>
            </p:cNvPr>
            <p:cNvGrpSpPr/>
            <p:nvPr/>
          </p:nvGrpSpPr>
          <p:grpSpPr>
            <a:xfrm>
              <a:off x="18065302" y="8930039"/>
              <a:ext cx="999552" cy="1223612"/>
              <a:chOff x="13795622" y="6472164"/>
              <a:chExt cx="692841" cy="848151"/>
            </a:xfrm>
          </p:grpSpPr>
          <p:sp>
            <p:nvSpPr>
              <p:cNvPr id="226" name="Freeform: Shape 667">
                <a:extLst>
                  <a:ext uri="{FF2B5EF4-FFF2-40B4-BE49-F238E27FC236}">
                    <a16:creationId xmlns:a16="http://schemas.microsoft.com/office/drawing/2014/main" xmlns="" id="{DAE22E3F-EB00-9C46-8248-1B3DD474B662}"/>
                  </a:ext>
                </a:extLst>
              </p:cNvPr>
              <p:cNvSpPr/>
              <p:nvPr/>
            </p:nvSpPr>
            <p:spPr>
              <a:xfrm>
                <a:off x="14064895" y="6472164"/>
                <a:ext cx="159343" cy="848151"/>
              </a:xfrm>
              <a:custGeom>
                <a:avLst/>
                <a:gdLst/>
                <a:ahLst/>
                <a:cxnLst>
                  <a:cxn ang="3cd4">
                    <a:pos x="hc" y="t"/>
                  </a:cxn>
                  <a:cxn ang="cd2">
                    <a:pos x="l" y="vc"/>
                  </a:cxn>
                  <a:cxn ang="cd4">
                    <a:pos x="hc" y="b"/>
                  </a:cxn>
                  <a:cxn ang="0">
                    <a:pos x="r" y="vc"/>
                  </a:cxn>
                </a:cxnLst>
                <a:rect l="l" t="t" r="r" b="b"/>
                <a:pathLst>
                  <a:path w="159" h="842">
                    <a:moveTo>
                      <a:pt x="13" y="839"/>
                    </a:moveTo>
                    <a:cubicBezTo>
                      <a:pt x="4" y="835"/>
                      <a:pt x="0" y="824"/>
                      <a:pt x="0" y="810"/>
                    </a:cubicBezTo>
                    <a:cubicBezTo>
                      <a:pt x="0" y="798"/>
                      <a:pt x="4" y="784"/>
                      <a:pt x="12" y="770"/>
                    </a:cubicBezTo>
                    <a:cubicBezTo>
                      <a:pt x="12" y="770"/>
                      <a:pt x="21" y="755"/>
                      <a:pt x="34" y="730"/>
                    </a:cubicBezTo>
                    <a:cubicBezTo>
                      <a:pt x="48" y="705"/>
                      <a:pt x="64" y="670"/>
                      <a:pt x="76" y="632"/>
                    </a:cubicBezTo>
                    <a:cubicBezTo>
                      <a:pt x="89" y="594"/>
                      <a:pt x="95" y="552"/>
                      <a:pt x="92" y="516"/>
                    </a:cubicBezTo>
                    <a:cubicBezTo>
                      <a:pt x="89" y="481"/>
                      <a:pt x="76" y="452"/>
                      <a:pt x="64" y="436"/>
                    </a:cubicBezTo>
                    <a:cubicBezTo>
                      <a:pt x="61" y="432"/>
                      <a:pt x="58" y="427"/>
                      <a:pt x="53" y="423"/>
                    </a:cubicBezTo>
                    <a:lnTo>
                      <a:pt x="46" y="414"/>
                    </a:lnTo>
                    <a:cubicBezTo>
                      <a:pt x="41" y="411"/>
                      <a:pt x="38" y="406"/>
                      <a:pt x="34" y="402"/>
                    </a:cubicBezTo>
                    <a:cubicBezTo>
                      <a:pt x="21" y="383"/>
                      <a:pt x="12" y="359"/>
                      <a:pt x="8" y="335"/>
                    </a:cubicBezTo>
                    <a:cubicBezTo>
                      <a:pt x="-1" y="285"/>
                      <a:pt x="9" y="235"/>
                      <a:pt x="21" y="191"/>
                    </a:cubicBezTo>
                    <a:cubicBezTo>
                      <a:pt x="33" y="147"/>
                      <a:pt x="50" y="110"/>
                      <a:pt x="63" y="82"/>
                    </a:cubicBezTo>
                    <a:cubicBezTo>
                      <a:pt x="76" y="55"/>
                      <a:pt x="85" y="38"/>
                      <a:pt x="85" y="38"/>
                    </a:cubicBezTo>
                    <a:cubicBezTo>
                      <a:pt x="101" y="8"/>
                      <a:pt x="129" y="-7"/>
                      <a:pt x="147" y="4"/>
                    </a:cubicBezTo>
                    <a:cubicBezTo>
                      <a:pt x="163" y="16"/>
                      <a:pt x="163" y="45"/>
                      <a:pt x="148" y="72"/>
                    </a:cubicBezTo>
                    <a:cubicBezTo>
                      <a:pt x="148" y="72"/>
                      <a:pt x="112" y="128"/>
                      <a:pt x="85" y="198"/>
                    </a:cubicBezTo>
                    <a:cubicBezTo>
                      <a:pt x="73" y="233"/>
                      <a:pt x="63" y="271"/>
                      <a:pt x="63" y="304"/>
                    </a:cubicBezTo>
                    <a:cubicBezTo>
                      <a:pt x="62" y="338"/>
                      <a:pt x="73" y="364"/>
                      <a:pt x="85" y="377"/>
                    </a:cubicBezTo>
                    <a:lnTo>
                      <a:pt x="93" y="385"/>
                    </a:lnTo>
                    <a:cubicBezTo>
                      <a:pt x="95" y="389"/>
                      <a:pt x="98" y="392"/>
                      <a:pt x="101" y="395"/>
                    </a:cubicBezTo>
                    <a:cubicBezTo>
                      <a:pt x="107" y="402"/>
                      <a:pt x="112" y="410"/>
                      <a:pt x="118" y="419"/>
                    </a:cubicBezTo>
                    <a:cubicBezTo>
                      <a:pt x="129" y="437"/>
                      <a:pt x="139" y="460"/>
                      <a:pt x="145" y="484"/>
                    </a:cubicBezTo>
                    <a:cubicBezTo>
                      <a:pt x="157" y="533"/>
                      <a:pt x="152" y="588"/>
                      <a:pt x="141" y="637"/>
                    </a:cubicBezTo>
                    <a:cubicBezTo>
                      <a:pt x="128" y="686"/>
                      <a:pt x="111" y="727"/>
                      <a:pt x="98" y="758"/>
                    </a:cubicBezTo>
                    <a:cubicBezTo>
                      <a:pt x="84" y="788"/>
                      <a:pt x="74" y="805"/>
                      <a:pt x="74" y="805"/>
                    </a:cubicBezTo>
                    <a:cubicBezTo>
                      <a:pt x="66" y="820"/>
                      <a:pt x="55" y="832"/>
                      <a:pt x="44" y="838"/>
                    </a:cubicBezTo>
                    <a:cubicBezTo>
                      <a:pt x="32" y="843"/>
                      <a:pt x="21" y="844"/>
                      <a:pt x="13" y="839"/>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7" name="Freeform: Shape 668">
                <a:extLst>
                  <a:ext uri="{FF2B5EF4-FFF2-40B4-BE49-F238E27FC236}">
                    <a16:creationId xmlns:a16="http://schemas.microsoft.com/office/drawing/2014/main" xmlns="" id="{8E0C739F-E9CB-4A41-8128-EA2BB1C248E7}"/>
                  </a:ext>
                </a:extLst>
              </p:cNvPr>
              <p:cNvSpPr/>
              <p:nvPr/>
            </p:nvSpPr>
            <p:spPr>
              <a:xfrm>
                <a:off x="14099184" y="6710171"/>
                <a:ext cx="105893" cy="73621"/>
              </a:xfrm>
              <a:custGeom>
                <a:avLst/>
                <a:gdLst/>
                <a:ahLst/>
                <a:cxnLst>
                  <a:cxn ang="3cd4">
                    <a:pos x="hc" y="t"/>
                  </a:cxn>
                  <a:cxn ang="cd2">
                    <a:pos x="l" y="vc"/>
                  </a:cxn>
                  <a:cxn ang="cd4">
                    <a:pos x="hc" y="b"/>
                  </a:cxn>
                  <a:cxn ang="0">
                    <a:pos x="r" y="vc"/>
                  </a:cxn>
                </a:cxnLst>
                <a:rect l="l" t="t" r="r" b="b"/>
                <a:pathLst>
                  <a:path w="106" h="74">
                    <a:moveTo>
                      <a:pt x="94" y="74"/>
                    </a:moveTo>
                    <a:lnTo>
                      <a:pt x="0" y="21"/>
                    </a:lnTo>
                    <a:lnTo>
                      <a:pt x="12" y="0"/>
                    </a:lnTo>
                    <a:lnTo>
                      <a:pt x="106" y="53"/>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8" name="Freeform: Shape 669">
                <a:extLst>
                  <a:ext uri="{FF2B5EF4-FFF2-40B4-BE49-F238E27FC236}">
                    <a16:creationId xmlns:a16="http://schemas.microsoft.com/office/drawing/2014/main" xmlns="" id="{F67221EC-9B5B-7F45-A8FB-43A7BB8413ED}"/>
                  </a:ext>
                </a:extLst>
              </p:cNvPr>
              <p:cNvSpPr/>
              <p:nvPr/>
            </p:nvSpPr>
            <p:spPr>
              <a:xfrm>
                <a:off x="14210119" y="6771687"/>
                <a:ext cx="88748" cy="63536"/>
              </a:xfrm>
              <a:custGeom>
                <a:avLst/>
                <a:gdLst/>
                <a:ahLst/>
                <a:cxnLst>
                  <a:cxn ang="3cd4">
                    <a:pos x="hc" y="t"/>
                  </a:cxn>
                  <a:cxn ang="cd2">
                    <a:pos x="l" y="vc"/>
                  </a:cxn>
                  <a:cxn ang="cd4">
                    <a:pos x="hc" y="b"/>
                  </a:cxn>
                  <a:cxn ang="0">
                    <a:pos x="r" y="vc"/>
                  </a:cxn>
                </a:cxnLst>
                <a:rect l="l" t="t" r="r" b="b"/>
                <a:pathLst>
                  <a:path w="89" h="64">
                    <a:moveTo>
                      <a:pt x="78" y="64"/>
                    </a:moveTo>
                    <a:lnTo>
                      <a:pt x="0" y="20"/>
                    </a:lnTo>
                    <a:lnTo>
                      <a:pt x="11" y="0"/>
                    </a:lnTo>
                    <a:lnTo>
                      <a:pt x="89" y="44"/>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9" name="Freeform: Shape 670">
                <a:extLst>
                  <a:ext uri="{FF2B5EF4-FFF2-40B4-BE49-F238E27FC236}">
                    <a16:creationId xmlns:a16="http://schemas.microsoft.com/office/drawing/2014/main" xmlns="" id="{12C179FA-402F-7246-9A1B-38E426B2EDFD}"/>
                  </a:ext>
                </a:extLst>
              </p:cNvPr>
              <p:cNvSpPr/>
              <p:nvPr/>
            </p:nvSpPr>
            <p:spPr>
              <a:xfrm>
                <a:off x="14141541" y="6634533"/>
                <a:ext cx="101859" cy="71604"/>
              </a:xfrm>
              <a:custGeom>
                <a:avLst/>
                <a:gdLst/>
                <a:ahLst/>
                <a:cxnLst>
                  <a:cxn ang="3cd4">
                    <a:pos x="hc" y="t"/>
                  </a:cxn>
                  <a:cxn ang="cd2">
                    <a:pos x="l" y="vc"/>
                  </a:cxn>
                  <a:cxn ang="cd4">
                    <a:pos x="hc" y="b"/>
                  </a:cxn>
                  <a:cxn ang="0">
                    <a:pos x="r" y="vc"/>
                  </a:cxn>
                </a:cxnLst>
                <a:rect l="l" t="t" r="r" b="b"/>
                <a:pathLst>
                  <a:path w="102" h="72">
                    <a:moveTo>
                      <a:pt x="91" y="72"/>
                    </a:moveTo>
                    <a:lnTo>
                      <a:pt x="0" y="21"/>
                    </a:lnTo>
                    <a:lnTo>
                      <a:pt x="11" y="0"/>
                    </a:lnTo>
                    <a:lnTo>
                      <a:pt x="102" y="51"/>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0" name="Freeform: Shape 671">
                <a:extLst>
                  <a:ext uri="{FF2B5EF4-FFF2-40B4-BE49-F238E27FC236}">
                    <a16:creationId xmlns:a16="http://schemas.microsoft.com/office/drawing/2014/main" xmlns="" id="{4E61FABE-1488-D54A-87F6-455F275B9E65}"/>
                  </a:ext>
                </a:extLst>
              </p:cNvPr>
              <p:cNvSpPr/>
              <p:nvPr/>
            </p:nvSpPr>
            <p:spPr>
              <a:xfrm>
                <a:off x="14251468" y="6696052"/>
                <a:ext cx="89757" cy="63536"/>
              </a:xfrm>
              <a:custGeom>
                <a:avLst/>
                <a:gdLst/>
                <a:ahLst/>
                <a:cxnLst>
                  <a:cxn ang="3cd4">
                    <a:pos x="hc" y="t"/>
                  </a:cxn>
                  <a:cxn ang="cd2">
                    <a:pos x="l" y="vc"/>
                  </a:cxn>
                  <a:cxn ang="cd4">
                    <a:pos x="hc" y="b"/>
                  </a:cxn>
                  <a:cxn ang="0">
                    <a:pos x="r" y="vc"/>
                  </a:cxn>
                </a:cxnLst>
                <a:rect l="l" t="t" r="r" b="b"/>
                <a:pathLst>
                  <a:path w="90" h="64">
                    <a:moveTo>
                      <a:pt x="79" y="64"/>
                    </a:moveTo>
                    <a:lnTo>
                      <a:pt x="0" y="21"/>
                    </a:lnTo>
                    <a:lnTo>
                      <a:pt x="11" y="0"/>
                    </a:lnTo>
                    <a:lnTo>
                      <a:pt x="90" y="44"/>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1" name="Freeform: Shape 672">
                <a:extLst>
                  <a:ext uri="{FF2B5EF4-FFF2-40B4-BE49-F238E27FC236}">
                    <a16:creationId xmlns:a16="http://schemas.microsoft.com/office/drawing/2014/main" xmlns="" id="{5A8E8C9C-EFB5-7F40-A427-A69A2C55C216}"/>
                  </a:ext>
                </a:extLst>
              </p:cNvPr>
              <p:cNvSpPr/>
              <p:nvPr/>
            </p:nvSpPr>
            <p:spPr>
              <a:xfrm>
                <a:off x="14181881" y="6562930"/>
                <a:ext cx="101859" cy="69587"/>
              </a:xfrm>
              <a:custGeom>
                <a:avLst/>
                <a:gdLst/>
                <a:ahLst/>
                <a:cxnLst>
                  <a:cxn ang="3cd4">
                    <a:pos x="hc" y="t"/>
                  </a:cxn>
                  <a:cxn ang="cd2">
                    <a:pos x="l" y="vc"/>
                  </a:cxn>
                  <a:cxn ang="cd4">
                    <a:pos x="hc" y="b"/>
                  </a:cxn>
                  <a:cxn ang="0">
                    <a:pos x="r" y="vc"/>
                  </a:cxn>
                </a:cxnLst>
                <a:rect l="l" t="t" r="r" b="b"/>
                <a:pathLst>
                  <a:path w="102" h="70">
                    <a:moveTo>
                      <a:pt x="91" y="70"/>
                    </a:moveTo>
                    <a:lnTo>
                      <a:pt x="0" y="21"/>
                    </a:lnTo>
                    <a:lnTo>
                      <a:pt x="11" y="0"/>
                    </a:lnTo>
                    <a:lnTo>
                      <a:pt x="102" y="51"/>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2" name="Freeform: Shape 673">
                <a:extLst>
                  <a:ext uri="{FF2B5EF4-FFF2-40B4-BE49-F238E27FC236}">
                    <a16:creationId xmlns:a16="http://schemas.microsoft.com/office/drawing/2014/main" xmlns="" id="{468CD5ED-31E0-DA4F-A9DB-9C5652CA42B6}"/>
                  </a:ext>
                </a:extLst>
              </p:cNvPr>
              <p:cNvSpPr/>
              <p:nvPr/>
            </p:nvSpPr>
            <p:spPr>
              <a:xfrm>
                <a:off x="14292813" y="6624448"/>
                <a:ext cx="105893" cy="72612"/>
              </a:xfrm>
              <a:custGeom>
                <a:avLst/>
                <a:gdLst/>
                <a:ahLst/>
                <a:cxnLst>
                  <a:cxn ang="3cd4">
                    <a:pos x="hc" y="t"/>
                  </a:cxn>
                  <a:cxn ang="cd2">
                    <a:pos x="l" y="vc"/>
                  </a:cxn>
                  <a:cxn ang="cd4">
                    <a:pos x="hc" y="b"/>
                  </a:cxn>
                  <a:cxn ang="0">
                    <a:pos x="r" y="vc"/>
                  </a:cxn>
                </a:cxnLst>
                <a:rect l="l" t="t" r="r" b="b"/>
                <a:pathLst>
                  <a:path w="106" h="73">
                    <a:moveTo>
                      <a:pt x="94" y="73"/>
                    </a:moveTo>
                    <a:lnTo>
                      <a:pt x="0" y="21"/>
                    </a:lnTo>
                    <a:lnTo>
                      <a:pt x="11" y="0"/>
                    </a:lnTo>
                    <a:lnTo>
                      <a:pt x="106" y="53"/>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3" name="Freeform: Shape 674">
                <a:extLst>
                  <a:ext uri="{FF2B5EF4-FFF2-40B4-BE49-F238E27FC236}">
                    <a16:creationId xmlns:a16="http://schemas.microsoft.com/office/drawing/2014/main" xmlns="" id="{320A7284-EC94-4844-972F-61175EB3E2F4}"/>
                  </a:ext>
                </a:extLst>
              </p:cNvPr>
              <p:cNvSpPr/>
              <p:nvPr/>
            </p:nvSpPr>
            <p:spPr>
              <a:xfrm>
                <a:off x="13894458" y="7079283"/>
                <a:ext cx="116986" cy="78663"/>
              </a:xfrm>
              <a:custGeom>
                <a:avLst/>
                <a:gdLst/>
                <a:ahLst/>
                <a:cxnLst>
                  <a:cxn ang="3cd4">
                    <a:pos x="hc" y="t"/>
                  </a:cxn>
                  <a:cxn ang="cd2">
                    <a:pos x="l" y="vc"/>
                  </a:cxn>
                  <a:cxn ang="cd4">
                    <a:pos x="hc" y="b"/>
                  </a:cxn>
                  <a:cxn ang="0">
                    <a:pos x="r" y="vc"/>
                  </a:cxn>
                </a:cxnLst>
                <a:rect l="l" t="t" r="r" b="b"/>
                <a:pathLst>
                  <a:path w="117" h="79">
                    <a:moveTo>
                      <a:pt x="106" y="79"/>
                    </a:moveTo>
                    <a:lnTo>
                      <a:pt x="0" y="20"/>
                    </a:lnTo>
                    <a:lnTo>
                      <a:pt x="11" y="0"/>
                    </a:lnTo>
                    <a:lnTo>
                      <a:pt x="117" y="59"/>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4" name="Freeform: Shape 675">
                <a:extLst>
                  <a:ext uri="{FF2B5EF4-FFF2-40B4-BE49-F238E27FC236}">
                    <a16:creationId xmlns:a16="http://schemas.microsoft.com/office/drawing/2014/main" xmlns="" id="{CAF26C52-A791-9149-A640-FD6AD7EB0799}"/>
                  </a:ext>
                </a:extLst>
              </p:cNvPr>
              <p:cNvSpPr/>
              <p:nvPr/>
            </p:nvSpPr>
            <p:spPr>
              <a:xfrm>
                <a:off x="14020518" y="7146853"/>
                <a:ext cx="116986" cy="78663"/>
              </a:xfrm>
              <a:custGeom>
                <a:avLst/>
                <a:gdLst/>
                <a:ahLst/>
                <a:cxnLst>
                  <a:cxn ang="3cd4">
                    <a:pos x="hc" y="t"/>
                  </a:cxn>
                  <a:cxn ang="cd2">
                    <a:pos x="l" y="vc"/>
                  </a:cxn>
                  <a:cxn ang="cd4">
                    <a:pos x="hc" y="b"/>
                  </a:cxn>
                  <a:cxn ang="0">
                    <a:pos x="r" y="vc"/>
                  </a:cxn>
                </a:cxnLst>
                <a:rect l="l" t="t" r="r" b="b"/>
                <a:pathLst>
                  <a:path w="117" h="79">
                    <a:moveTo>
                      <a:pt x="106" y="79"/>
                    </a:moveTo>
                    <a:lnTo>
                      <a:pt x="0" y="21"/>
                    </a:lnTo>
                    <a:lnTo>
                      <a:pt x="12" y="0"/>
                    </a:lnTo>
                    <a:lnTo>
                      <a:pt x="117" y="59"/>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5" name="Freeform: Shape 676">
                <a:extLst>
                  <a:ext uri="{FF2B5EF4-FFF2-40B4-BE49-F238E27FC236}">
                    <a16:creationId xmlns:a16="http://schemas.microsoft.com/office/drawing/2014/main" xmlns="" id="{3DFFB556-EAEA-B941-8C39-6F2FCC9D92B4}"/>
                  </a:ext>
                </a:extLst>
              </p:cNvPr>
              <p:cNvSpPr/>
              <p:nvPr/>
            </p:nvSpPr>
            <p:spPr>
              <a:xfrm>
                <a:off x="13936815" y="7004654"/>
                <a:ext cx="121020" cy="80680"/>
              </a:xfrm>
              <a:custGeom>
                <a:avLst/>
                <a:gdLst/>
                <a:ahLst/>
                <a:cxnLst>
                  <a:cxn ang="3cd4">
                    <a:pos x="hc" y="t"/>
                  </a:cxn>
                  <a:cxn ang="cd2">
                    <a:pos x="l" y="vc"/>
                  </a:cxn>
                  <a:cxn ang="cd4">
                    <a:pos x="hc" y="b"/>
                  </a:cxn>
                  <a:cxn ang="0">
                    <a:pos x="r" y="vc"/>
                  </a:cxn>
                </a:cxnLst>
                <a:rect l="l" t="t" r="r" b="b"/>
                <a:pathLst>
                  <a:path w="121" h="81">
                    <a:moveTo>
                      <a:pt x="110" y="81"/>
                    </a:moveTo>
                    <a:lnTo>
                      <a:pt x="0" y="19"/>
                    </a:lnTo>
                    <a:lnTo>
                      <a:pt x="11" y="0"/>
                    </a:lnTo>
                    <a:lnTo>
                      <a:pt x="121" y="60"/>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6" name="Freeform: Shape 677">
                <a:extLst>
                  <a:ext uri="{FF2B5EF4-FFF2-40B4-BE49-F238E27FC236}">
                    <a16:creationId xmlns:a16="http://schemas.microsoft.com/office/drawing/2014/main" xmlns="" id="{4367830B-99A2-C542-BE05-1D082C7CD6A6}"/>
                  </a:ext>
                </a:extLst>
              </p:cNvPr>
              <p:cNvSpPr/>
              <p:nvPr/>
            </p:nvSpPr>
            <p:spPr>
              <a:xfrm>
                <a:off x="14061869" y="7074238"/>
                <a:ext cx="120012" cy="81689"/>
              </a:xfrm>
              <a:custGeom>
                <a:avLst/>
                <a:gdLst/>
                <a:ahLst/>
                <a:cxnLst>
                  <a:cxn ang="3cd4">
                    <a:pos x="hc" y="t"/>
                  </a:cxn>
                  <a:cxn ang="cd2">
                    <a:pos x="l" y="vc"/>
                  </a:cxn>
                  <a:cxn ang="cd4">
                    <a:pos x="hc" y="b"/>
                  </a:cxn>
                  <a:cxn ang="0">
                    <a:pos x="r" y="vc"/>
                  </a:cxn>
                </a:cxnLst>
                <a:rect l="l" t="t" r="r" b="b"/>
                <a:pathLst>
                  <a:path w="120" h="82">
                    <a:moveTo>
                      <a:pt x="109" y="82"/>
                    </a:moveTo>
                    <a:lnTo>
                      <a:pt x="0" y="20"/>
                    </a:lnTo>
                    <a:lnTo>
                      <a:pt x="11" y="0"/>
                    </a:lnTo>
                    <a:lnTo>
                      <a:pt x="120" y="61"/>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7" name="Freeform: Shape 678">
                <a:extLst>
                  <a:ext uri="{FF2B5EF4-FFF2-40B4-BE49-F238E27FC236}">
                    <a16:creationId xmlns:a16="http://schemas.microsoft.com/office/drawing/2014/main" xmlns="" id="{DF123CB9-3078-E147-B6BA-375DF67A02FF}"/>
                  </a:ext>
                </a:extLst>
              </p:cNvPr>
              <p:cNvSpPr/>
              <p:nvPr/>
            </p:nvSpPr>
            <p:spPr>
              <a:xfrm>
                <a:off x="13976144" y="6931033"/>
                <a:ext cx="115978" cy="77655"/>
              </a:xfrm>
              <a:custGeom>
                <a:avLst/>
                <a:gdLst/>
                <a:ahLst/>
                <a:cxnLst>
                  <a:cxn ang="3cd4">
                    <a:pos x="hc" y="t"/>
                  </a:cxn>
                  <a:cxn ang="cd2">
                    <a:pos x="l" y="vc"/>
                  </a:cxn>
                  <a:cxn ang="cd4">
                    <a:pos x="hc" y="b"/>
                  </a:cxn>
                  <a:cxn ang="0">
                    <a:pos x="r" y="vc"/>
                  </a:cxn>
                </a:cxnLst>
                <a:rect l="l" t="t" r="r" b="b"/>
                <a:pathLst>
                  <a:path w="116" h="78">
                    <a:moveTo>
                      <a:pt x="105" y="78"/>
                    </a:moveTo>
                    <a:lnTo>
                      <a:pt x="0" y="21"/>
                    </a:lnTo>
                    <a:lnTo>
                      <a:pt x="12" y="0"/>
                    </a:lnTo>
                    <a:lnTo>
                      <a:pt x="116" y="59"/>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8" name="Freeform: Shape 679">
                <a:extLst>
                  <a:ext uri="{FF2B5EF4-FFF2-40B4-BE49-F238E27FC236}">
                    <a16:creationId xmlns:a16="http://schemas.microsoft.com/office/drawing/2014/main" xmlns="" id="{6B049B8B-DEE7-E149-943D-FB6FCC6F0AFF}"/>
                  </a:ext>
                </a:extLst>
              </p:cNvPr>
              <p:cNvSpPr/>
              <p:nvPr/>
            </p:nvSpPr>
            <p:spPr>
              <a:xfrm>
                <a:off x="14097164" y="6997594"/>
                <a:ext cx="115978" cy="78663"/>
              </a:xfrm>
              <a:custGeom>
                <a:avLst/>
                <a:gdLst/>
                <a:ahLst/>
                <a:cxnLst>
                  <a:cxn ang="3cd4">
                    <a:pos x="hc" y="t"/>
                  </a:cxn>
                  <a:cxn ang="cd2">
                    <a:pos x="l" y="vc"/>
                  </a:cxn>
                  <a:cxn ang="cd4">
                    <a:pos x="hc" y="b"/>
                  </a:cxn>
                  <a:cxn ang="0">
                    <a:pos x="r" y="vc"/>
                  </a:cxn>
                </a:cxnLst>
                <a:rect l="l" t="t" r="r" b="b"/>
                <a:pathLst>
                  <a:path w="116" h="79">
                    <a:moveTo>
                      <a:pt x="105" y="79"/>
                    </a:moveTo>
                    <a:lnTo>
                      <a:pt x="0" y="21"/>
                    </a:lnTo>
                    <a:lnTo>
                      <a:pt x="12" y="0"/>
                    </a:lnTo>
                    <a:lnTo>
                      <a:pt x="116" y="58"/>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9" name="Freeform: Shape 680">
                <a:extLst>
                  <a:ext uri="{FF2B5EF4-FFF2-40B4-BE49-F238E27FC236}">
                    <a16:creationId xmlns:a16="http://schemas.microsoft.com/office/drawing/2014/main" xmlns="" id="{28D32604-BAE1-3F4E-9042-FFF9B7D49D77}"/>
                  </a:ext>
                </a:extLst>
              </p:cNvPr>
              <p:cNvSpPr/>
              <p:nvPr/>
            </p:nvSpPr>
            <p:spPr>
              <a:xfrm>
                <a:off x="13795622" y="6620414"/>
                <a:ext cx="692841" cy="565770"/>
              </a:xfrm>
              <a:custGeom>
                <a:avLst/>
                <a:gdLst/>
                <a:ahLst/>
                <a:cxnLst>
                  <a:cxn ang="3cd4">
                    <a:pos x="hc" y="t"/>
                  </a:cxn>
                  <a:cxn ang="cd2">
                    <a:pos x="l" y="vc"/>
                  </a:cxn>
                  <a:cxn ang="cd4">
                    <a:pos x="hc" y="b"/>
                  </a:cxn>
                  <a:cxn ang="0">
                    <a:pos x="r" y="vc"/>
                  </a:cxn>
                </a:cxnLst>
                <a:rect l="l" t="t" r="r" b="b"/>
                <a:pathLst>
                  <a:path w="688" h="562">
                    <a:moveTo>
                      <a:pt x="24" y="557"/>
                    </a:moveTo>
                    <a:cubicBezTo>
                      <a:pt x="12" y="551"/>
                      <a:pt x="4" y="540"/>
                      <a:pt x="1" y="526"/>
                    </a:cubicBezTo>
                    <a:cubicBezTo>
                      <a:pt x="-2" y="512"/>
                      <a:pt x="0" y="496"/>
                      <a:pt x="8" y="482"/>
                    </a:cubicBezTo>
                    <a:cubicBezTo>
                      <a:pt x="8" y="482"/>
                      <a:pt x="18" y="464"/>
                      <a:pt x="35" y="438"/>
                    </a:cubicBezTo>
                    <a:cubicBezTo>
                      <a:pt x="51" y="412"/>
                      <a:pt x="75" y="376"/>
                      <a:pt x="107" y="342"/>
                    </a:cubicBezTo>
                    <a:cubicBezTo>
                      <a:pt x="138" y="306"/>
                      <a:pt x="179" y="272"/>
                      <a:pt x="223" y="252"/>
                    </a:cubicBezTo>
                    <a:cubicBezTo>
                      <a:pt x="246" y="241"/>
                      <a:pt x="268" y="235"/>
                      <a:pt x="289" y="230"/>
                    </a:cubicBezTo>
                    <a:cubicBezTo>
                      <a:pt x="311" y="226"/>
                      <a:pt x="329" y="226"/>
                      <a:pt x="344" y="227"/>
                    </a:cubicBezTo>
                    <a:cubicBezTo>
                      <a:pt x="351" y="228"/>
                      <a:pt x="360" y="229"/>
                      <a:pt x="369" y="230"/>
                    </a:cubicBezTo>
                    <a:lnTo>
                      <a:pt x="382" y="233"/>
                    </a:lnTo>
                    <a:cubicBezTo>
                      <a:pt x="384" y="234"/>
                      <a:pt x="386" y="234"/>
                      <a:pt x="390" y="234"/>
                    </a:cubicBezTo>
                    <a:cubicBezTo>
                      <a:pt x="400" y="235"/>
                      <a:pt x="413" y="233"/>
                      <a:pt x="426" y="226"/>
                    </a:cubicBezTo>
                    <a:cubicBezTo>
                      <a:pt x="454" y="214"/>
                      <a:pt x="486" y="187"/>
                      <a:pt x="510" y="156"/>
                    </a:cubicBezTo>
                    <a:cubicBezTo>
                      <a:pt x="562" y="97"/>
                      <a:pt x="593" y="31"/>
                      <a:pt x="593" y="33"/>
                    </a:cubicBezTo>
                    <a:cubicBezTo>
                      <a:pt x="609" y="5"/>
                      <a:pt x="639" y="-7"/>
                      <a:pt x="663" y="4"/>
                    </a:cubicBezTo>
                    <a:cubicBezTo>
                      <a:pt x="688" y="16"/>
                      <a:pt x="695" y="51"/>
                      <a:pt x="678" y="80"/>
                    </a:cubicBezTo>
                    <a:cubicBezTo>
                      <a:pt x="678" y="80"/>
                      <a:pt x="641" y="141"/>
                      <a:pt x="584" y="203"/>
                    </a:cubicBezTo>
                    <a:cubicBezTo>
                      <a:pt x="556" y="234"/>
                      <a:pt x="521" y="265"/>
                      <a:pt x="482" y="285"/>
                    </a:cubicBezTo>
                    <a:cubicBezTo>
                      <a:pt x="463" y="295"/>
                      <a:pt x="441" y="304"/>
                      <a:pt x="422" y="306"/>
                    </a:cubicBezTo>
                    <a:cubicBezTo>
                      <a:pt x="402" y="309"/>
                      <a:pt x="383" y="308"/>
                      <a:pt x="368" y="305"/>
                    </a:cubicBezTo>
                    <a:lnTo>
                      <a:pt x="358" y="304"/>
                    </a:lnTo>
                    <a:cubicBezTo>
                      <a:pt x="355" y="304"/>
                      <a:pt x="352" y="303"/>
                      <a:pt x="349" y="303"/>
                    </a:cubicBezTo>
                    <a:cubicBezTo>
                      <a:pt x="342" y="302"/>
                      <a:pt x="335" y="302"/>
                      <a:pt x="327" y="302"/>
                    </a:cubicBezTo>
                    <a:cubicBezTo>
                      <a:pt x="311" y="303"/>
                      <a:pt x="293" y="306"/>
                      <a:pt x="276" y="314"/>
                    </a:cubicBezTo>
                    <a:cubicBezTo>
                      <a:pt x="240" y="327"/>
                      <a:pt x="206" y="356"/>
                      <a:pt x="179" y="390"/>
                    </a:cubicBezTo>
                    <a:cubicBezTo>
                      <a:pt x="151" y="422"/>
                      <a:pt x="130" y="457"/>
                      <a:pt x="116" y="484"/>
                    </a:cubicBezTo>
                    <a:cubicBezTo>
                      <a:pt x="101" y="510"/>
                      <a:pt x="95" y="528"/>
                      <a:pt x="95" y="528"/>
                    </a:cubicBezTo>
                    <a:cubicBezTo>
                      <a:pt x="87" y="542"/>
                      <a:pt x="75" y="552"/>
                      <a:pt x="63" y="557"/>
                    </a:cubicBezTo>
                    <a:cubicBezTo>
                      <a:pt x="50" y="563"/>
                      <a:pt x="36" y="564"/>
                      <a:pt x="24" y="557"/>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240" name="Freeform: Shape 681">
              <a:extLst>
                <a:ext uri="{FF2B5EF4-FFF2-40B4-BE49-F238E27FC236}">
                  <a16:creationId xmlns:a16="http://schemas.microsoft.com/office/drawing/2014/main" xmlns="" id="{C9B361BF-0B4D-2E4B-BF6E-D4E558F89E72}"/>
                </a:ext>
              </a:extLst>
            </p:cNvPr>
            <p:cNvSpPr/>
            <p:nvPr/>
          </p:nvSpPr>
          <p:spPr>
            <a:xfrm>
              <a:off x="20434053" y="9062697"/>
              <a:ext cx="1083940" cy="996640"/>
            </a:xfrm>
            <a:custGeom>
              <a:avLst/>
              <a:gdLst/>
              <a:ahLst/>
              <a:cxnLst>
                <a:cxn ang="3cd4">
                  <a:pos x="hc" y="t"/>
                </a:cxn>
                <a:cxn ang="cd2">
                  <a:pos x="l" y="vc"/>
                </a:cxn>
                <a:cxn ang="cd4">
                  <a:pos x="hc" y="b"/>
                </a:cxn>
                <a:cxn ang="0">
                  <a:pos x="r" y="vc"/>
                </a:cxn>
              </a:cxnLst>
              <a:rect l="l" t="t" r="r" b="b"/>
              <a:pathLst>
                <a:path w="746" h="686">
                  <a:moveTo>
                    <a:pt x="746" y="197"/>
                  </a:moveTo>
                  <a:cubicBezTo>
                    <a:pt x="746" y="89"/>
                    <a:pt x="656" y="0"/>
                    <a:pt x="547" y="0"/>
                  </a:cubicBezTo>
                  <a:cubicBezTo>
                    <a:pt x="471" y="0"/>
                    <a:pt x="405" y="44"/>
                    <a:pt x="373" y="106"/>
                  </a:cubicBezTo>
                  <a:cubicBezTo>
                    <a:pt x="339" y="44"/>
                    <a:pt x="273" y="0"/>
                    <a:pt x="197" y="0"/>
                  </a:cubicBezTo>
                  <a:cubicBezTo>
                    <a:pt x="88" y="0"/>
                    <a:pt x="0" y="89"/>
                    <a:pt x="0" y="197"/>
                  </a:cubicBezTo>
                  <a:cubicBezTo>
                    <a:pt x="0" y="390"/>
                    <a:pt x="368" y="686"/>
                    <a:pt x="368" y="686"/>
                  </a:cubicBezTo>
                  <a:cubicBezTo>
                    <a:pt x="368" y="686"/>
                    <a:pt x="746" y="390"/>
                    <a:pt x="746" y="197"/>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3" name="Group 22">
              <a:extLst>
                <a:ext uri="{FF2B5EF4-FFF2-40B4-BE49-F238E27FC236}">
                  <a16:creationId xmlns:a16="http://schemas.microsoft.com/office/drawing/2014/main" xmlns="" id="{CDB7F802-1EAB-B14A-9547-F13B08185886}"/>
                </a:ext>
              </a:extLst>
            </p:cNvPr>
            <p:cNvGrpSpPr/>
            <p:nvPr/>
          </p:nvGrpSpPr>
          <p:grpSpPr>
            <a:xfrm>
              <a:off x="12784311" y="11424953"/>
              <a:ext cx="1516058" cy="1057746"/>
              <a:chOff x="10805414" y="9325219"/>
              <a:chExt cx="1050860" cy="733181"/>
            </a:xfrm>
          </p:grpSpPr>
          <p:sp>
            <p:nvSpPr>
              <p:cNvPr id="241" name="Freeform: Shape 682">
                <a:extLst>
                  <a:ext uri="{FF2B5EF4-FFF2-40B4-BE49-F238E27FC236}">
                    <a16:creationId xmlns:a16="http://schemas.microsoft.com/office/drawing/2014/main" xmlns="" id="{A3F939EA-06C5-154D-BD07-1F2A6F4F0827}"/>
                  </a:ext>
                </a:extLst>
              </p:cNvPr>
              <p:cNvSpPr/>
              <p:nvPr/>
            </p:nvSpPr>
            <p:spPr>
              <a:xfrm>
                <a:off x="11815934" y="9726603"/>
                <a:ext cx="15128" cy="70595"/>
              </a:xfrm>
              <a:custGeom>
                <a:avLst/>
                <a:gdLst/>
                <a:ahLst/>
                <a:cxnLst>
                  <a:cxn ang="3cd4">
                    <a:pos x="hc" y="t"/>
                  </a:cxn>
                  <a:cxn ang="cd2">
                    <a:pos x="l" y="vc"/>
                  </a:cxn>
                  <a:cxn ang="cd4">
                    <a:pos x="hc" y="b"/>
                  </a:cxn>
                  <a:cxn ang="0">
                    <a:pos x="r" y="vc"/>
                  </a:cxn>
                </a:cxnLst>
                <a:rect l="l" t="t" r="r" b="b"/>
                <a:pathLst>
                  <a:path w="16" h="71">
                    <a:moveTo>
                      <a:pt x="16" y="36"/>
                    </a:moveTo>
                    <a:cubicBezTo>
                      <a:pt x="16" y="21"/>
                      <a:pt x="10" y="7"/>
                      <a:pt x="0" y="0"/>
                    </a:cubicBezTo>
                    <a:lnTo>
                      <a:pt x="0" y="71"/>
                    </a:lnTo>
                    <a:cubicBezTo>
                      <a:pt x="10" y="65"/>
                      <a:pt x="16" y="52"/>
                      <a:pt x="16" y="36"/>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2" name="Freeform: Shape 683">
                <a:extLst>
                  <a:ext uri="{FF2B5EF4-FFF2-40B4-BE49-F238E27FC236}">
                    <a16:creationId xmlns:a16="http://schemas.microsoft.com/office/drawing/2014/main" xmlns="" id="{395FCCF3-A309-A14A-9233-4D8C97DCACAA}"/>
                  </a:ext>
                </a:extLst>
              </p:cNvPr>
              <p:cNvSpPr/>
              <p:nvPr/>
            </p:nvSpPr>
            <p:spPr>
              <a:xfrm>
                <a:off x="11435728" y="9325219"/>
                <a:ext cx="146233" cy="94799"/>
              </a:xfrm>
              <a:custGeom>
                <a:avLst/>
                <a:gdLst/>
                <a:ahLst/>
                <a:cxnLst>
                  <a:cxn ang="3cd4">
                    <a:pos x="hc" y="t"/>
                  </a:cxn>
                  <a:cxn ang="cd2">
                    <a:pos x="l" y="vc"/>
                  </a:cxn>
                  <a:cxn ang="cd4">
                    <a:pos x="hc" y="b"/>
                  </a:cxn>
                  <a:cxn ang="0">
                    <a:pos x="r" y="vc"/>
                  </a:cxn>
                </a:cxnLst>
                <a:rect l="l" t="t" r="r" b="b"/>
                <a:pathLst>
                  <a:path w="146" h="95">
                    <a:moveTo>
                      <a:pt x="146" y="95"/>
                    </a:moveTo>
                    <a:lnTo>
                      <a:pt x="0" y="95"/>
                    </a:lnTo>
                    <a:lnTo>
                      <a:pt x="0" y="58"/>
                    </a:lnTo>
                    <a:cubicBezTo>
                      <a:pt x="0" y="42"/>
                      <a:pt x="5" y="28"/>
                      <a:pt x="17" y="17"/>
                    </a:cubicBezTo>
                    <a:cubicBezTo>
                      <a:pt x="28" y="6"/>
                      <a:pt x="42" y="0"/>
                      <a:pt x="57" y="0"/>
                    </a:cubicBezTo>
                    <a:lnTo>
                      <a:pt x="89" y="0"/>
                    </a:lnTo>
                    <a:cubicBezTo>
                      <a:pt x="104" y="0"/>
                      <a:pt x="118" y="6"/>
                      <a:pt x="129" y="17"/>
                    </a:cubicBezTo>
                    <a:cubicBezTo>
                      <a:pt x="140" y="28"/>
                      <a:pt x="146" y="42"/>
                      <a:pt x="146" y="58"/>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3" name="Freeform: Shape 684">
                <a:extLst>
                  <a:ext uri="{FF2B5EF4-FFF2-40B4-BE49-F238E27FC236}">
                    <a16:creationId xmlns:a16="http://schemas.microsoft.com/office/drawing/2014/main" xmlns="" id="{EB99FA38-A64B-9245-86D8-5D33791BCD91}"/>
                  </a:ext>
                </a:extLst>
              </p:cNvPr>
              <p:cNvSpPr/>
              <p:nvPr/>
            </p:nvSpPr>
            <p:spPr>
              <a:xfrm>
                <a:off x="10849788" y="9391780"/>
                <a:ext cx="967154" cy="549634"/>
              </a:xfrm>
              <a:custGeom>
                <a:avLst/>
                <a:gdLst/>
                <a:ahLst/>
                <a:cxnLst>
                  <a:cxn ang="3cd4">
                    <a:pos x="hc" y="t"/>
                  </a:cxn>
                  <a:cxn ang="cd2">
                    <a:pos x="l" y="vc"/>
                  </a:cxn>
                  <a:cxn ang="cd4">
                    <a:pos x="hc" y="b"/>
                  </a:cxn>
                  <a:cxn ang="0">
                    <a:pos x="r" y="vc"/>
                  </a:cxn>
                </a:cxnLst>
                <a:rect l="l" t="t" r="r" b="b"/>
                <a:pathLst>
                  <a:path w="960" h="546">
                    <a:moveTo>
                      <a:pt x="631" y="306"/>
                    </a:moveTo>
                    <a:cubicBezTo>
                      <a:pt x="625" y="306"/>
                      <a:pt x="620" y="304"/>
                      <a:pt x="615" y="299"/>
                    </a:cubicBezTo>
                    <a:cubicBezTo>
                      <a:pt x="611" y="295"/>
                      <a:pt x="609" y="289"/>
                      <a:pt x="609" y="283"/>
                    </a:cubicBezTo>
                    <a:lnTo>
                      <a:pt x="609" y="94"/>
                    </a:lnTo>
                    <a:cubicBezTo>
                      <a:pt x="609" y="89"/>
                      <a:pt x="610" y="84"/>
                      <a:pt x="614" y="80"/>
                    </a:cubicBezTo>
                    <a:cubicBezTo>
                      <a:pt x="618" y="76"/>
                      <a:pt x="624" y="74"/>
                      <a:pt x="629" y="74"/>
                    </a:cubicBezTo>
                    <a:lnTo>
                      <a:pt x="747" y="74"/>
                    </a:lnTo>
                    <a:cubicBezTo>
                      <a:pt x="755" y="74"/>
                      <a:pt x="764" y="76"/>
                      <a:pt x="771" y="81"/>
                    </a:cubicBezTo>
                    <a:cubicBezTo>
                      <a:pt x="779" y="86"/>
                      <a:pt x="784" y="93"/>
                      <a:pt x="788" y="101"/>
                    </a:cubicBezTo>
                    <a:lnTo>
                      <a:pt x="859" y="265"/>
                    </a:lnTo>
                    <a:cubicBezTo>
                      <a:pt x="863" y="274"/>
                      <a:pt x="862" y="284"/>
                      <a:pt x="856" y="293"/>
                    </a:cubicBezTo>
                    <a:cubicBezTo>
                      <a:pt x="851" y="301"/>
                      <a:pt x="841" y="306"/>
                      <a:pt x="832" y="306"/>
                    </a:cubicBezTo>
                    <a:close/>
                    <a:moveTo>
                      <a:pt x="404" y="267"/>
                    </a:moveTo>
                    <a:lnTo>
                      <a:pt x="328" y="267"/>
                    </a:lnTo>
                    <a:lnTo>
                      <a:pt x="328" y="345"/>
                    </a:lnTo>
                    <a:lnTo>
                      <a:pt x="229" y="345"/>
                    </a:lnTo>
                    <a:lnTo>
                      <a:pt x="229" y="267"/>
                    </a:lnTo>
                    <a:lnTo>
                      <a:pt x="153" y="267"/>
                    </a:lnTo>
                    <a:lnTo>
                      <a:pt x="153" y="170"/>
                    </a:lnTo>
                    <a:lnTo>
                      <a:pt x="229" y="170"/>
                    </a:lnTo>
                    <a:lnTo>
                      <a:pt x="229" y="93"/>
                    </a:lnTo>
                    <a:lnTo>
                      <a:pt x="328" y="93"/>
                    </a:lnTo>
                    <a:lnTo>
                      <a:pt x="328" y="170"/>
                    </a:lnTo>
                    <a:lnTo>
                      <a:pt x="404" y="170"/>
                    </a:lnTo>
                    <a:close/>
                    <a:moveTo>
                      <a:pt x="959" y="335"/>
                    </a:moveTo>
                    <a:cubicBezTo>
                      <a:pt x="959" y="328"/>
                      <a:pt x="958" y="322"/>
                      <a:pt x="957" y="317"/>
                    </a:cubicBezTo>
                    <a:cubicBezTo>
                      <a:pt x="955" y="307"/>
                      <a:pt x="951" y="298"/>
                      <a:pt x="947" y="289"/>
                    </a:cubicBezTo>
                    <a:lnTo>
                      <a:pt x="827" y="33"/>
                    </a:lnTo>
                    <a:cubicBezTo>
                      <a:pt x="822" y="24"/>
                      <a:pt x="815" y="15"/>
                      <a:pt x="805" y="9"/>
                    </a:cubicBezTo>
                    <a:cubicBezTo>
                      <a:pt x="795" y="3"/>
                      <a:pt x="784" y="0"/>
                      <a:pt x="774" y="0"/>
                    </a:cubicBezTo>
                    <a:lnTo>
                      <a:pt x="0" y="0"/>
                    </a:lnTo>
                    <a:lnTo>
                      <a:pt x="0" y="546"/>
                    </a:lnTo>
                    <a:lnTo>
                      <a:pt x="148" y="546"/>
                    </a:lnTo>
                    <a:cubicBezTo>
                      <a:pt x="148" y="473"/>
                      <a:pt x="207" y="415"/>
                      <a:pt x="279" y="415"/>
                    </a:cubicBezTo>
                    <a:cubicBezTo>
                      <a:pt x="351" y="415"/>
                      <a:pt x="410" y="473"/>
                      <a:pt x="410" y="546"/>
                    </a:cubicBezTo>
                    <a:lnTo>
                      <a:pt x="559" y="546"/>
                    </a:lnTo>
                    <a:cubicBezTo>
                      <a:pt x="559" y="473"/>
                      <a:pt x="619" y="415"/>
                      <a:pt x="691" y="415"/>
                    </a:cubicBezTo>
                    <a:cubicBezTo>
                      <a:pt x="764" y="415"/>
                      <a:pt x="822" y="473"/>
                      <a:pt x="822" y="546"/>
                    </a:cubicBezTo>
                    <a:lnTo>
                      <a:pt x="960" y="546"/>
                    </a:lnTo>
                    <a:lnTo>
                      <a:pt x="960" y="347"/>
                    </a:lnTo>
                    <a:cubicBezTo>
                      <a:pt x="960" y="343"/>
                      <a:pt x="959" y="338"/>
                      <a:pt x="959" y="335"/>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4" name="Freeform: Shape 685">
                <a:extLst>
                  <a:ext uri="{FF2B5EF4-FFF2-40B4-BE49-F238E27FC236}">
                    <a16:creationId xmlns:a16="http://schemas.microsoft.com/office/drawing/2014/main" xmlns="" id="{9CAA21EA-D384-EE43-8697-C322ED0EFCB3}"/>
                  </a:ext>
                </a:extLst>
              </p:cNvPr>
              <p:cNvSpPr/>
              <p:nvPr/>
            </p:nvSpPr>
            <p:spPr>
              <a:xfrm>
                <a:off x="11014174" y="9826444"/>
                <a:ext cx="232964" cy="231956"/>
              </a:xfrm>
              <a:custGeom>
                <a:avLst/>
                <a:gdLst/>
                <a:ahLst/>
                <a:cxnLst>
                  <a:cxn ang="3cd4">
                    <a:pos x="hc" y="t"/>
                  </a:cxn>
                  <a:cxn ang="cd2">
                    <a:pos x="l" y="vc"/>
                  </a:cxn>
                  <a:cxn ang="cd4">
                    <a:pos x="hc" y="b"/>
                  </a:cxn>
                  <a:cxn ang="0">
                    <a:pos x="r" y="vc"/>
                  </a:cxn>
                </a:cxnLst>
                <a:rect l="l" t="t" r="r" b="b"/>
                <a:pathLst>
                  <a:path w="232" h="231">
                    <a:moveTo>
                      <a:pt x="116" y="162"/>
                    </a:moveTo>
                    <a:cubicBezTo>
                      <a:pt x="90" y="162"/>
                      <a:pt x="68" y="142"/>
                      <a:pt x="68" y="115"/>
                    </a:cubicBezTo>
                    <a:cubicBezTo>
                      <a:pt x="68" y="89"/>
                      <a:pt x="90" y="69"/>
                      <a:pt x="116" y="69"/>
                    </a:cubicBezTo>
                    <a:cubicBezTo>
                      <a:pt x="142" y="69"/>
                      <a:pt x="163" y="89"/>
                      <a:pt x="163" y="115"/>
                    </a:cubicBezTo>
                    <a:cubicBezTo>
                      <a:pt x="163" y="142"/>
                      <a:pt x="142" y="162"/>
                      <a:pt x="116" y="162"/>
                    </a:cubicBezTo>
                    <a:close/>
                    <a:moveTo>
                      <a:pt x="116" y="0"/>
                    </a:moveTo>
                    <a:cubicBezTo>
                      <a:pt x="51" y="0"/>
                      <a:pt x="0" y="52"/>
                      <a:pt x="0" y="115"/>
                    </a:cubicBezTo>
                    <a:cubicBezTo>
                      <a:pt x="0" y="179"/>
                      <a:pt x="51" y="231"/>
                      <a:pt x="116" y="231"/>
                    </a:cubicBezTo>
                    <a:cubicBezTo>
                      <a:pt x="180" y="231"/>
                      <a:pt x="232" y="179"/>
                      <a:pt x="232" y="115"/>
                    </a:cubicBezTo>
                    <a:cubicBezTo>
                      <a:pt x="232" y="52"/>
                      <a:pt x="180" y="0"/>
                      <a:pt x="116" y="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5" name="Freeform: Shape 686">
                <a:extLst>
                  <a:ext uri="{FF2B5EF4-FFF2-40B4-BE49-F238E27FC236}">
                    <a16:creationId xmlns:a16="http://schemas.microsoft.com/office/drawing/2014/main" xmlns="" id="{28206632-B73D-1849-8108-2E039ACC70B8}"/>
                  </a:ext>
                </a:extLst>
              </p:cNvPr>
              <p:cNvSpPr/>
              <p:nvPr/>
            </p:nvSpPr>
            <p:spPr>
              <a:xfrm>
                <a:off x="11431694" y="9826444"/>
                <a:ext cx="232964" cy="231956"/>
              </a:xfrm>
              <a:custGeom>
                <a:avLst/>
                <a:gdLst/>
                <a:ahLst/>
                <a:cxnLst>
                  <a:cxn ang="3cd4">
                    <a:pos x="hc" y="t"/>
                  </a:cxn>
                  <a:cxn ang="cd2">
                    <a:pos x="l" y="vc"/>
                  </a:cxn>
                  <a:cxn ang="cd4">
                    <a:pos x="hc" y="b"/>
                  </a:cxn>
                  <a:cxn ang="0">
                    <a:pos x="r" y="vc"/>
                  </a:cxn>
                </a:cxnLst>
                <a:rect l="l" t="t" r="r" b="b"/>
                <a:pathLst>
                  <a:path w="232" h="231">
                    <a:moveTo>
                      <a:pt x="116" y="162"/>
                    </a:moveTo>
                    <a:cubicBezTo>
                      <a:pt x="89" y="162"/>
                      <a:pt x="69" y="142"/>
                      <a:pt x="69" y="115"/>
                    </a:cubicBezTo>
                    <a:cubicBezTo>
                      <a:pt x="69" y="89"/>
                      <a:pt x="89" y="69"/>
                      <a:pt x="116" y="69"/>
                    </a:cubicBezTo>
                    <a:cubicBezTo>
                      <a:pt x="142" y="69"/>
                      <a:pt x="163" y="89"/>
                      <a:pt x="163" y="115"/>
                    </a:cubicBezTo>
                    <a:cubicBezTo>
                      <a:pt x="163" y="142"/>
                      <a:pt x="142" y="162"/>
                      <a:pt x="116" y="162"/>
                    </a:cubicBezTo>
                    <a:close/>
                    <a:moveTo>
                      <a:pt x="116" y="0"/>
                    </a:moveTo>
                    <a:cubicBezTo>
                      <a:pt x="52" y="0"/>
                      <a:pt x="0" y="52"/>
                      <a:pt x="0" y="115"/>
                    </a:cubicBezTo>
                    <a:cubicBezTo>
                      <a:pt x="0" y="179"/>
                      <a:pt x="52" y="231"/>
                      <a:pt x="116" y="231"/>
                    </a:cubicBezTo>
                    <a:cubicBezTo>
                      <a:pt x="180" y="231"/>
                      <a:pt x="232" y="179"/>
                      <a:pt x="232" y="115"/>
                    </a:cubicBezTo>
                    <a:cubicBezTo>
                      <a:pt x="232" y="52"/>
                      <a:pt x="180" y="0"/>
                      <a:pt x="116" y="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6" name="Freeform: Shape 687">
                <a:extLst>
                  <a:ext uri="{FF2B5EF4-FFF2-40B4-BE49-F238E27FC236}">
                    <a16:creationId xmlns:a16="http://schemas.microsoft.com/office/drawing/2014/main" xmlns="" id="{E658F254-4051-4349-8038-D7E6F2F7DB10}"/>
                  </a:ext>
                </a:extLst>
              </p:cNvPr>
              <p:cNvSpPr/>
              <p:nvPr/>
            </p:nvSpPr>
            <p:spPr>
              <a:xfrm>
                <a:off x="11706007" y="9847620"/>
                <a:ext cx="150267" cy="93791"/>
              </a:xfrm>
              <a:custGeom>
                <a:avLst/>
                <a:gdLst/>
                <a:ahLst/>
                <a:cxnLst>
                  <a:cxn ang="3cd4">
                    <a:pos x="hc" y="t"/>
                  </a:cxn>
                  <a:cxn ang="cd2">
                    <a:pos x="l" y="vc"/>
                  </a:cxn>
                  <a:cxn ang="cd4">
                    <a:pos x="hc" y="b"/>
                  </a:cxn>
                  <a:cxn ang="0">
                    <a:pos x="r" y="vc"/>
                  </a:cxn>
                </a:cxnLst>
                <a:rect l="l" t="t" r="r" b="b"/>
                <a:pathLst>
                  <a:path w="150" h="94">
                    <a:moveTo>
                      <a:pt x="150" y="71"/>
                    </a:moveTo>
                    <a:cubicBezTo>
                      <a:pt x="150" y="84"/>
                      <a:pt x="140" y="94"/>
                      <a:pt x="127" y="94"/>
                    </a:cubicBezTo>
                    <a:lnTo>
                      <a:pt x="23" y="94"/>
                    </a:lnTo>
                    <a:cubicBezTo>
                      <a:pt x="11" y="94"/>
                      <a:pt x="0" y="84"/>
                      <a:pt x="0" y="71"/>
                    </a:cubicBezTo>
                    <a:lnTo>
                      <a:pt x="0" y="23"/>
                    </a:lnTo>
                    <a:cubicBezTo>
                      <a:pt x="0" y="11"/>
                      <a:pt x="11" y="0"/>
                      <a:pt x="23" y="0"/>
                    </a:cubicBezTo>
                    <a:lnTo>
                      <a:pt x="127" y="0"/>
                    </a:lnTo>
                    <a:cubicBezTo>
                      <a:pt x="140" y="0"/>
                      <a:pt x="150" y="11"/>
                      <a:pt x="150" y="23"/>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7" name="Freeform: Shape 688">
                <a:extLst>
                  <a:ext uri="{FF2B5EF4-FFF2-40B4-BE49-F238E27FC236}">
                    <a16:creationId xmlns:a16="http://schemas.microsoft.com/office/drawing/2014/main" xmlns="" id="{8DEB7430-7ABC-114A-9BFF-1ACC22F32F5A}"/>
                  </a:ext>
                </a:extLst>
              </p:cNvPr>
              <p:cNvSpPr/>
              <p:nvPr/>
            </p:nvSpPr>
            <p:spPr>
              <a:xfrm>
                <a:off x="10805414" y="9847620"/>
                <a:ext cx="149258" cy="93791"/>
              </a:xfrm>
              <a:custGeom>
                <a:avLst/>
                <a:gdLst/>
                <a:ahLst/>
                <a:cxnLst>
                  <a:cxn ang="3cd4">
                    <a:pos x="hc" y="t"/>
                  </a:cxn>
                  <a:cxn ang="cd2">
                    <a:pos x="l" y="vc"/>
                  </a:cxn>
                  <a:cxn ang="cd4">
                    <a:pos x="hc" y="b"/>
                  </a:cxn>
                  <a:cxn ang="0">
                    <a:pos x="r" y="vc"/>
                  </a:cxn>
                </a:cxnLst>
                <a:rect l="l" t="t" r="r" b="b"/>
                <a:pathLst>
                  <a:path w="149" h="94">
                    <a:moveTo>
                      <a:pt x="149" y="71"/>
                    </a:moveTo>
                    <a:cubicBezTo>
                      <a:pt x="149" y="84"/>
                      <a:pt x="139" y="94"/>
                      <a:pt x="125" y="94"/>
                    </a:cubicBezTo>
                    <a:lnTo>
                      <a:pt x="22" y="94"/>
                    </a:lnTo>
                    <a:cubicBezTo>
                      <a:pt x="10" y="94"/>
                      <a:pt x="0" y="84"/>
                      <a:pt x="0" y="71"/>
                    </a:cubicBezTo>
                    <a:lnTo>
                      <a:pt x="0" y="23"/>
                    </a:lnTo>
                    <a:cubicBezTo>
                      <a:pt x="0" y="11"/>
                      <a:pt x="10" y="0"/>
                      <a:pt x="22" y="0"/>
                    </a:cubicBezTo>
                    <a:lnTo>
                      <a:pt x="125" y="0"/>
                    </a:lnTo>
                    <a:cubicBezTo>
                      <a:pt x="139" y="0"/>
                      <a:pt x="149" y="11"/>
                      <a:pt x="149" y="23"/>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248" name="Freeform: Shape 689">
              <a:extLst>
                <a:ext uri="{FF2B5EF4-FFF2-40B4-BE49-F238E27FC236}">
                  <a16:creationId xmlns:a16="http://schemas.microsoft.com/office/drawing/2014/main" xmlns="" id="{EEEE9800-9F87-8844-B1C7-3CE7243C8DE6}"/>
                </a:ext>
              </a:extLst>
            </p:cNvPr>
            <p:cNvSpPr/>
            <p:nvPr/>
          </p:nvSpPr>
          <p:spPr>
            <a:xfrm>
              <a:off x="15575842" y="11271664"/>
              <a:ext cx="755120" cy="1248342"/>
            </a:xfrm>
            <a:custGeom>
              <a:avLst/>
              <a:gdLst/>
              <a:ahLst/>
              <a:cxnLst>
                <a:cxn ang="3cd4">
                  <a:pos x="hc" y="t"/>
                </a:cxn>
                <a:cxn ang="cd2">
                  <a:pos x="l" y="vc"/>
                </a:cxn>
                <a:cxn ang="cd4">
                  <a:pos x="hc" y="b"/>
                </a:cxn>
                <a:cxn ang="0">
                  <a:pos x="r" y="vc"/>
                </a:cxn>
              </a:cxnLst>
              <a:rect l="l" t="t" r="r" b="b"/>
              <a:pathLst>
                <a:path w="520" h="859">
                  <a:moveTo>
                    <a:pt x="370" y="389"/>
                  </a:moveTo>
                  <a:lnTo>
                    <a:pt x="202" y="688"/>
                  </a:lnTo>
                  <a:lnTo>
                    <a:pt x="190" y="681"/>
                  </a:lnTo>
                  <a:lnTo>
                    <a:pt x="121" y="641"/>
                  </a:lnTo>
                  <a:lnTo>
                    <a:pt x="109" y="635"/>
                  </a:lnTo>
                  <a:lnTo>
                    <a:pt x="150" y="560"/>
                  </a:lnTo>
                  <a:lnTo>
                    <a:pt x="163" y="567"/>
                  </a:lnTo>
                  <a:lnTo>
                    <a:pt x="215" y="596"/>
                  </a:lnTo>
                  <a:lnTo>
                    <a:pt x="222" y="584"/>
                  </a:lnTo>
                  <a:lnTo>
                    <a:pt x="170" y="555"/>
                  </a:lnTo>
                  <a:lnTo>
                    <a:pt x="157" y="548"/>
                  </a:lnTo>
                  <a:lnTo>
                    <a:pt x="175" y="518"/>
                  </a:lnTo>
                  <a:lnTo>
                    <a:pt x="187" y="525"/>
                  </a:lnTo>
                  <a:lnTo>
                    <a:pt x="239" y="555"/>
                  </a:lnTo>
                  <a:lnTo>
                    <a:pt x="245" y="542"/>
                  </a:lnTo>
                  <a:lnTo>
                    <a:pt x="194" y="512"/>
                  </a:lnTo>
                  <a:lnTo>
                    <a:pt x="182" y="505"/>
                  </a:lnTo>
                  <a:lnTo>
                    <a:pt x="198" y="476"/>
                  </a:lnTo>
                  <a:lnTo>
                    <a:pt x="263" y="512"/>
                  </a:lnTo>
                  <a:lnTo>
                    <a:pt x="270" y="499"/>
                  </a:lnTo>
                  <a:lnTo>
                    <a:pt x="205" y="464"/>
                  </a:lnTo>
                  <a:lnTo>
                    <a:pt x="222" y="433"/>
                  </a:lnTo>
                  <a:lnTo>
                    <a:pt x="286" y="469"/>
                  </a:lnTo>
                  <a:lnTo>
                    <a:pt x="293" y="457"/>
                  </a:lnTo>
                  <a:lnTo>
                    <a:pt x="230" y="421"/>
                  </a:lnTo>
                  <a:lnTo>
                    <a:pt x="245" y="391"/>
                  </a:lnTo>
                  <a:lnTo>
                    <a:pt x="311" y="428"/>
                  </a:lnTo>
                  <a:lnTo>
                    <a:pt x="318" y="415"/>
                  </a:lnTo>
                  <a:lnTo>
                    <a:pt x="253" y="378"/>
                  </a:lnTo>
                  <a:lnTo>
                    <a:pt x="277" y="337"/>
                  </a:lnTo>
                  <a:lnTo>
                    <a:pt x="303" y="352"/>
                  </a:lnTo>
                  <a:lnTo>
                    <a:pt x="344" y="374"/>
                  </a:lnTo>
                  <a:close/>
                  <a:moveTo>
                    <a:pt x="520" y="0"/>
                  </a:moveTo>
                  <a:lnTo>
                    <a:pt x="391" y="230"/>
                  </a:lnTo>
                  <a:lnTo>
                    <a:pt x="383" y="226"/>
                  </a:lnTo>
                  <a:lnTo>
                    <a:pt x="312" y="320"/>
                  </a:lnTo>
                  <a:lnTo>
                    <a:pt x="319" y="325"/>
                  </a:lnTo>
                  <a:lnTo>
                    <a:pt x="312" y="336"/>
                  </a:lnTo>
                  <a:lnTo>
                    <a:pt x="281" y="319"/>
                  </a:lnTo>
                  <a:cubicBezTo>
                    <a:pt x="278" y="317"/>
                    <a:pt x="274" y="316"/>
                    <a:pt x="271" y="318"/>
                  </a:cubicBezTo>
                  <a:cubicBezTo>
                    <a:pt x="267" y="318"/>
                    <a:pt x="265" y="320"/>
                    <a:pt x="263" y="324"/>
                  </a:cubicBezTo>
                  <a:lnTo>
                    <a:pt x="91" y="628"/>
                  </a:lnTo>
                  <a:lnTo>
                    <a:pt x="55" y="613"/>
                  </a:lnTo>
                  <a:lnTo>
                    <a:pt x="48" y="624"/>
                  </a:lnTo>
                  <a:lnTo>
                    <a:pt x="83" y="643"/>
                  </a:lnTo>
                  <a:lnTo>
                    <a:pt x="111" y="659"/>
                  </a:lnTo>
                  <a:lnTo>
                    <a:pt x="44" y="776"/>
                  </a:lnTo>
                  <a:lnTo>
                    <a:pt x="11" y="769"/>
                  </a:lnTo>
                  <a:lnTo>
                    <a:pt x="0" y="787"/>
                  </a:lnTo>
                  <a:lnTo>
                    <a:pt x="63" y="822"/>
                  </a:lnTo>
                  <a:lnTo>
                    <a:pt x="127" y="859"/>
                  </a:lnTo>
                  <a:lnTo>
                    <a:pt x="137" y="840"/>
                  </a:lnTo>
                  <a:lnTo>
                    <a:pt x="114" y="815"/>
                  </a:lnTo>
                  <a:lnTo>
                    <a:pt x="180" y="699"/>
                  </a:lnTo>
                  <a:lnTo>
                    <a:pt x="208" y="715"/>
                  </a:lnTo>
                  <a:lnTo>
                    <a:pt x="242" y="733"/>
                  </a:lnTo>
                  <a:lnTo>
                    <a:pt x="249" y="722"/>
                  </a:lnTo>
                  <a:lnTo>
                    <a:pt x="217" y="699"/>
                  </a:lnTo>
                  <a:lnTo>
                    <a:pt x="389" y="395"/>
                  </a:lnTo>
                  <a:cubicBezTo>
                    <a:pt x="391" y="391"/>
                    <a:pt x="391" y="388"/>
                    <a:pt x="391" y="385"/>
                  </a:cubicBezTo>
                  <a:cubicBezTo>
                    <a:pt x="390" y="380"/>
                    <a:pt x="387" y="378"/>
                    <a:pt x="383" y="377"/>
                  </a:cubicBezTo>
                  <a:lnTo>
                    <a:pt x="353" y="359"/>
                  </a:lnTo>
                  <a:lnTo>
                    <a:pt x="359" y="347"/>
                  </a:lnTo>
                  <a:lnTo>
                    <a:pt x="366" y="351"/>
                  </a:lnTo>
                  <a:lnTo>
                    <a:pt x="411" y="241"/>
                  </a:lnTo>
                  <a:lnTo>
                    <a:pt x="403" y="238"/>
                  </a:lnTo>
                  <a:lnTo>
                    <a:pt x="509" y="50"/>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9" name="Freeform: Shape 690">
              <a:extLst>
                <a:ext uri="{FF2B5EF4-FFF2-40B4-BE49-F238E27FC236}">
                  <a16:creationId xmlns:a16="http://schemas.microsoft.com/office/drawing/2014/main" xmlns="" id="{69531CE2-A678-EF48-BC8F-546B01ADED62}"/>
                </a:ext>
              </a:extLst>
            </p:cNvPr>
            <p:cNvSpPr/>
            <p:nvPr/>
          </p:nvSpPr>
          <p:spPr>
            <a:xfrm>
              <a:off x="7545212" y="11490851"/>
              <a:ext cx="1070844" cy="1075206"/>
            </a:xfrm>
            <a:custGeom>
              <a:avLst/>
              <a:gdLst/>
              <a:ahLst/>
              <a:cxnLst>
                <a:cxn ang="3cd4">
                  <a:pos x="hc" y="t"/>
                </a:cxn>
                <a:cxn ang="cd2">
                  <a:pos x="l" y="vc"/>
                </a:cxn>
                <a:cxn ang="cd4">
                  <a:pos x="hc" y="b"/>
                </a:cxn>
                <a:cxn ang="0">
                  <a:pos x="r" y="vc"/>
                </a:cxn>
              </a:cxnLst>
              <a:rect l="l" t="t" r="r" b="b"/>
              <a:pathLst>
                <a:path w="737" h="740">
                  <a:moveTo>
                    <a:pt x="737" y="268"/>
                  </a:moveTo>
                  <a:lnTo>
                    <a:pt x="642" y="101"/>
                  </a:lnTo>
                  <a:lnTo>
                    <a:pt x="466" y="203"/>
                  </a:lnTo>
                  <a:lnTo>
                    <a:pt x="466" y="0"/>
                  </a:lnTo>
                  <a:lnTo>
                    <a:pt x="273" y="0"/>
                  </a:lnTo>
                  <a:lnTo>
                    <a:pt x="273" y="203"/>
                  </a:lnTo>
                  <a:lnTo>
                    <a:pt x="96" y="101"/>
                  </a:lnTo>
                  <a:lnTo>
                    <a:pt x="0" y="268"/>
                  </a:lnTo>
                  <a:lnTo>
                    <a:pt x="177" y="370"/>
                  </a:lnTo>
                  <a:lnTo>
                    <a:pt x="0" y="471"/>
                  </a:lnTo>
                  <a:lnTo>
                    <a:pt x="96" y="638"/>
                  </a:lnTo>
                  <a:lnTo>
                    <a:pt x="273" y="536"/>
                  </a:lnTo>
                  <a:lnTo>
                    <a:pt x="273" y="740"/>
                  </a:lnTo>
                  <a:lnTo>
                    <a:pt x="466" y="740"/>
                  </a:lnTo>
                  <a:lnTo>
                    <a:pt x="466" y="536"/>
                  </a:lnTo>
                  <a:lnTo>
                    <a:pt x="642" y="638"/>
                  </a:lnTo>
                  <a:lnTo>
                    <a:pt x="737" y="471"/>
                  </a:lnTo>
                  <a:lnTo>
                    <a:pt x="561" y="370"/>
                  </a:ln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8" name="Group 17">
              <a:extLst>
                <a:ext uri="{FF2B5EF4-FFF2-40B4-BE49-F238E27FC236}">
                  <a16:creationId xmlns:a16="http://schemas.microsoft.com/office/drawing/2014/main" xmlns="" id="{4A3EA9E1-6421-6446-B880-A6D8BB4AC93F}"/>
                </a:ext>
              </a:extLst>
            </p:cNvPr>
            <p:cNvGrpSpPr/>
            <p:nvPr/>
          </p:nvGrpSpPr>
          <p:grpSpPr>
            <a:xfrm>
              <a:off x="10225395" y="9058138"/>
              <a:ext cx="647454" cy="1072298"/>
              <a:chOff x="15305350" y="5227672"/>
              <a:chExt cx="448784" cy="743266"/>
            </a:xfrm>
          </p:grpSpPr>
          <p:sp>
            <p:nvSpPr>
              <p:cNvPr id="250" name="Freeform: Shape 691">
                <a:extLst>
                  <a:ext uri="{FF2B5EF4-FFF2-40B4-BE49-F238E27FC236}">
                    <a16:creationId xmlns:a16="http://schemas.microsoft.com/office/drawing/2014/main" xmlns="" id="{F8332393-3505-5C44-B7DB-B33F60AEF62B}"/>
                  </a:ext>
                </a:extLst>
              </p:cNvPr>
              <p:cNvSpPr/>
              <p:nvPr/>
            </p:nvSpPr>
            <p:spPr>
              <a:xfrm>
                <a:off x="15305350" y="5227672"/>
                <a:ext cx="448784" cy="382223"/>
              </a:xfrm>
              <a:custGeom>
                <a:avLst/>
                <a:gdLst/>
                <a:ahLst/>
                <a:cxnLst>
                  <a:cxn ang="3cd4">
                    <a:pos x="hc" y="t"/>
                  </a:cxn>
                  <a:cxn ang="cd2">
                    <a:pos x="l" y="vc"/>
                  </a:cxn>
                  <a:cxn ang="cd4">
                    <a:pos x="hc" y="b"/>
                  </a:cxn>
                  <a:cxn ang="0">
                    <a:pos x="r" y="vc"/>
                  </a:cxn>
                </a:cxnLst>
                <a:rect l="l" t="t" r="r" b="b"/>
                <a:pathLst>
                  <a:path w="446" h="380">
                    <a:moveTo>
                      <a:pt x="323" y="213"/>
                    </a:moveTo>
                    <a:lnTo>
                      <a:pt x="250" y="213"/>
                    </a:lnTo>
                    <a:lnTo>
                      <a:pt x="250" y="286"/>
                    </a:lnTo>
                    <a:lnTo>
                      <a:pt x="195" y="286"/>
                    </a:lnTo>
                    <a:lnTo>
                      <a:pt x="195" y="213"/>
                    </a:lnTo>
                    <a:lnTo>
                      <a:pt x="122" y="213"/>
                    </a:lnTo>
                    <a:lnTo>
                      <a:pt x="122" y="159"/>
                    </a:lnTo>
                    <a:lnTo>
                      <a:pt x="195" y="159"/>
                    </a:lnTo>
                    <a:lnTo>
                      <a:pt x="195" y="86"/>
                    </a:lnTo>
                    <a:lnTo>
                      <a:pt x="250" y="86"/>
                    </a:lnTo>
                    <a:lnTo>
                      <a:pt x="250" y="159"/>
                    </a:lnTo>
                    <a:lnTo>
                      <a:pt x="323" y="159"/>
                    </a:lnTo>
                    <a:close/>
                    <a:moveTo>
                      <a:pt x="0" y="20"/>
                    </a:moveTo>
                    <a:lnTo>
                      <a:pt x="0" y="353"/>
                    </a:lnTo>
                    <a:cubicBezTo>
                      <a:pt x="146" y="389"/>
                      <a:pt x="299" y="389"/>
                      <a:pt x="446" y="353"/>
                    </a:cubicBezTo>
                    <a:lnTo>
                      <a:pt x="446" y="20"/>
                    </a:lnTo>
                    <a:cubicBezTo>
                      <a:pt x="292" y="-7"/>
                      <a:pt x="154" y="-7"/>
                      <a:pt x="0" y="2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1" name="Freeform: Shape 692">
                <a:extLst>
                  <a:ext uri="{FF2B5EF4-FFF2-40B4-BE49-F238E27FC236}">
                    <a16:creationId xmlns:a16="http://schemas.microsoft.com/office/drawing/2014/main" xmlns="" id="{F3D4E9B8-DF06-A646-B8B9-4D4301FA8205}"/>
                  </a:ext>
                </a:extLst>
              </p:cNvPr>
              <p:cNvSpPr/>
              <p:nvPr/>
            </p:nvSpPr>
            <p:spPr>
              <a:xfrm>
                <a:off x="15305350" y="5715787"/>
                <a:ext cx="447775" cy="255151"/>
              </a:xfrm>
              <a:custGeom>
                <a:avLst/>
                <a:gdLst/>
                <a:ahLst/>
                <a:cxnLst>
                  <a:cxn ang="3cd4">
                    <a:pos x="hc" y="t"/>
                  </a:cxn>
                  <a:cxn ang="cd2">
                    <a:pos x="l" y="vc"/>
                  </a:cxn>
                  <a:cxn ang="cd4">
                    <a:pos x="hc" y="b"/>
                  </a:cxn>
                  <a:cxn ang="0">
                    <a:pos x="r" y="vc"/>
                  </a:cxn>
                </a:cxnLst>
                <a:rect l="l" t="t" r="r" b="b"/>
                <a:pathLst>
                  <a:path w="445" h="254">
                    <a:moveTo>
                      <a:pt x="0" y="0"/>
                    </a:moveTo>
                    <a:cubicBezTo>
                      <a:pt x="9" y="76"/>
                      <a:pt x="36" y="151"/>
                      <a:pt x="78" y="216"/>
                    </a:cubicBezTo>
                    <a:cubicBezTo>
                      <a:pt x="173" y="267"/>
                      <a:pt x="271" y="267"/>
                      <a:pt x="367" y="216"/>
                    </a:cubicBezTo>
                    <a:cubicBezTo>
                      <a:pt x="408" y="146"/>
                      <a:pt x="433" y="80"/>
                      <a:pt x="445" y="0"/>
                    </a:cubicBezTo>
                    <a:cubicBezTo>
                      <a:pt x="299" y="51"/>
                      <a:pt x="147" y="51"/>
                      <a:pt x="0" y="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7" name="Group 16">
              <a:extLst>
                <a:ext uri="{FF2B5EF4-FFF2-40B4-BE49-F238E27FC236}">
                  <a16:creationId xmlns:a16="http://schemas.microsoft.com/office/drawing/2014/main" xmlns="" id="{07892751-A352-F446-8B1C-7392CAD8BB5B}"/>
                </a:ext>
              </a:extLst>
            </p:cNvPr>
            <p:cNvGrpSpPr/>
            <p:nvPr/>
          </p:nvGrpSpPr>
          <p:grpSpPr>
            <a:xfrm>
              <a:off x="2710290" y="9085998"/>
              <a:ext cx="1163960" cy="1078118"/>
              <a:chOff x="10870966" y="5225655"/>
              <a:chExt cx="806802" cy="747300"/>
            </a:xfrm>
          </p:grpSpPr>
          <p:sp>
            <p:nvSpPr>
              <p:cNvPr id="252" name="Freeform: Shape 693">
                <a:extLst>
                  <a:ext uri="{FF2B5EF4-FFF2-40B4-BE49-F238E27FC236}">
                    <a16:creationId xmlns:a16="http://schemas.microsoft.com/office/drawing/2014/main" xmlns="" id="{60BA7FE1-4C86-1C44-8496-2CFEE511E515}"/>
                  </a:ext>
                </a:extLst>
              </p:cNvPr>
              <p:cNvSpPr/>
              <p:nvPr/>
            </p:nvSpPr>
            <p:spPr>
              <a:xfrm>
                <a:off x="10870966" y="5225655"/>
                <a:ext cx="806802" cy="747300"/>
              </a:xfrm>
              <a:custGeom>
                <a:avLst/>
                <a:gdLst/>
                <a:ahLst/>
                <a:cxnLst>
                  <a:cxn ang="3cd4">
                    <a:pos x="hc" y="t"/>
                  </a:cxn>
                  <a:cxn ang="cd2">
                    <a:pos x="l" y="vc"/>
                  </a:cxn>
                  <a:cxn ang="cd4">
                    <a:pos x="hc" y="b"/>
                  </a:cxn>
                  <a:cxn ang="0">
                    <a:pos x="r" y="vc"/>
                  </a:cxn>
                </a:cxnLst>
                <a:rect l="l" t="t" r="r" b="b"/>
                <a:pathLst>
                  <a:path w="801" h="742">
                    <a:moveTo>
                      <a:pt x="710" y="713"/>
                    </a:moveTo>
                    <a:cubicBezTo>
                      <a:pt x="676" y="713"/>
                      <a:pt x="648" y="685"/>
                      <a:pt x="648" y="649"/>
                    </a:cubicBezTo>
                    <a:cubicBezTo>
                      <a:pt x="648" y="625"/>
                      <a:pt x="661" y="605"/>
                      <a:pt x="681" y="594"/>
                    </a:cubicBezTo>
                    <a:cubicBezTo>
                      <a:pt x="690" y="588"/>
                      <a:pt x="700" y="586"/>
                      <a:pt x="710" y="586"/>
                    </a:cubicBezTo>
                    <a:cubicBezTo>
                      <a:pt x="721" y="586"/>
                      <a:pt x="731" y="588"/>
                      <a:pt x="739" y="593"/>
                    </a:cubicBezTo>
                    <a:cubicBezTo>
                      <a:pt x="760" y="604"/>
                      <a:pt x="774" y="625"/>
                      <a:pt x="774" y="649"/>
                    </a:cubicBezTo>
                    <a:cubicBezTo>
                      <a:pt x="774" y="685"/>
                      <a:pt x="746" y="713"/>
                      <a:pt x="710" y="713"/>
                    </a:cubicBezTo>
                    <a:close/>
                    <a:moveTo>
                      <a:pt x="543" y="325"/>
                    </a:moveTo>
                    <a:cubicBezTo>
                      <a:pt x="495" y="261"/>
                      <a:pt x="418" y="219"/>
                      <a:pt x="332" y="219"/>
                    </a:cubicBezTo>
                    <a:cubicBezTo>
                      <a:pt x="318" y="219"/>
                      <a:pt x="304" y="220"/>
                      <a:pt x="291" y="222"/>
                    </a:cubicBezTo>
                    <a:lnTo>
                      <a:pt x="287" y="211"/>
                    </a:lnTo>
                    <a:lnTo>
                      <a:pt x="562" y="211"/>
                    </a:lnTo>
                    <a:cubicBezTo>
                      <a:pt x="592" y="211"/>
                      <a:pt x="623" y="222"/>
                      <a:pt x="647" y="246"/>
                    </a:cubicBezTo>
                    <a:cubicBezTo>
                      <a:pt x="668" y="268"/>
                      <a:pt x="680" y="297"/>
                      <a:pt x="681" y="325"/>
                    </a:cubicBezTo>
                    <a:close/>
                    <a:moveTo>
                      <a:pt x="562" y="510"/>
                    </a:moveTo>
                    <a:cubicBezTo>
                      <a:pt x="562" y="513"/>
                      <a:pt x="562" y="515"/>
                      <a:pt x="561" y="516"/>
                    </a:cubicBezTo>
                    <a:cubicBezTo>
                      <a:pt x="561" y="516"/>
                      <a:pt x="561" y="517"/>
                      <a:pt x="561" y="518"/>
                    </a:cubicBezTo>
                    <a:cubicBezTo>
                      <a:pt x="561" y="519"/>
                      <a:pt x="560" y="522"/>
                      <a:pt x="560" y="524"/>
                    </a:cubicBezTo>
                    <a:cubicBezTo>
                      <a:pt x="560" y="524"/>
                      <a:pt x="560" y="525"/>
                      <a:pt x="560" y="526"/>
                    </a:cubicBezTo>
                    <a:cubicBezTo>
                      <a:pt x="558" y="527"/>
                      <a:pt x="558" y="528"/>
                      <a:pt x="558" y="531"/>
                    </a:cubicBezTo>
                    <a:lnTo>
                      <a:pt x="557" y="532"/>
                    </a:lnTo>
                    <a:cubicBezTo>
                      <a:pt x="557" y="535"/>
                      <a:pt x="556" y="537"/>
                      <a:pt x="556" y="539"/>
                    </a:cubicBezTo>
                    <a:cubicBezTo>
                      <a:pt x="556" y="540"/>
                      <a:pt x="555" y="541"/>
                      <a:pt x="555" y="541"/>
                    </a:cubicBezTo>
                    <a:cubicBezTo>
                      <a:pt x="555" y="542"/>
                      <a:pt x="555" y="543"/>
                      <a:pt x="554" y="544"/>
                    </a:cubicBezTo>
                    <a:cubicBezTo>
                      <a:pt x="554" y="545"/>
                      <a:pt x="554" y="546"/>
                      <a:pt x="554" y="547"/>
                    </a:cubicBezTo>
                    <a:cubicBezTo>
                      <a:pt x="553" y="550"/>
                      <a:pt x="552" y="553"/>
                      <a:pt x="551" y="556"/>
                    </a:cubicBezTo>
                    <a:cubicBezTo>
                      <a:pt x="550" y="559"/>
                      <a:pt x="549" y="562"/>
                      <a:pt x="548" y="564"/>
                    </a:cubicBezTo>
                    <a:cubicBezTo>
                      <a:pt x="547" y="566"/>
                      <a:pt x="546" y="568"/>
                      <a:pt x="545" y="570"/>
                    </a:cubicBezTo>
                    <a:cubicBezTo>
                      <a:pt x="544" y="572"/>
                      <a:pt x="543" y="574"/>
                      <a:pt x="542" y="577"/>
                    </a:cubicBezTo>
                    <a:cubicBezTo>
                      <a:pt x="542" y="577"/>
                      <a:pt x="542" y="578"/>
                      <a:pt x="541" y="579"/>
                    </a:cubicBezTo>
                    <a:cubicBezTo>
                      <a:pt x="541" y="580"/>
                      <a:pt x="540" y="582"/>
                      <a:pt x="540" y="583"/>
                    </a:cubicBezTo>
                    <a:cubicBezTo>
                      <a:pt x="539" y="583"/>
                      <a:pt x="538" y="585"/>
                      <a:pt x="538" y="586"/>
                    </a:cubicBezTo>
                    <a:cubicBezTo>
                      <a:pt x="537" y="587"/>
                      <a:pt x="536" y="589"/>
                      <a:pt x="536" y="591"/>
                    </a:cubicBezTo>
                    <a:cubicBezTo>
                      <a:pt x="535" y="593"/>
                      <a:pt x="534" y="594"/>
                      <a:pt x="533" y="595"/>
                    </a:cubicBezTo>
                    <a:cubicBezTo>
                      <a:pt x="532" y="596"/>
                      <a:pt x="531" y="599"/>
                      <a:pt x="530" y="600"/>
                    </a:cubicBezTo>
                    <a:cubicBezTo>
                      <a:pt x="529" y="603"/>
                      <a:pt x="527" y="606"/>
                      <a:pt x="525" y="609"/>
                    </a:cubicBezTo>
                    <a:cubicBezTo>
                      <a:pt x="524" y="611"/>
                      <a:pt x="522" y="613"/>
                      <a:pt x="520" y="615"/>
                    </a:cubicBezTo>
                    <a:cubicBezTo>
                      <a:pt x="520" y="616"/>
                      <a:pt x="519" y="617"/>
                      <a:pt x="519" y="618"/>
                    </a:cubicBezTo>
                    <a:lnTo>
                      <a:pt x="518" y="618"/>
                    </a:lnTo>
                    <a:cubicBezTo>
                      <a:pt x="517" y="620"/>
                      <a:pt x="516" y="621"/>
                      <a:pt x="515" y="623"/>
                    </a:cubicBezTo>
                    <a:cubicBezTo>
                      <a:pt x="512" y="626"/>
                      <a:pt x="510" y="629"/>
                      <a:pt x="508" y="632"/>
                    </a:cubicBezTo>
                    <a:cubicBezTo>
                      <a:pt x="505" y="633"/>
                      <a:pt x="505" y="635"/>
                      <a:pt x="503" y="636"/>
                    </a:cubicBezTo>
                    <a:cubicBezTo>
                      <a:pt x="500" y="640"/>
                      <a:pt x="496" y="643"/>
                      <a:pt x="493" y="647"/>
                    </a:cubicBezTo>
                    <a:cubicBezTo>
                      <a:pt x="492" y="648"/>
                      <a:pt x="491" y="649"/>
                      <a:pt x="488" y="651"/>
                    </a:cubicBezTo>
                    <a:cubicBezTo>
                      <a:pt x="486" y="652"/>
                      <a:pt x="484" y="654"/>
                      <a:pt x="482" y="656"/>
                    </a:cubicBezTo>
                    <a:cubicBezTo>
                      <a:pt x="482" y="657"/>
                      <a:pt x="479" y="658"/>
                      <a:pt x="478" y="661"/>
                    </a:cubicBezTo>
                    <a:cubicBezTo>
                      <a:pt x="476" y="662"/>
                      <a:pt x="474" y="663"/>
                      <a:pt x="472" y="664"/>
                    </a:cubicBezTo>
                    <a:cubicBezTo>
                      <a:pt x="466" y="669"/>
                      <a:pt x="461" y="673"/>
                      <a:pt x="454" y="677"/>
                    </a:cubicBezTo>
                    <a:lnTo>
                      <a:pt x="381" y="526"/>
                    </a:lnTo>
                    <a:cubicBezTo>
                      <a:pt x="388" y="519"/>
                      <a:pt x="393" y="509"/>
                      <a:pt x="396" y="499"/>
                    </a:cubicBezTo>
                    <a:lnTo>
                      <a:pt x="442" y="496"/>
                    </a:lnTo>
                    <a:lnTo>
                      <a:pt x="563" y="496"/>
                    </a:lnTo>
                    <a:cubicBezTo>
                      <a:pt x="562" y="501"/>
                      <a:pt x="562" y="505"/>
                      <a:pt x="562" y="510"/>
                    </a:cubicBezTo>
                    <a:close/>
                    <a:moveTo>
                      <a:pt x="332" y="711"/>
                    </a:moveTo>
                    <a:cubicBezTo>
                      <a:pt x="294" y="711"/>
                      <a:pt x="257" y="702"/>
                      <a:pt x="225" y="685"/>
                    </a:cubicBezTo>
                    <a:lnTo>
                      <a:pt x="318" y="546"/>
                    </a:lnTo>
                    <a:cubicBezTo>
                      <a:pt x="323" y="547"/>
                      <a:pt x="327" y="547"/>
                      <a:pt x="332" y="547"/>
                    </a:cubicBezTo>
                    <a:cubicBezTo>
                      <a:pt x="338" y="547"/>
                      <a:pt x="344" y="547"/>
                      <a:pt x="347" y="545"/>
                    </a:cubicBezTo>
                    <a:lnTo>
                      <a:pt x="441" y="685"/>
                    </a:lnTo>
                    <a:cubicBezTo>
                      <a:pt x="409" y="702"/>
                      <a:pt x="372" y="711"/>
                      <a:pt x="332" y="711"/>
                    </a:cubicBezTo>
                    <a:close/>
                    <a:moveTo>
                      <a:pt x="102" y="488"/>
                    </a:moveTo>
                    <a:lnTo>
                      <a:pt x="268" y="499"/>
                    </a:lnTo>
                    <a:cubicBezTo>
                      <a:pt x="271" y="510"/>
                      <a:pt x="277" y="519"/>
                      <a:pt x="286" y="527"/>
                    </a:cubicBezTo>
                    <a:lnTo>
                      <a:pt x="212" y="678"/>
                    </a:lnTo>
                    <a:cubicBezTo>
                      <a:pt x="148" y="638"/>
                      <a:pt x="104" y="568"/>
                      <a:pt x="102" y="488"/>
                    </a:cubicBezTo>
                    <a:close/>
                    <a:moveTo>
                      <a:pt x="208" y="287"/>
                    </a:moveTo>
                    <a:lnTo>
                      <a:pt x="282" y="437"/>
                    </a:lnTo>
                    <a:cubicBezTo>
                      <a:pt x="276" y="445"/>
                      <a:pt x="271" y="453"/>
                      <a:pt x="268" y="462"/>
                    </a:cubicBezTo>
                    <a:lnTo>
                      <a:pt x="102" y="473"/>
                    </a:lnTo>
                    <a:cubicBezTo>
                      <a:pt x="104" y="395"/>
                      <a:pt x="146" y="326"/>
                      <a:pt x="208" y="287"/>
                    </a:cubicBezTo>
                    <a:close/>
                    <a:moveTo>
                      <a:pt x="379" y="434"/>
                    </a:moveTo>
                    <a:lnTo>
                      <a:pt x="432" y="325"/>
                    </a:lnTo>
                    <a:lnTo>
                      <a:pt x="452" y="283"/>
                    </a:lnTo>
                    <a:cubicBezTo>
                      <a:pt x="471" y="295"/>
                      <a:pt x="488" y="309"/>
                      <a:pt x="504" y="325"/>
                    </a:cubicBezTo>
                    <a:cubicBezTo>
                      <a:pt x="539" y="365"/>
                      <a:pt x="562" y="416"/>
                      <a:pt x="563" y="473"/>
                    </a:cubicBezTo>
                    <a:lnTo>
                      <a:pt x="396" y="462"/>
                    </a:lnTo>
                    <a:cubicBezTo>
                      <a:pt x="393" y="451"/>
                      <a:pt x="387" y="440"/>
                      <a:pt x="379" y="434"/>
                    </a:cubicBezTo>
                    <a:close/>
                    <a:moveTo>
                      <a:pt x="252" y="264"/>
                    </a:moveTo>
                    <a:cubicBezTo>
                      <a:pt x="254" y="263"/>
                      <a:pt x="257" y="262"/>
                      <a:pt x="259" y="262"/>
                    </a:cubicBezTo>
                    <a:cubicBezTo>
                      <a:pt x="261" y="261"/>
                      <a:pt x="265" y="260"/>
                      <a:pt x="267" y="259"/>
                    </a:cubicBezTo>
                    <a:cubicBezTo>
                      <a:pt x="269" y="258"/>
                      <a:pt x="271" y="258"/>
                      <a:pt x="274" y="257"/>
                    </a:cubicBezTo>
                    <a:cubicBezTo>
                      <a:pt x="279" y="256"/>
                      <a:pt x="285" y="255"/>
                      <a:pt x="290" y="254"/>
                    </a:cubicBezTo>
                    <a:cubicBezTo>
                      <a:pt x="292" y="253"/>
                      <a:pt x="294" y="253"/>
                      <a:pt x="296" y="253"/>
                    </a:cubicBezTo>
                    <a:cubicBezTo>
                      <a:pt x="298" y="252"/>
                      <a:pt x="300" y="252"/>
                      <a:pt x="302" y="252"/>
                    </a:cubicBezTo>
                    <a:cubicBezTo>
                      <a:pt x="307" y="251"/>
                      <a:pt x="312" y="251"/>
                      <a:pt x="317" y="250"/>
                    </a:cubicBezTo>
                    <a:cubicBezTo>
                      <a:pt x="319" y="250"/>
                      <a:pt x="321" y="250"/>
                      <a:pt x="323" y="250"/>
                    </a:cubicBezTo>
                    <a:cubicBezTo>
                      <a:pt x="326" y="250"/>
                      <a:pt x="329" y="250"/>
                      <a:pt x="332" y="250"/>
                    </a:cubicBezTo>
                    <a:cubicBezTo>
                      <a:pt x="371" y="250"/>
                      <a:pt x="406" y="259"/>
                      <a:pt x="439" y="275"/>
                    </a:cubicBezTo>
                    <a:lnTo>
                      <a:pt x="405" y="325"/>
                    </a:lnTo>
                    <a:lnTo>
                      <a:pt x="357" y="398"/>
                    </a:lnTo>
                    <a:lnTo>
                      <a:pt x="345" y="415"/>
                    </a:lnTo>
                    <a:cubicBezTo>
                      <a:pt x="340" y="414"/>
                      <a:pt x="336" y="414"/>
                      <a:pt x="332" y="414"/>
                    </a:cubicBezTo>
                    <a:cubicBezTo>
                      <a:pt x="326" y="414"/>
                      <a:pt x="319" y="415"/>
                      <a:pt x="313" y="417"/>
                    </a:cubicBezTo>
                    <a:lnTo>
                      <a:pt x="298" y="394"/>
                    </a:lnTo>
                    <a:lnTo>
                      <a:pt x="288" y="378"/>
                    </a:lnTo>
                    <a:lnTo>
                      <a:pt x="246" y="267"/>
                    </a:lnTo>
                    <a:cubicBezTo>
                      <a:pt x="248" y="266"/>
                      <a:pt x="250" y="265"/>
                      <a:pt x="252" y="264"/>
                    </a:cubicBezTo>
                    <a:close/>
                    <a:moveTo>
                      <a:pt x="739" y="565"/>
                    </a:moveTo>
                    <a:lnTo>
                      <a:pt x="739" y="325"/>
                    </a:lnTo>
                    <a:cubicBezTo>
                      <a:pt x="739" y="280"/>
                      <a:pt x="722" y="237"/>
                      <a:pt x="689" y="203"/>
                    </a:cubicBezTo>
                    <a:cubicBezTo>
                      <a:pt x="656" y="170"/>
                      <a:pt x="612" y="153"/>
                      <a:pt x="568" y="153"/>
                    </a:cubicBezTo>
                    <a:lnTo>
                      <a:pt x="265" y="153"/>
                    </a:lnTo>
                    <a:lnTo>
                      <a:pt x="219" y="29"/>
                    </a:lnTo>
                    <a:cubicBezTo>
                      <a:pt x="216" y="21"/>
                      <a:pt x="209" y="13"/>
                      <a:pt x="201" y="8"/>
                    </a:cubicBezTo>
                    <a:cubicBezTo>
                      <a:pt x="193" y="2"/>
                      <a:pt x="184" y="0"/>
                      <a:pt x="175" y="0"/>
                    </a:cubicBezTo>
                    <a:lnTo>
                      <a:pt x="19" y="0"/>
                    </a:lnTo>
                    <a:cubicBezTo>
                      <a:pt x="14" y="0"/>
                      <a:pt x="9" y="2"/>
                      <a:pt x="5" y="5"/>
                    </a:cubicBezTo>
                    <a:cubicBezTo>
                      <a:pt x="2" y="9"/>
                      <a:pt x="0" y="13"/>
                      <a:pt x="0" y="19"/>
                    </a:cubicBezTo>
                    <a:lnTo>
                      <a:pt x="0" y="37"/>
                    </a:lnTo>
                    <a:cubicBezTo>
                      <a:pt x="0" y="42"/>
                      <a:pt x="2" y="47"/>
                      <a:pt x="5" y="51"/>
                    </a:cubicBezTo>
                    <a:cubicBezTo>
                      <a:pt x="9" y="55"/>
                      <a:pt x="14" y="57"/>
                      <a:pt x="20" y="57"/>
                    </a:cubicBezTo>
                    <a:lnTo>
                      <a:pt x="142" y="57"/>
                    </a:lnTo>
                    <a:cubicBezTo>
                      <a:pt x="150" y="57"/>
                      <a:pt x="157" y="59"/>
                      <a:pt x="163" y="63"/>
                    </a:cubicBezTo>
                    <a:cubicBezTo>
                      <a:pt x="169" y="69"/>
                      <a:pt x="174" y="74"/>
                      <a:pt x="176" y="81"/>
                    </a:cubicBezTo>
                    <a:lnTo>
                      <a:pt x="235" y="238"/>
                    </a:lnTo>
                    <a:cubicBezTo>
                      <a:pt x="139" y="276"/>
                      <a:pt x="71" y="370"/>
                      <a:pt x="71" y="481"/>
                    </a:cubicBezTo>
                    <a:cubicBezTo>
                      <a:pt x="71" y="625"/>
                      <a:pt x="188" y="742"/>
                      <a:pt x="332" y="742"/>
                    </a:cubicBezTo>
                    <a:cubicBezTo>
                      <a:pt x="472" y="742"/>
                      <a:pt x="586" y="633"/>
                      <a:pt x="594" y="496"/>
                    </a:cubicBezTo>
                    <a:lnTo>
                      <a:pt x="681" y="496"/>
                    </a:lnTo>
                    <a:lnTo>
                      <a:pt x="681" y="565"/>
                    </a:lnTo>
                    <a:cubicBezTo>
                      <a:pt x="647" y="577"/>
                      <a:pt x="621" y="611"/>
                      <a:pt x="621" y="649"/>
                    </a:cubicBezTo>
                    <a:cubicBezTo>
                      <a:pt x="621" y="699"/>
                      <a:pt x="662" y="740"/>
                      <a:pt x="710" y="740"/>
                    </a:cubicBezTo>
                    <a:cubicBezTo>
                      <a:pt x="760" y="740"/>
                      <a:pt x="801" y="699"/>
                      <a:pt x="801" y="649"/>
                    </a:cubicBezTo>
                    <a:cubicBezTo>
                      <a:pt x="801" y="610"/>
                      <a:pt x="774" y="576"/>
                      <a:pt x="739" y="565"/>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3" name="Freeform: Shape 694">
                <a:extLst>
                  <a:ext uri="{FF2B5EF4-FFF2-40B4-BE49-F238E27FC236}">
                    <a16:creationId xmlns:a16="http://schemas.microsoft.com/office/drawing/2014/main" xmlns="" id="{6B63BCE1-6AE5-2441-A66B-72AE64C5DE37}"/>
                  </a:ext>
                </a:extLst>
              </p:cNvPr>
              <p:cNvSpPr/>
              <p:nvPr/>
            </p:nvSpPr>
            <p:spPr>
              <a:xfrm>
                <a:off x="11557757" y="5851935"/>
                <a:ext cx="58493" cy="57485"/>
              </a:xfrm>
              <a:custGeom>
                <a:avLst/>
                <a:gdLst/>
                <a:ahLst/>
                <a:cxnLst>
                  <a:cxn ang="3cd4">
                    <a:pos x="hc" y="t"/>
                  </a:cxn>
                  <a:cxn ang="cd2">
                    <a:pos x="l" y="vc"/>
                  </a:cxn>
                  <a:cxn ang="cd4">
                    <a:pos x="hc" y="b"/>
                  </a:cxn>
                  <a:cxn ang="0">
                    <a:pos x="r" y="vc"/>
                  </a:cxn>
                </a:cxnLst>
                <a:rect l="l" t="t" r="r" b="b"/>
                <a:pathLst>
                  <a:path w="59" h="58">
                    <a:moveTo>
                      <a:pt x="59" y="23"/>
                    </a:moveTo>
                    <a:cubicBezTo>
                      <a:pt x="59" y="22"/>
                      <a:pt x="58" y="21"/>
                      <a:pt x="58" y="20"/>
                    </a:cubicBezTo>
                    <a:lnTo>
                      <a:pt x="58" y="19"/>
                    </a:lnTo>
                    <a:cubicBezTo>
                      <a:pt x="57" y="18"/>
                      <a:pt x="57" y="16"/>
                      <a:pt x="56" y="15"/>
                    </a:cubicBezTo>
                    <a:cubicBezTo>
                      <a:pt x="56" y="15"/>
                      <a:pt x="56" y="14"/>
                      <a:pt x="55" y="14"/>
                    </a:cubicBezTo>
                    <a:cubicBezTo>
                      <a:pt x="55" y="13"/>
                      <a:pt x="55" y="13"/>
                      <a:pt x="54" y="12"/>
                    </a:cubicBezTo>
                    <a:cubicBezTo>
                      <a:pt x="54" y="11"/>
                      <a:pt x="53" y="11"/>
                      <a:pt x="53" y="10"/>
                    </a:cubicBezTo>
                    <a:cubicBezTo>
                      <a:pt x="52" y="9"/>
                      <a:pt x="52" y="9"/>
                      <a:pt x="51" y="8"/>
                    </a:cubicBezTo>
                    <a:lnTo>
                      <a:pt x="50" y="8"/>
                    </a:lnTo>
                    <a:cubicBezTo>
                      <a:pt x="50" y="7"/>
                      <a:pt x="49" y="7"/>
                      <a:pt x="49" y="6"/>
                    </a:cubicBezTo>
                    <a:cubicBezTo>
                      <a:pt x="47" y="5"/>
                      <a:pt x="46" y="4"/>
                      <a:pt x="44" y="3"/>
                    </a:cubicBezTo>
                    <a:cubicBezTo>
                      <a:pt x="42" y="3"/>
                      <a:pt x="42" y="2"/>
                      <a:pt x="41" y="2"/>
                    </a:cubicBezTo>
                    <a:cubicBezTo>
                      <a:pt x="40" y="2"/>
                      <a:pt x="40" y="1"/>
                      <a:pt x="39" y="1"/>
                    </a:cubicBezTo>
                    <a:lnTo>
                      <a:pt x="38" y="1"/>
                    </a:lnTo>
                    <a:cubicBezTo>
                      <a:pt x="38" y="0"/>
                      <a:pt x="37" y="0"/>
                      <a:pt x="36" y="0"/>
                    </a:cubicBezTo>
                    <a:cubicBezTo>
                      <a:pt x="35" y="0"/>
                      <a:pt x="33" y="0"/>
                      <a:pt x="32" y="0"/>
                    </a:cubicBezTo>
                    <a:cubicBezTo>
                      <a:pt x="31" y="0"/>
                      <a:pt x="30" y="0"/>
                      <a:pt x="29" y="0"/>
                    </a:cubicBezTo>
                    <a:cubicBezTo>
                      <a:pt x="29" y="0"/>
                      <a:pt x="28" y="0"/>
                      <a:pt x="27" y="0"/>
                    </a:cubicBezTo>
                    <a:cubicBezTo>
                      <a:pt x="25" y="0"/>
                      <a:pt x="24" y="0"/>
                      <a:pt x="24" y="0"/>
                    </a:cubicBezTo>
                    <a:cubicBezTo>
                      <a:pt x="23" y="0"/>
                      <a:pt x="22" y="1"/>
                      <a:pt x="21" y="1"/>
                    </a:cubicBezTo>
                    <a:cubicBezTo>
                      <a:pt x="20" y="1"/>
                      <a:pt x="19" y="1"/>
                      <a:pt x="18" y="2"/>
                    </a:cubicBezTo>
                    <a:cubicBezTo>
                      <a:pt x="16" y="3"/>
                      <a:pt x="14" y="4"/>
                      <a:pt x="13" y="5"/>
                    </a:cubicBezTo>
                    <a:cubicBezTo>
                      <a:pt x="12" y="5"/>
                      <a:pt x="12" y="6"/>
                      <a:pt x="11" y="6"/>
                    </a:cubicBezTo>
                    <a:cubicBezTo>
                      <a:pt x="10" y="7"/>
                      <a:pt x="10" y="7"/>
                      <a:pt x="9" y="8"/>
                    </a:cubicBezTo>
                    <a:cubicBezTo>
                      <a:pt x="8" y="9"/>
                      <a:pt x="8" y="9"/>
                      <a:pt x="7" y="10"/>
                    </a:cubicBezTo>
                    <a:lnTo>
                      <a:pt x="6" y="11"/>
                    </a:lnTo>
                    <a:cubicBezTo>
                      <a:pt x="6" y="11"/>
                      <a:pt x="6" y="12"/>
                      <a:pt x="5" y="12"/>
                    </a:cubicBezTo>
                    <a:cubicBezTo>
                      <a:pt x="5" y="13"/>
                      <a:pt x="5" y="13"/>
                      <a:pt x="4" y="14"/>
                    </a:cubicBezTo>
                    <a:cubicBezTo>
                      <a:pt x="4" y="15"/>
                      <a:pt x="4" y="15"/>
                      <a:pt x="4" y="15"/>
                    </a:cubicBezTo>
                    <a:cubicBezTo>
                      <a:pt x="3" y="17"/>
                      <a:pt x="2" y="18"/>
                      <a:pt x="2" y="19"/>
                    </a:cubicBezTo>
                    <a:cubicBezTo>
                      <a:pt x="2" y="20"/>
                      <a:pt x="1" y="21"/>
                      <a:pt x="1" y="22"/>
                    </a:cubicBezTo>
                    <a:lnTo>
                      <a:pt x="1" y="23"/>
                    </a:lnTo>
                    <a:cubicBezTo>
                      <a:pt x="1" y="25"/>
                      <a:pt x="0" y="27"/>
                      <a:pt x="0" y="28"/>
                    </a:cubicBezTo>
                    <a:cubicBezTo>
                      <a:pt x="0" y="44"/>
                      <a:pt x="13" y="58"/>
                      <a:pt x="29" y="58"/>
                    </a:cubicBezTo>
                    <a:cubicBezTo>
                      <a:pt x="46" y="58"/>
                      <a:pt x="59" y="44"/>
                      <a:pt x="59" y="28"/>
                    </a:cubicBezTo>
                    <a:cubicBezTo>
                      <a:pt x="59" y="27"/>
                      <a:pt x="59" y="26"/>
                      <a:pt x="59" y="25"/>
                    </a:cubicBezTo>
                    <a:cubicBezTo>
                      <a:pt x="59" y="25"/>
                      <a:pt x="59" y="24"/>
                      <a:pt x="59" y="23"/>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254" name="Freeform: Shape 695">
              <a:extLst>
                <a:ext uri="{FF2B5EF4-FFF2-40B4-BE49-F238E27FC236}">
                  <a16:creationId xmlns:a16="http://schemas.microsoft.com/office/drawing/2014/main" xmlns="" id="{EFC8A704-1CA6-4A40-8AA7-5EEBC435F9C6}"/>
                </a:ext>
              </a:extLst>
            </p:cNvPr>
            <p:cNvSpPr/>
            <p:nvPr/>
          </p:nvSpPr>
          <p:spPr>
            <a:xfrm>
              <a:off x="5415513" y="9072902"/>
              <a:ext cx="625630" cy="1097032"/>
            </a:xfrm>
            <a:custGeom>
              <a:avLst/>
              <a:gdLst/>
              <a:ahLst/>
              <a:cxnLst>
                <a:cxn ang="3cd4">
                  <a:pos x="hc" y="t"/>
                </a:cxn>
                <a:cxn ang="cd2">
                  <a:pos x="l" y="vc"/>
                </a:cxn>
                <a:cxn ang="cd4">
                  <a:pos x="hc" y="b"/>
                </a:cxn>
                <a:cxn ang="0">
                  <a:pos x="r" y="vc"/>
                </a:cxn>
              </a:cxnLst>
              <a:rect l="l" t="t" r="r" b="b"/>
              <a:pathLst>
                <a:path w="431" h="755">
                  <a:moveTo>
                    <a:pt x="365" y="543"/>
                  </a:moveTo>
                  <a:cubicBezTo>
                    <a:pt x="362" y="574"/>
                    <a:pt x="341" y="651"/>
                    <a:pt x="323" y="582"/>
                  </a:cubicBezTo>
                  <a:cubicBezTo>
                    <a:pt x="306" y="516"/>
                    <a:pt x="316" y="442"/>
                    <a:pt x="308" y="374"/>
                  </a:cubicBezTo>
                  <a:cubicBezTo>
                    <a:pt x="300" y="302"/>
                    <a:pt x="277" y="233"/>
                    <a:pt x="253" y="164"/>
                  </a:cubicBezTo>
                  <a:cubicBezTo>
                    <a:pt x="257" y="170"/>
                    <a:pt x="378" y="395"/>
                    <a:pt x="365" y="543"/>
                  </a:cubicBezTo>
                  <a:close/>
                  <a:moveTo>
                    <a:pt x="396" y="324"/>
                  </a:moveTo>
                  <a:cubicBezTo>
                    <a:pt x="348" y="195"/>
                    <a:pt x="263" y="96"/>
                    <a:pt x="160" y="7"/>
                  </a:cubicBezTo>
                  <a:lnTo>
                    <a:pt x="155" y="0"/>
                  </a:lnTo>
                  <a:cubicBezTo>
                    <a:pt x="123" y="107"/>
                    <a:pt x="78" y="207"/>
                    <a:pt x="42" y="312"/>
                  </a:cubicBezTo>
                  <a:cubicBezTo>
                    <a:pt x="1" y="426"/>
                    <a:pt x="-32" y="574"/>
                    <a:pt x="52" y="678"/>
                  </a:cubicBezTo>
                  <a:cubicBezTo>
                    <a:pt x="127" y="770"/>
                    <a:pt x="271" y="783"/>
                    <a:pt x="358" y="701"/>
                  </a:cubicBezTo>
                  <a:cubicBezTo>
                    <a:pt x="459" y="606"/>
                    <a:pt x="439" y="442"/>
                    <a:pt x="396" y="324"/>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5" name="Freeform: Shape 696">
              <a:extLst>
                <a:ext uri="{FF2B5EF4-FFF2-40B4-BE49-F238E27FC236}">
                  <a16:creationId xmlns:a16="http://schemas.microsoft.com/office/drawing/2014/main" xmlns="" id="{589C4577-478D-8341-94DB-918D1F23266B}"/>
                </a:ext>
              </a:extLst>
            </p:cNvPr>
            <p:cNvSpPr/>
            <p:nvPr/>
          </p:nvSpPr>
          <p:spPr>
            <a:xfrm>
              <a:off x="7452096" y="9078037"/>
              <a:ext cx="1257076" cy="1063566"/>
            </a:xfrm>
            <a:custGeom>
              <a:avLst/>
              <a:gdLst/>
              <a:ahLst/>
              <a:cxnLst>
                <a:cxn ang="3cd4">
                  <a:pos x="hc" y="t"/>
                </a:cxn>
                <a:cxn ang="cd2">
                  <a:pos x="l" y="vc"/>
                </a:cxn>
                <a:cxn ang="cd4">
                  <a:pos x="hc" y="b"/>
                </a:cxn>
                <a:cxn ang="0">
                  <a:pos x="r" y="vc"/>
                </a:cxn>
              </a:cxnLst>
              <a:rect l="l" t="t" r="r" b="b"/>
              <a:pathLst>
                <a:path w="865" h="732">
                  <a:moveTo>
                    <a:pt x="734" y="322"/>
                  </a:moveTo>
                  <a:lnTo>
                    <a:pt x="596" y="322"/>
                  </a:lnTo>
                  <a:lnTo>
                    <a:pt x="550" y="468"/>
                  </a:lnTo>
                  <a:lnTo>
                    <a:pt x="550" y="196"/>
                  </a:lnTo>
                  <a:lnTo>
                    <a:pt x="432" y="412"/>
                  </a:lnTo>
                  <a:lnTo>
                    <a:pt x="406" y="295"/>
                  </a:lnTo>
                  <a:lnTo>
                    <a:pt x="326" y="479"/>
                  </a:lnTo>
                  <a:lnTo>
                    <a:pt x="326" y="243"/>
                  </a:lnTo>
                  <a:lnTo>
                    <a:pt x="243" y="351"/>
                  </a:lnTo>
                  <a:lnTo>
                    <a:pt x="130" y="351"/>
                  </a:lnTo>
                  <a:lnTo>
                    <a:pt x="130" y="201"/>
                  </a:lnTo>
                  <a:cubicBezTo>
                    <a:pt x="130" y="160"/>
                    <a:pt x="173" y="126"/>
                    <a:pt x="224" y="126"/>
                  </a:cubicBezTo>
                  <a:lnTo>
                    <a:pt x="640" y="126"/>
                  </a:lnTo>
                  <a:cubicBezTo>
                    <a:pt x="692" y="126"/>
                    <a:pt x="734" y="160"/>
                    <a:pt x="734" y="201"/>
                  </a:cubicBezTo>
                  <a:close/>
                  <a:moveTo>
                    <a:pt x="734" y="530"/>
                  </a:moveTo>
                  <a:cubicBezTo>
                    <a:pt x="734" y="571"/>
                    <a:pt x="692" y="605"/>
                    <a:pt x="640" y="605"/>
                  </a:cubicBezTo>
                  <a:lnTo>
                    <a:pt x="224" y="605"/>
                  </a:lnTo>
                  <a:cubicBezTo>
                    <a:pt x="173" y="605"/>
                    <a:pt x="130" y="571"/>
                    <a:pt x="130" y="530"/>
                  </a:cubicBezTo>
                  <a:lnTo>
                    <a:pt x="130" y="365"/>
                  </a:lnTo>
                  <a:lnTo>
                    <a:pt x="249" y="365"/>
                  </a:lnTo>
                  <a:lnTo>
                    <a:pt x="313" y="280"/>
                  </a:lnTo>
                  <a:lnTo>
                    <a:pt x="313" y="540"/>
                  </a:lnTo>
                  <a:lnTo>
                    <a:pt x="403" y="336"/>
                  </a:lnTo>
                  <a:lnTo>
                    <a:pt x="426" y="448"/>
                  </a:lnTo>
                  <a:lnTo>
                    <a:pt x="537" y="246"/>
                  </a:lnTo>
                  <a:lnTo>
                    <a:pt x="537" y="551"/>
                  </a:lnTo>
                  <a:lnTo>
                    <a:pt x="605" y="334"/>
                  </a:lnTo>
                  <a:lnTo>
                    <a:pt x="734" y="334"/>
                  </a:lnTo>
                  <a:close/>
                  <a:moveTo>
                    <a:pt x="730" y="0"/>
                  </a:moveTo>
                  <a:lnTo>
                    <a:pt x="135" y="0"/>
                  </a:lnTo>
                  <a:cubicBezTo>
                    <a:pt x="60" y="0"/>
                    <a:pt x="0" y="50"/>
                    <a:pt x="0" y="114"/>
                  </a:cubicBezTo>
                  <a:lnTo>
                    <a:pt x="0" y="617"/>
                  </a:lnTo>
                  <a:cubicBezTo>
                    <a:pt x="0" y="680"/>
                    <a:pt x="60" y="732"/>
                    <a:pt x="135" y="732"/>
                  </a:cubicBezTo>
                  <a:lnTo>
                    <a:pt x="730" y="732"/>
                  </a:lnTo>
                  <a:cubicBezTo>
                    <a:pt x="804" y="732"/>
                    <a:pt x="865" y="680"/>
                    <a:pt x="865" y="617"/>
                  </a:cubicBezTo>
                  <a:lnTo>
                    <a:pt x="865" y="114"/>
                  </a:lnTo>
                  <a:cubicBezTo>
                    <a:pt x="865" y="50"/>
                    <a:pt x="804" y="0"/>
                    <a:pt x="730" y="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6" name="Freeform: Shape 697">
              <a:extLst>
                <a:ext uri="{FF2B5EF4-FFF2-40B4-BE49-F238E27FC236}">
                  <a16:creationId xmlns:a16="http://schemas.microsoft.com/office/drawing/2014/main" xmlns="" id="{2D1FA2D1-91B3-5748-95A2-BDA357A092AC}"/>
                </a:ext>
              </a:extLst>
            </p:cNvPr>
            <p:cNvSpPr/>
            <p:nvPr/>
          </p:nvSpPr>
          <p:spPr>
            <a:xfrm>
              <a:off x="10119624" y="11437017"/>
              <a:ext cx="855510" cy="1182872"/>
            </a:xfrm>
            <a:custGeom>
              <a:avLst/>
              <a:gdLst/>
              <a:ahLst/>
              <a:cxnLst>
                <a:cxn ang="3cd4">
                  <a:pos x="hc" y="t"/>
                </a:cxn>
                <a:cxn ang="cd2">
                  <a:pos x="l" y="vc"/>
                </a:cxn>
                <a:cxn ang="cd4">
                  <a:pos x="hc" y="b"/>
                </a:cxn>
                <a:cxn ang="0">
                  <a:pos x="r" y="vc"/>
                </a:cxn>
              </a:cxnLst>
              <a:rect l="l" t="t" r="r" b="b"/>
              <a:pathLst>
                <a:path w="589" h="814">
                  <a:moveTo>
                    <a:pt x="556" y="200"/>
                  </a:moveTo>
                  <a:lnTo>
                    <a:pt x="400" y="468"/>
                  </a:lnTo>
                  <a:lnTo>
                    <a:pt x="190" y="346"/>
                  </a:lnTo>
                  <a:lnTo>
                    <a:pt x="345" y="78"/>
                  </a:lnTo>
                  <a:cubicBezTo>
                    <a:pt x="361" y="50"/>
                    <a:pt x="388" y="30"/>
                    <a:pt x="419" y="22"/>
                  </a:cubicBezTo>
                  <a:cubicBezTo>
                    <a:pt x="451" y="14"/>
                    <a:pt x="483" y="18"/>
                    <a:pt x="512" y="34"/>
                  </a:cubicBezTo>
                  <a:cubicBezTo>
                    <a:pt x="569" y="67"/>
                    <a:pt x="590" y="142"/>
                    <a:pt x="556" y="200"/>
                  </a:cubicBezTo>
                  <a:close/>
                  <a:moveTo>
                    <a:pt x="521" y="19"/>
                  </a:moveTo>
                  <a:cubicBezTo>
                    <a:pt x="454" y="-19"/>
                    <a:pt x="370" y="3"/>
                    <a:pt x="331" y="69"/>
                  </a:cubicBezTo>
                  <a:lnTo>
                    <a:pt x="175" y="338"/>
                  </a:lnTo>
                  <a:lnTo>
                    <a:pt x="19" y="606"/>
                  </a:lnTo>
                  <a:cubicBezTo>
                    <a:pt x="-20" y="672"/>
                    <a:pt x="3" y="757"/>
                    <a:pt x="69" y="795"/>
                  </a:cubicBezTo>
                  <a:cubicBezTo>
                    <a:pt x="134" y="834"/>
                    <a:pt x="220" y="811"/>
                    <a:pt x="258" y="746"/>
                  </a:cubicBezTo>
                  <a:lnTo>
                    <a:pt x="414" y="477"/>
                  </a:lnTo>
                  <a:lnTo>
                    <a:pt x="393" y="465"/>
                  </a:lnTo>
                  <a:lnTo>
                    <a:pt x="195" y="350"/>
                  </a:lnTo>
                  <a:lnTo>
                    <a:pt x="194" y="349"/>
                  </a:lnTo>
                  <a:lnTo>
                    <a:pt x="195" y="350"/>
                  </a:lnTo>
                  <a:lnTo>
                    <a:pt x="393" y="465"/>
                  </a:lnTo>
                  <a:lnTo>
                    <a:pt x="414" y="477"/>
                  </a:lnTo>
                  <a:lnTo>
                    <a:pt x="570" y="209"/>
                  </a:lnTo>
                  <a:cubicBezTo>
                    <a:pt x="609" y="142"/>
                    <a:pt x="587" y="58"/>
                    <a:pt x="521" y="19"/>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2" name="Group 21">
              <a:extLst>
                <a:ext uri="{FF2B5EF4-FFF2-40B4-BE49-F238E27FC236}">
                  <a16:creationId xmlns:a16="http://schemas.microsoft.com/office/drawing/2014/main" xmlns="" id="{3EAD1699-5E05-5B4C-977B-81975192194D}"/>
                </a:ext>
              </a:extLst>
            </p:cNvPr>
            <p:cNvGrpSpPr/>
            <p:nvPr/>
          </p:nvGrpSpPr>
          <p:grpSpPr>
            <a:xfrm>
              <a:off x="2793515" y="11482844"/>
              <a:ext cx="1070844" cy="989364"/>
              <a:chOff x="10902230" y="7970799"/>
              <a:chExt cx="742258" cy="685780"/>
            </a:xfrm>
          </p:grpSpPr>
          <p:sp>
            <p:nvSpPr>
              <p:cNvPr id="257" name="Freeform: Shape 698">
                <a:extLst>
                  <a:ext uri="{FF2B5EF4-FFF2-40B4-BE49-F238E27FC236}">
                    <a16:creationId xmlns:a16="http://schemas.microsoft.com/office/drawing/2014/main" xmlns="" id="{52088C6F-BAD6-FE48-8067-8A86232692DE}"/>
                  </a:ext>
                </a:extLst>
              </p:cNvPr>
              <p:cNvSpPr/>
              <p:nvPr/>
            </p:nvSpPr>
            <p:spPr>
              <a:xfrm>
                <a:off x="10902230" y="8254186"/>
                <a:ext cx="742258" cy="402393"/>
              </a:xfrm>
              <a:custGeom>
                <a:avLst/>
                <a:gdLst/>
                <a:ahLst/>
                <a:cxnLst>
                  <a:cxn ang="3cd4">
                    <a:pos x="hc" y="t"/>
                  </a:cxn>
                  <a:cxn ang="cd2">
                    <a:pos x="l" y="vc"/>
                  </a:cxn>
                  <a:cxn ang="cd4">
                    <a:pos x="hc" y="b"/>
                  </a:cxn>
                  <a:cxn ang="0">
                    <a:pos x="r" y="vc"/>
                  </a:cxn>
                </a:cxnLst>
                <a:rect l="l" t="t" r="r" b="b"/>
                <a:pathLst>
                  <a:path w="737" h="400">
                    <a:moveTo>
                      <a:pt x="737" y="0"/>
                    </a:moveTo>
                    <a:cubicBezTo>
                      <a:pt x="708" y="204"/>
                      <a:pt x="505" y="253"/>
                      <a:pt x="368" y="253"/>
                    </a:cubicBezTo>
                    <a:cubicBezTo>
                      <a:pt x="166" y="252"/>
                      <a:pt x="0" y="139"/>
                      <a:pt x="0" y="0"/>
                    </a:cubicBezTo>
                    <a:lnTo>
                      <a:pt x="0" y="147"/>
                    </a:lnTo>
                    <a:cubicBezTo>
                      <a:pt x="0" y="287"/>
                      <a:pt x="166" y="400"/>
                      <a:pt x="368" y="400"/>
                    </a:cubicBezTo>
                    <a:cubicBezTo>
                      <a:pt x="572" y="400"/>
                      <a:pt x="737" y="287"/>
                      <a:pt x="737" y="147"/>
                    </a:cubicBezTo>
                    <a:cubicBezTo>
                      <a:pt x="737" y="130"/>
                      <a:pt x="738" y="-5"/>
                      <a:pt x="737" y="0"/>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8" name="Freeform: Shape 699">
                <a:extLst>
                  <a:ext uri="{FF2B5EF4-FFF2-40B4-BE49-F238E27FC236}">
                    <a16:creationId xmlns:a16="http://schemas.microsoft.com/office/drawing/2014/main" xmlns="" id="{18DB9726-F4EF-D94D-A050-576ADC122600}"/>
                  </a:ext>
                </a:extLst>
              </p:cNvPr>
              <p:cNvSpPr/>
              <p:nvPr/>
            </p:nvSpPr>
            <p:spPr>
              <a:xfrm>
                <a:off x="11207806" y="7970799"/>
                <a:ext cx="418529" cy="472988"/>
              </a:xfrm>
              <a:custGeom>
                <a:avLst/>
                <a:gdLst/>
                <a:ahLst/>
                <a:cxnLst>
                  <a:cxn ang="3cd4">
                    <a:pos x="hc" y="t"/>
                  </a:cxn>
                  <a:cxn ang="cd2">
                    <a:pos x="l" y="vc"/>
                  </a:cxn>
                  <a:cxn ang="cd4">
                    <a:pos x="hc" y="b"/>
                  </a:cxn>
                  <a:cxn ang="0">
                    <a:pos x="r" y="vc"/>
                  </a:cxn>
                </a:cxnLst>
                <a:rect l="l" t="t" r="r" b="b"/>
                <a:pathLst>
                  <a:path w="416" h="470">
                    <a:moveTo>
                      <a:pt x="416" y="236"/>
                    </a:moveTo>
                    <a:cubicBezTo>
                      <a:pt x="404" y="104"/>
                      <a:pt x="244" y="0"/>
                      <a:pt x="48" y="0"/>
                    </a:cubicBezTo>
                    <a:cubicBezTo>
                      <a:pt x="32" y="0"/>
                      <a:pt x="17" y="1"/>
                      <a:pt x="0" y="2"/>
                    </a:cubicBezTo>
                    <a:lnTo>
                      <a:pt x="72" y="147"/>
                    </a:lnTo>
                    <a:lnTo>
                      <a:pt x="231" y="469"/>
                    </a:lnTo>
                    <a:cubicBezTo>
                      <a:pt x="231" y="470"/>
                      <a:pt x="231" y="470"/>
                      <a:pt x="231" y="470"/>
                    </a:cubicBezTo>
                    <a:cubicBezTo>
                      <a:pt x="342" y="426"/>
                      <a:pt x="416" y="345"/>
                      <a:pt x="416" y="252"/>
                    </a:cubicBezTo>
                    <a:cubicBezTo>
                      <a:pt x="416" y="246"/>
                      <a:pt x="416" y="241"/>
                      <a:pt x="416" y="236"/>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9" name="Freeform: Shape 700">
                <a:extLst>
                  <a:ext uri="{FF2B5EF4-FFF2-40B4-BE49-F238E27FC236}">
                    <a16:creationId xmlns:a16="http://schemas.microsoft.com/office/drawing/2014/main" xmlns="" id="{37367016-7462-854C-B1A1-25FBC84A36F9}"/>
                  </a:ext>
                </a:extLst>
              </p:cNvPr>
              <p:cNvSpPr/>
              <p:nvPr/>
            </p:nvSpPr>
            <p:spPr>
              <a:xfrm>
                <a:off x="10920383" y="7991975"/>
                <a:ext cx="439707" cy="480047"/>
              </a:xfrm>
              <a:custGeom>
                <a:avLst/>
                <a:gdLst/>
                <a:ahLst/>
                <a:cxnLst>
                  <a:cxn ang="3cd4">
                    <a:pos x="hc" y="t"/>
                  </a:cxn>
                  <a:cxn ang="cd2">
                    <a:pos x="l" y="vc"/>
                  </a:cxn>
                  <a:cxn ang="cd4">
                    <a:pos x="hc" y="b"/>
                  </a:cxn>
                  <a:cxn ang="0">
                    <a:pos x="r" y="vc"/>
                  </a:cxn>
                </a:cxnLst>
                <a:rect l="l" t="t" r="r" b="b"/>
                <a:pathLst>
                  <a:path w="437" h="477">
                    <a:moveTo>
                      <a:pt x="436" y="471"/>
                    </a:moveTo>
                    <a:lnTo>
                      <a:pt x="262" y="119"/>
                    </a:lnTo>
                    <a:lnTo>
                      <a:pt x="203" y="0"/>
                    </a:lnTo>
                    <a:cubicBezTo>
                      <a:pt x="87" y="40"/>
                      <a:pt x="4" y="121"/>
                      <a:pt x="0" y="217"/>
                    </a:cubicBezTo>
                    <a:cubicBezTo>
                      <a:pt x="0" y="219"/>
                      <a:pt x="0" y="222"/>
                      <a:pt x="0" y="225"/>
                    </a:cubicBezTo>
                    <a:cubicBezTo>
                      <a:pt x="0" y="364"/>
                      <a:pt x="165" y="477"/>
                      <a:pt x="368" y="477"/>
                    </a:cubicBezTo>
                    <a:cubicBezTo>
                      <a:pt x="392" y="477"/>
                      <a:pt x="414" y="475"/>
                      <a:pt x="436" y="472"/>
                    </a:cubicBezTo>
                    <a:lnTo>
                      <a:pt x="437" y="472"/>
                    </a:lnTo>
                    <a:cubicBezTo>
                      <a:pt x="436" y="472"/>
                      <a:pt x="436" y="472"/>
                      <a:pt x="436" y="471"/>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260" name="Freeform: Shape 701">
              <a:extLst>
                <a:ext uri="{FF2B5EF4-FFF2-40B4-BE49-F238E27FC236}">
                  <a16:creationId xmlns:a16="http://schemas.microsoft.com/office/drawing/2014/main" xmlns="" id="{31C10F30-F26C-5446-97A8-9C19E8530B3A}"/>
                </a:ext>
              </a:extLst>
            </p:cNvPr>
            <p:cNvSpPr/>
            <p:nvPr/>
          </p:nvSpPr>
          <p:spPr>
            <a:xfrm>
              <a:off x="5218696" y="11404978"/>
              <a:ext cx="907888" cy="1200332"/>
            </a:xfrm>
            <a:custGeom>
              <a:avLst/>
              <a:gdLst/>
              <a:ahLst/>
              <a:cxnLst>
                <a:cxn ang="3cd4">
                  <a:pos x="hc" y="t"/>
                </a:cxn>
                <a:cxn ang="cd2">
                  <a:pos x="l" y="vc"/>
                </a:cxn>
                <a:cxn ang="cd4">
                  <a:pos x="hc" y="b"/>
                </a:cxn>
                <a:cxn ang="0">
                  <a:pos x="r" y="vc"/>
                </a:cxn>
              </a:cxnLst>
              <a:rect l="l" t="t" r="r" b="b"/>
              <a:pathLst>
                <a:path w="625" h="826">
                  <a:moveTo>
                    <a:pt x="377" y="457"/>
                  </a:moveTo>
                  <a:lnTo>
                    <a:pt x="213" y="361"/>
                  </a:lnTo>
                  <a:lnTo>
                    <a:pt x="371" y="92"/>
                  </a:lnTo>
                  <a:lnTo>
                    <a:pt x="535" y="188"/>
                  </a:lnTo>
                  <a:close/>
                  <a:moveTo>
                    <a:pt x="611" y="144"/>
                  </a:moveTo>
                  <a:lnTo>
                    <a:pt x="371" y="4"/>
                  </a:lnTo>
                  <a:cubicBezTo>
                    <a:pt x="356" y="-5"/>
                    <a:pt x="335" y="3"/>
                    <a:pt x="325" y="22"/>
                  </a:cubicBezTo>
                  <a:cubicBezTo>
                    <a:pt x="314" y="40"/>
                    <a:pt x="318" y="61"/>
                    <a:pt x="332" y="70"/>
                  </a:cubicBezTo>
                  <a:lnTo>
                    <a:pt x="349" y="79"/>
                  </a:lnTo>
                  <a:lnTo>
                    <a:pt x="16" y="648"/>
                  </a:lnTo>
                  <a:cubicBezTo>
                    <a:pt x="1" y="674"/>
                    <a:pt x="-4" y="705"/>
                    <a:pt x="4" y="736"/>
                  </a:cubicBezTo>
                  <a:cubicBezTo>
                    <a:pt x="12" y="767"/>
                    <a:pt x="32" y="792"/>
                    <a:pt x="57" y="808"/>
                  </a:cubicBezTo>
                  <a:lnTo>
                    <a:pt x="65" y="811"/>
                  </a:lnTo>
                  <a:cubicBezTo>
                    <a:pt x="90" y="826"/>
                    <a:pt x="121" y="831"/>
                    <a:pt x="153" y="823"/>
                  </a:cubicBezTo>
                  <a:cubicBezTo>
                    <a:pt x="183" y="816"/>
                    <a:pt x="208" y="795"/>
                    <a:pt x="223" y="770"/>
                  </a:cubicBezTo>
                  <a:lnTo>
                    <a:pt x="556" y="201"/>
                  </a:lnTo>
                  <a:lnTo>
                    <a:pt x="572" y="210"/>
                  </a:lnTo>
                  <a:cubicBezTo>
                    <a:pt x="588" y="219"/>
                    <a:pt x="608" y="211"/>
                    <a:pt x="619" y="193"/>
                  </a:cubicBezTo>
                  <a:cubicBezTo>
                    <a:pt x="629" y="175"/>
                    <a:pt x="626" y="153"/>
                    <a:pt x="611" y="144"/>
                  </a:cubicBezTo>
                  <a:close/>
                </a:path>
              </a:pathLst>
            </a:custGeom>
            <a:solidFill>
              <a:srgbClr val="7F7F7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1901222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76" y="1786"/>
            <a:ext cx="24371302" cy="13712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800"/>
          </a:p>
        </p:txBody>
      </p:sp>
      <p:sp>
        <p:nvSpPr>
          <p:cNvPr id="10" name="Rectangle 9"/>
          <p:cNvSpPr/>
          <p:nvPr/>
        </p:nvSpPr>
        <p:spPr>
          <a:xfrm>
            <a:off x="3176" y="89823"/>
            <a:ext cx="24371302" cy="13712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800"/>
          </a:p>
        </p:txBody>
      </p:sp>
      <p:grpSp>
        <p:nvGrpSpPr>
          <p:cNvPr id="2" name="Group 1"/>
          <p:cNvGrpSpPr/>
          <p:nvPr/>
        </p:nvGrpSpPr>
        <p:grpSpPr>
          <a:xfrm>
            <a:off x="7593911" y="5776849"/>
            <a:ext cx="9189832" cy="2162190"/>
            <a:chOff x="7592712" y="4134962"/>
            <a:chExt cx="9192226" cy="2162753"/>
          </a:xfrm>
        </p:grpSpPr>
        <p:sp>
          <p:nvSpPr>
            <p:cNvPr id="16" name="TextBox 15">
              <a:extLst>
                <a:ext uri="{FF2B5EF4-FFF2-40B4-BE49-F238E27FC236}">
                  <a16:creationId xmlns:a16="http://schemas.microsoft.com/office/drawing/2014/main" xmlns="" id="{66735861-FA2F-214F-9862-31698B28A735}"/>
                </a:ext>
              </a:extLst>
            </p:cNvPr>
            <p:cNvSpPr txBox="1"/>
            <p:nvPr/>
          </p:nvSpPr>
          <p:spPr>
            <a:xfrm>
              <a:off x="8309504" y="4134962"/>
              <a:ext cx="7758642" cy="769513"/>
            </a:xfrm>
            <a:prstGeom prst="rect">
              <a:avLst/>
            </a:prstGeom>
            <a:noFill/>
          </p:spPr>
          <p:txBody>
            <a:bodyPr wrap="square" rtlCol="0">
              <a:spAutoFit/>
            </a:bodyPr>
            <a:lstStyle/>
            <a:p>
              <a:pPr algn="ctr"/>
              <a:r>
                <a:rPr lang="en-US" sz="4399" b="1" dirty="0">
                  <a:latin typeface="Lato" charset="0"/>
                  <a:ea typeface="Lato" charset="0"/>
                  <a:cs typeface="Lato" charset="0"/>
                </a:rPr>
                <a:t>DOWNLOAD MORE</a:t>
              </a:r>
              <a:endParaRPr lang="en-US" sz="4399" b="1" dirty="0">
                <a:latin typeface="Lato" charset="0"/>
                <a:ea typeface="Lato" charset="0"/>
                <a:cs typeface="Lato" charset="0"/>
              </a:endParaRPr>
            </a:p>
          </p:txBody>
        </p:sp>
        <p:sp>
          <p:nvSpPr>
            <p:cNvPr id="17" name="Subtitle 2">
              <a:extLst>
                <a:ext uri="{FF2B5EF4-FFF2-40B4-BE49-F238E27FC236}">
                  <a16:creationId xmlns:a16="http://schemas.microsoft.com/office/drawing/2014/main" xmlns="" id="{C74D1C3F-C0F4-6441-BE43-E634408E19BF}"/>
                </a:ext>
              </a:extLst>
            </p:cNvPr>
            <p:cNvSpPr txBox="1">
              <a:spLocks/>
            </p:cNvSpPr>
            <p:nvPr/>
          </p:nvSpPr>
          <p:spPr>
            <a:xfrm>
              <a:off x="7592712" y="4723906"/>
              <a:ext cx="9192226" cy="1573809"/>
            </a:xfrm>
            <a:prstGeom prst="rect">
              <a:avLst/>
            </a:prstGeom>
          </p:spPr>
          <p:txBody>
            <a:bodyPr vert="horz" wrap="square" lIns="217377" tIns="108690" rIns="217377" bIns="10869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086" indent="-457086" defTabSz="914171">
                <a:lnSpc>
                  <a:spcPct val="100000"/>
                </a:lnSpc>
                <a:spcBef>
                  <a:spcPts val="0"/>
                </a:spcBef>
              </a:pPr>
              <a:r>
                <a:rPr lang="en-US" sz="8798" dirty="0" err="1">
                  <a:solidFill>
                    <a:schemeClr val="tx1"/>
                  </a:solidFill>
                  <a:latin typeface="Lato" charset="0"/>
                  <a:ea typeface="Lato" charset="0"/>
                  <a:cs typeface="Lato" charset="0"/>
                  <a:hlinkClick r:id="rId3"/>
                </a:rPr>
                <a:t>GraphicPanda.net</a:t>
              </a:r>
              <a:endParaRPr lang="en-US" sz="8798"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464484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xmlns="" id="{B830236A-D764-A843-8556-D4B8A9423E83}"/>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xmlns="" id="{9A56A623-8C82-4A46-BEE5-80EAAD64E5DA}"/>
              </a:ext>
            </a:extLst>
          </p:cNvPr>
          <p:cNvSpPr txBox="1"/>
          <p:nvPr/>
        </p:nvSpPr>
        <p:spPr>
          <a:xfrm>
            <a:off x="6807622" y="1753226"/>
            <a:ext cx="10762406" cy="1631216"/>
          </a:xfrm>
          <a:prstGeom prst="rect">
            <a:avLst/>
          </a:prstGeom>
          <a:noFill/>
        </p:spPr>
        <p:txBody>
          <a:bodyPr wrap="square" rtlCol="0">
            <a:spAutoFit/>
          </a:bodyPr>
          <a:lstStyle/>
          <a:p>
            <a:pPr algn="ctr"/>
            <a:r>
              <a:rPr lang="en-US" sz="10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¡HELLO!</a:t>
            </a:r>
          </a:p>
        </p:txBody>
      </p:sp>
      <p:grpSp>
        <p:nvGrpSpPr>
          <p:cNvPr id="8" name="Group 7">
            <a:extLst>
              <a:ext uri="{FF2B5EF4-FFF2-40B4-BE49-F238E27FC236}">
                <a16:creationId xmlns:a16="http://schemas.microsoft.com/office/drawing/2014/main" xmlns="" id="{FECB9DAC-19BB-4C44-9F8F-E4A5BB0F8EA3}"/>
              </a:ext>
            </a:extLst>
          </p:cNvPr>
          <p:cNvGrpSpPr/>
          <p:nvPr/>
        </p:nvGrpSpPr>
        <p:grpSpPr>
          <a:xfrm>
            <a:off x="6474661" y="9789783"/>
            <a:ext cx="11428328" cy="1968756"/>
            <a:chOff x="6474661" y="9789783"/>
            <a:chExt cx="11428328" cy="1968756"/>
          </a:xfrm>
        </p:grpSpPr>
        <p:sp>
          <p:nvSpPr>
            <p:cNvPr id="18" name="TextBox 17">
              <a:extLst>
                <a:ext uri="{FF2B5EF4-FFF2-40B4-BE49-F238E27FC236}">
                  <a16:creationId xmlns:a16="http://schemas.microsoft.com/office/drawing/2014/main" xmlns="" id="{82D0A76F-08C0-0244-8D19-E4359215E232}"/>
                </a:ext>
              </a:extLst>
            </p:cNvPr>
            <p:cNvSpPr txBox="1"/>
            <p:nvPr/>
          </p:nvSpPr>
          <p:spPr>
            <a:xfrm>
              <a:off x="7942513" y="9789783"/>
              <a:ext cx="8492624" cy="646331"/>
            </a:xfrm>
            <a:prstGeom prst="rect">
              <a:avLst/>
            </a:prstGeom>
            <a:noFill/>
          </p:spPr>
          <p:txBody>
            <a:bodyPr wrap="square" rtlCol="0">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JOHN SMITH AND KATY ANDERSON</a:t>
              </a:r>
            </a:p>
          </p:txBody>
        </p:sp>
        <p:sp>
          <p:nvSpPr>
            <p:cNvPr id="19" name="Subtitle 2">
              <a:extLst>
                <a:ext uri="{FF2B5EF4-FFF2-40B4-BE49-F238E27FC236}">
                  <a16:creationId xmlns:a16="http://schemas.microsoft.com/office/drawing/2014/main" xmlns="" id="{D237C2B8-BD1E-A94C-B916-32478793B664}"/>
                </a:ext>
              </a:extLst>
            </p:cNvPr>
            <p:cNvSpPr txBox="1">
              <a:spLocks/>
            </p:cNvSpPr>
            <p:nvPr/>
          </p:nvSpPr>
          <p:spPr>
            <a:xfrm>
              <a:off x="6474661" y="10436114"/>
              <a:ext cx="11428328"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charset="0"/>
                  <a:ea typeface="Lato" charset="0"/>
                  <a:cs typeface="Lato" charset="0"/>
                </a:rPr>
                <a:t>Marketers must link the price to the real and perceived value of the product, but they also must take into account supply costs.</a:t>
              </a:r>
            </a:p>
          </p:txBody>
        </p:sp>
      </p:grpSp>
      <p:sp>
        <p:nvSpPr>
          <p:cNvPr id="4" name="Rectangle 3">
            <a:extLst>
              <a:ext uri="{FF2B5EF4-FFF2-40B4-BE49-F238E27FC236}">
                <a16:creationId xmlns:a16="http://schemas.microsoft.com/office/drawing/2014/main" xmlns="" id="{4CE8ED6A-6183-B34A-A9BA-2D005FA6F6CD}"/>
              </a:ext>
            </a:extLst>
          </p:cNvPr>
          <p:cNvSpPr/>
          <p:nvPr/>
        </p:nvSpPr>
        <p:spPr>
          <a:xfrm>
            <a:off x="9878762" y="6509658"/>
            <a:ext cx="4620126" cy="15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xmlns="" id="{4A7A6CFB-62E3-C14F-B94A-49EF230FC607}"/>
              </a:ext>
            </a:extLst>
          </p:cNvPr>
          <p:cNvSpPr/>
          <p:nvPr/>
        </p:nvSpPr>
        <p:spPr>
          <a:xfrm>
            <a:off x="5194534" y="4192980"/>
            <a:ext cx="4788268" cy="47882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9AEA37EB-1FED-E547-9788-14E0B32CBECB}"/>
              </a:ext>
            </a:extLst>
          </p:cNvPr>
          <p:cNvSpPr/>
          <p:nvPr/>
        </p:nvSpPr>
        <p:spPr>
          <a:xfrm>
            <a:off x="14394848" y="4192980"/>
            <a:ext cx="4788268" cy="47882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xmlns="" id="{367FF510-2ABC-4643-840F-F2B894D4F656}"/>
              </a:ext>
            </a:extLst>
          </p:cNvPr>
          <p:cNvSpPr>
            <a:spLocks noGrp="1"/>
          </p:cNvSpPr>
          <p:nvPr>
            <p:ph type="pic" sz="quarter" idx="14"/>
          </p:nvPr>
        </p:nvSpPr>
        <p:spPr/>
      </p:sp>
      <p:sp>
        <p:nvSpPr>
          <p:cNvPr id="5" name="Picture Placeholder 4">
            <a:extLst>
              <a:ext uri="{FF2B5EF4-FFF2-40B4-BE49-F238E27FC236}">
                <a16:creationId xmlns:a16="http://schemas.microsoft.com/office/drawing/2014/main" xmlns="" id="{AFE07922-040E-B744-8937-6B6F134329E9}"/>
              </a:ext>
            </a:extLst>
          </p:cNvPr>
          <p:cNvSpPr>
            <a:spLocks noGrp="1"/>
          </p:cNvSpPr>
          <p:nvPr>
            <p:ph type="pic" sz="quarter" idx="15"/>
          </p:nvPr>
        </p:nvSpPr>
        <p:spPr/>
      </p:sp>
    </p:spTree>
    <p:extLst>
      <p:ext uri="{BB962C8B-B14F-4D97-AF65-F5344CB8AC3E}">
        <p14:creationId xmlns:p14="http://schemas.microsoft.com/office/powerpoint/2010/main" val="132284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CE6DE88F-A7E6-C740-93DC-D0540A6484F9}"/>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Oval 2">
            <a:extLst>
              <a:ext uri="{FF2B5EF4-FFF2-40B4-BE49-F238E27FC236}">
                <a16:creationId xmlns:a16="http://schemas.microsoft.com/office/drawing/2014/main" xmlns="" id="{2E32791C-7706-4642-8FA1-A43B3992A9F3}"/>
              </a:ext>
            </a:extLst>
          </p:cNvPr>
          <p:cNvSpPr/>
          <p:nvPr/>
        </p:nvSpPr>
        <p:spPr>
          <a:xfrm>
            <a:off x="6857744" y="1636648"/>
            <a:ext cx="10662160" cy="10662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xmlns="" id="{39B9D237-9AB1-E749-8D31-C38A514B9C7B}"/>
              </a:ext>
            </a:extLst>
          </p:cNvPr>
          <p:cNvGrpSpPr/>
          <p:nvPr/>
        </p:nvGrpSpPr>
        <p:grpSpPr>
          <a:xfrm>
            <a:off x="8357359" y="4505515"/>
            <a:ext cx="7662930" cy="4924425"/>
            <a:chOff x="8357359" y="474345"/>
            <a:chExt cx="7662930" cy="4924425"/>
          </a:xfrm>
        </p:grpSpPr>
        <p:sp>
          <p:nvSpPr>
            <p:cNvPr id="12" name="TextBox 11">
              <a:extLst>
                <a:ext uri="{FF2B5EF4-FFF2-40B4-BE49-F238E27FC236}">
                  <a16:creationId xmlns:a16="http://schemas.microsoft.com/office/drawing/2014/main" xmlns="" id="{BB212CA4-3EEF-E14F-BE67-01086B78E608}"/>
                </a:ext>
              </a:extLst>
            </p:cNvPr>
            <p:cNvSpPr txBox="1"/>
            <p:nvPr/>
          </p:nvSpPr>
          <p:spPr>
            <a:xfrm>
              <a:off x="8357361" y="474345"/>
              <a:ext cx="7662928" cy="3170099"/>
            </a:xfrm>
            <a:prstGeom prst="rect">
              <a:avLst/>
            </a:prstGeom>
            <a:noFill/>
          </p:spPr>
          <p:txBody>
            <a:bodyPr wrap="square" rtlCol="0">
              <a:spAutoFit/>
            </a:bodyPr>
            <a:lstStyle/>
            <a:p>
              <a:pPr algn="ctr"/>
              <a:r>
                <a:rPr lang="en-US" sz="10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SECTION BREAK</a:t>
              </a:r>
            </a:p>
          </p:txBody>
        </p:sp>
        <p:sp>
          <p:nvSpPr>
            <p:cNvPr id="13" name="Rectangle 12">
              <a:extLst>
                <a:ext uri="{FF2B5EF4-FFF2-40B4-BE49-F238E27FC236}">
                  <a16:creationId xmlns:a16="http://schemas.microsoft.com/office/drawing/2014/main" xmlns="" id="{6B181F62-0941-7F44-93C6-8E0735987FE1}"/>
                </a:ext>
              </a:extLst>
            </p:cNvPr>
            <p:cNvSpPr/>
            <p:nvPr/>
          </p:nvSpPr>
          <p:spPr>
            <a:xfrm>
              <a:off x="8357359" y="3644444"/>
              <a:ext cx="7662930" cy="1754326"/>
            </a:xfrm>
            <a:prstGeom prst="rect">
              <a:avLst/>
            </a:prstGeom>
          </p:spPr>
          <p:txBody>
            <a:bodyPr wrap="square">
              <a:spAutoFit/>
            </a:bodyPr>
            <a:lstStyle/>
            <a:p>
              <a:pPr algn="ctr"/>
              <a:r>
                <a:rPr lang="en-US" dirty="0">
                  <a:solidFill>
                    <a:schemeClr val="bg1"/>
                  </a:solidFill>
                  <a:latin typeface="Lato" charset="0"/>
                  <a:ea typeface="Lato" charset="0"/>
                  <a:cs typeface="Lato" charset="0"/>
                </a:rPr>
                <a:t>With this in mind, the marketing department would inform the department to create a prototype. </a:t>
              </a:r>
              <a:endParaRPr lang="en-US" dirty="0">
                <a:solidFill>
                  <a:schemeClr val="bg1"/>
                </a:solidFill>
              </a:endParaRPr>
            </a:p>
          </p:txBody>
        </p:sp>
      </p:grpSp>
    </p:spTree>
    <p:extLst>
      <p:ext uri="{BB962C8B-B14F-4D97-AF65-F5344CB8AC3E}">
        <p14:creationId xmlns:p14="http://schemas.microsoft.com/office/powerpoint/2010/main" val="460470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287235BA-9A3C-3040-B359-EEFD3867C80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a:extLst>
              <a:ext uri="{FF2B5EF4-FFF2-40B4-BE49-F238E27FC236}">
                <a16:creationId xmlns:a16="http://schemas.microsoft.com/office/drawing/2014/main" xmlns="" id="{5802BF2A-F540-9845-AA08-DCE5B7817BF4}"/>
              </a:ext>
            </a:extLst>
          </p:cNvPr>
          <p:cNvSpPr/>
          <p:nvPr/>
        </p:nvSpPr>
        <p:spPr>
          <a:xfrm>
            <a:off x="11027408" y="1289602"/>
            <a:ext cx="2322832" cy="23228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644981B8-14AF-5841-A127-DCC7B4177A99}"/>
              </a:ext>
            </a:extLst>
          </p:cNvPr>
          <p:cNvSpPr/>
          <p:nvPr/>
        </p:nvSpPr>
        <p:spPr>
          <a:xfrm>
            <a:off x="11027408" y="10285923"/>
            <a:ext cx="2322832" cy="23228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xmlns="" id="{C06A86A7-A18C-3948-9033-0B359072355F}"/>
              </a:ext>
            </a:extLst>
          </p:cNvPr>
          <p:cNvSpPr txBox="1"/>
          <p:nvPr/>
        </p:nvSpPr>
        <p:spPr>
          <a:xfrm>
            <a:off x="4057650" y="4133023"/>
            <a:ext cx="16262350" cy="5632311"/>
          </a:xfrm>
          <a:prstGeom prst="rect">
            <a:avLst/>
          </a:prstGeom>
          <a:noFill/>
        </p:spPr>
        <p:txBody>
          <a:bodyPr wrap="square" rtlCol="0">
            <a:spAutoFit/>
          </a:bodyPr>
          <a:lstStyle/>
          <a:p>
            <a:pPr algn="ctr">
              <a:lnSpc>
                <a:spcPct val="150000"/>
              </a:lnSpc>
            </a:pPr>
            <a:r>
              <a:rPr lang="en-US" sz="6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SUCCESSFUL PEOPLE DO WHAT UNSUCCESSFUL PEOPLE ARE NOT WILLING TO DO. DON’T WISH IT WERE EASIER; WISH YOU WERE BETTER</a:t>
            </a:r>
          </a:p>
        </p:txBody>
      </p:sp>
      <p:sp>
        <p:nvSpPr>
          <p:cNvPr id="19" name="TextBox 18">
            <a:extLst>
              <a:ext uri="{FF2B5EF4-FFF2-40B4-BE49-F238E27FC236}">
                <a16:creationId xmlns:a16="http://schemas.microsoft.com/office/drawing/2014/main" xmlns="" id="{5C4D6F62-529C-CE47-8FB7-5D968D7EFA61}"/>
              </a:ext>
            </a:extLst>
          </p:cNvPr>
          <p:cNvSpPr txBox="1"/>
          <p:nvPr/>
        </p:nvSpPr>
        <p:spPr>
          <a:xfrm>
            <a:off x="11283441" y="1006036"/>
            <a:ext cx="1810766" cy="3098925"/>
          </a:xfrm>
          <a:prstGeom prst="rect">
            <a:avLst/>
          </a:prstGeom>
          <a:noFill/>
        </p:spPr>
        <p:txBody>
          <a:bodyPr wrap="square" rtlCol="0">
            <a:spAutoFit/>
          </a:bodyPr>
          <a:lstStyle/>
          <a:p>
            <a:pPr algn="ctr">
              <a:lnSpc>
                <a:spcPct val="150000"/>
              </a:lnSpc>
            </a:pPr>
            <a:r>
              <a:rPr lang="en-US" sz="15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a:t>
            </a:r>
          </a:p>
        </p:txBody>
      </p:sp>
      <p:sp>
        <p:nvSpPr>
          <p:cNvPr id="21" name="TextBox 20">
            <a:extLst>
              <a:ext uri="{FF2B5EF4-FFF2-40B4-BE49-F238E27FC236}">
                <a16:creationId xmlns:a16="http://schemas.microsoft.com/office/drawing/2014/main" xmlns="" id="{496D9D09-AEB9-B148-8B94-749F771C93BF}"/>
              </a:ext>
            </a:extLst>
          </p:cNvPr>
          <p:cNvSpPr txBox="1"/>
          <p:nvPr/>
        </p:nvSpPr>
        <p:spPr>
          <a:xfrm>
            <a:off x="11283441" y="9997636"/>
            <a:ext cx="1810766" cy="3098925"/>
          </a:xfrm>
          <a:prstGeom prst="rect">
            <a:avLst/>
          </a:prstGeom>
          <a:noFill/>
        </p:spPr>
        <p:txBody>
          <a:bodyPr wrap="square" rtlCol="0">
            <a:spAutoFit/>
          </a:bodyPr>
          <a:lstStyle/>
          <a:p>
            <a:pPr algn="ctr">
              <a:lnSpc>
                <a:spcPct val="150000"/>
              </a:lnSpc>
            </a:pPr>
            <a:r>
              <a:rPr lang="en-US" sz="15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a:t>
            </a:r>
          </a:p>
        </p:txBody>
      </p:sp>
    </p:spTree>
    <p:extLst>
      <p:ext uri="{BB962C8B-B14F-4D97-AF65-F5344CB8AC3E}">
        <p14:creationId xmlns:p14="http://schemas.microsoft.com/office/powerpoint/2010/main" val="304248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xmlns="" id="{9A56A623-8C82-4A46-BEE5-80EAAD64E5DA}"/>
              </a:ext>
            </a:extLst>
          </p:cNvPr>
          <p:cNvSpPr txBox="1"/>
          <p:nvPr/>
        </p:nvSpPr>
        <p:spPr>
          <a:xfrm>
            <a:off x="6807622" y="1753226"/>
            <a:ext cx="10762406" cy="1015663"/>
          </a:xfrm>
          <a:prstGeom prst="rect">
            <a:avLst/>
          </a:prstGeom>
          <a:noFill/>
        </p:spPr>
        <p:txBody>
          <a:bodyPr wrap="square" rtlCol="0">
            <a:spAutoFit/>
          </a:bodyPr>
          <a:lstStyle/>
          <a:p>
            <a:pPr algn="ctr"/>
            <a:r>
              <a:rPr lang="en-US" sz="6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THIS IS A SLIDE TITLE</a:t>
            </a:r>
          </a:p>
        </p:txBody>
      </p:sp>
      <p:grpSp>
        <p:nvGrpSpPr>
          <p:cNvPr id="4" name="Group 3">
            <a:extLst>
              <a:ext uri="{FF2B5EF4-FFF2-40B4-BE49-F238E27FC236}">
                <a16:creationId xmlns:a16="http://schemas.microsoft.com/office/drawing/2014/main" xmlns="" id="{C429C4CC-F4F6-4E4F-996E-9352A8DDEA0A}"/>
              </a:ext>
            </a:extLst>
          </p:cNvPr>
          <p:cNvGrpSpPr/>
          <p:nvPr/>
        </p:nvGrpSpPr>
        <p:grpSpPr>
          <a:xfrm>
            <a:off x="1651472" y="4795912"/>
            <a:ext cx="20961264" cy="5860989"/>
            <a:chOff x="1708193" y="17485339"/>
            <a:chExt cx="20961264" cy="5860989"/>
          </a:xfrm>
        </p:grpSpPr>
        <p:sp>
          <p:nvSpPr>
            <p:cNvPr id="16" name="Rectangle 15">
              <a:extLst>
                <a:ext uri="{FF2B5EF4-FFF2-40B4-BE49-F238E27FC236}">
                  <a16:creationId xmlns:a16="http://schemas.microsoft.com/office/drawing/2014/main" xmlns="" id="{8D2CB76C-83BD-9840-9EA2-DF02C193F277}"/>
                </a:ext>
              </a:extLst>
            </p:cNvPr>
            <p:cNvSpPr/>
            <p:nvPr/>
          </p:nvSpPr>
          <p:spPr>
            <a:xfrm>
              <a:off x="1708193" y="18514236"/>
              <a:ext cx="20961264" cy="4832092"/>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7F7F7F"/>
                  </a:solidFill>
                  <a:latin typeface="Lato" charset="0"/>
                  <a:ea typeface="Lato" charset="0"/>
                  <a:cs typeface="Lato" charset="0"/>
                </a:rPr>
                <a:t>With this in mind, the marketing department would inform the department to create a prototype. Marketers must link the price to the real and perceived value of the product, but they also must take into account supply costs, seasonal discounts, and prices used by competitors. In some cases.</a:t>
              </a:r>
            </a:p>
            <a:p>
              <a:pPr marL="457200" indent="-457200">
                <a:buFont typeface="Arial" panose="020B0604020202020204" pitchFamily="34" charset="0"/>
                <a:buChar char="•"/>
              </a:pPr>
              <a:endParaRPr lang="en-US" sz="2800" dirty="0">
                <a:solidFill>
                  <a:srgbClr val="7F7F7F"/>
                </a:solidFill>
                <a:latin typeface="Lato" charset="0"/>
                <a:ea typeface="Lato" charset="0"/>
                <a:cs typeface="Lato" charset="0"/>
              </a:endParaRPr>
            </a:p>
            <a:p>
              <a:pPr marL="457200" indent="-457200">
                <a:buFont typeface="Arial" panose="020B0604020202020204" pitchFamily="34" charset="0"/>
                <a:buChar char="•"/>
              </a:pPr>
              <a:r>
                <a:rPr lang="en-US" sz="2800" dirty="0">
                  <a:solidFill>
                    <a:srgbClr val="7F7F7F"/>
                  </a:solidFill>
                  <a:latin typeface="Lato" charset="0"/>
                  <a:ea typeface="Lato" charset="0"/>
                  <a:cs typeface="Lato" charset="0"/>
                </a:rPr>
                <a:t>The production department would then start to manufacture the product, while the marketing department. Marketers must link the price to the real and perceived value of the product, but they also must take into account supply costs, seasonal discounts, and prices used by competitors. In some cases.</a:t>
              </a:r>
            </a:p>
            <a:p>
              <a:pPr marL="457200" indent="-457200">
                <a:buFont typeface="Arial" panose="020B0604020202020204" pitchFamily="34" charset="0"/>
                <a:buChar char="•"/>
              </a:pPr>
              <a:endParaRPr lang="en-US" sz="2800" dirty="0">
                <a:solidFill>
                  <a:srgbClr val="7F7F7F"/>
                </a:solidFill>
                <a:latin typeface="Lato" charset="0"/>
                <a:ea typeface="Lato" charset="0"/>
                <a:cs typeface="Lato" charset="0"/>
              </a:endParaRPr>
            </a:p>
            <a:p>
              <a:pPr marL="457200" indent="-457200">
                <a:buFont typeface="Arial" panose="020B0604020202020204" pitchFamily="34" charset="0"/>
                <a:buChar char="•"/>
              </a:pPr>
              <a:r>
                <a:rPr lang="en-US" sz="2800" dirty="0">
                  <a:solidFill>
                    <a:srgbClr val="7F7F7F"/>
                  </a:solidFill>
                  <a:latin typeface="Lato" charset="0"/>
                  <a:ea typeface="Lato" charset="0"/>
                  <a:cs typeface="Lato" charset="0"/>
                </a:rPr>
                <a:t>Additionally, a firm's finance department would be consulted. The marketing orientation is perhaps the most common orientation. Marketers must link the price to the real and perceived value of the product, but they also must take into account supply costs, seasonal discounts, and prices used by competitors. In some cases.</a:t>
              </a:r>
            </a:p>
          </p:txBody>
        </p:sp>
        <p:sp>
          <p:nvSpPr>
            <p:cNvPr id="17" name="TextBox 16">
              <a:extLst>
                <a:ext uri="{FF2B5EF4-FFF2-40B4-BE49-F238E27FC236}">
                  <a16:creationId xmlns:a16="http://schemas.microsoft.com/office/drawing/2014/main" xmlns="" id="{6FCD0FC6-07F4-E14E-8920-75511B6F5B6D}"/>
                </a:ext>
              </a:extLst>
            </p:cNvPr>
            <p:cNvSpPr txBox="1"/>
            <p:nvPr/>
          </p:nvSpPr>
          <p:spPr>
            <a:xfrm>
              <a:off x="1708195" y="17485339"/>
              <a:ext cx="5744522" cy="646331"/>
            </a:xfrm>
            <a:prstGeom prst="rect">
              <a:avLst/>
            </a:prstGeom>
            <a:noFill/>
          </p:spPr>
          <p:txBody>
            <a:bodyPr wrap="square" rtlCol="0">
              <a:spAutoFit/>
            </a:bodyPr>
            <a:lstStyle/>
            <a:p>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WRITE HERE YOUR TITLE</a:t>
              </a:r>
            </a:p>
          </p:txBody>
        </p:sp>
      </p:grpSp>
    </p:spTree>
    <p:extLst>
      <p:ext uri="{BB962C8B-B14F-4D97-AF65-F5344CB8AC3E}">
        <p14:creationId xmlns:p14="http://schemas.microsoft.com/office/powerpoint/2010/main" val="1830442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xmlns="" id="{0D7BD21E-4581-1C46-B60F-EC02E3A18AA9}"/>
              </a:ext>
            </a:extLst>
          </p:cNvPr>
          <p:cNvSpPr/>
          <p:nvPr/>
        </p:nvSpPr>
        <p:spPr>
          <a:xfrm>
            <a:off x="2940047" y="11286626"/>
            <a:ext cx="18497554" cy="1015663"/>
          </a:xfrm>
          <a:prstGeom prst="rect">
            <a:avLst/>
          </a:prstGeom>
        </p:spPr>
        <p:txBody>
          <a:bodyPr wrap="square">
            <a:spAutoFit/>
          </a:bodyPr>
          <a:lstStyle/>
          <a:p>
            <a:pPr algn="ctr"/>
            <a:r>
              <a:rPr lang="en-US" sz="6000" dirty="0">
                <a:latin typeface="Lato" charset="0"/>
                <a:ea typeface="Lato" charset="0"/>
                <a:cs typeface="Lato" charset="0"/>
              </a:rPr>
              <a:t>With this in mind, the marketing department would.</a:t>
            </a:r>
            <a:endParaRPr lang="en-US" sz="6000" dirty="0"/>
          </a:p>
        </p:txBody>
      </p:sp>
      <p:sp>
        <p:nvSpPr>
          <p:cNvPr id="12" name="TextBox 11">
            <a:extLst>
              <a:ext uri="{FF2B5EF4-FFF2-40B4-BE49-F238E27FC236}">
                <a16:creationId xmlns:a16="http://schemas.microsoft.com/office/drawing/2014/main" xmlns="" id="{083E0F75-F1BD-5446-BC42-258D0148747B}"/>
              </a:ext>
            </a:extLst>
          </p:cNvPr>
          <p:cNvSpPr txBox="1"/>
          <p:nvPr/>
        </p:nvSpPr>
        <p:spPr>
          <a:xfrm>
            <a:off x="5633942" y="1365358"/>
            <a:ext cx="13109765" cy="2400657"/>
          </a:xfrm>
          <a:prstGeom prst="rect">
            <a:avLst/>
          </a:prstGeom>
          <a:noFill/>
        </p:spPr>
        <p:txBody>
          <a:bodyPr wrap="square" rtlCol="0">
            <a:spAutoFit/>
          </a:bodyPr>
          <a:lstStyle/>
          <a:p>
            <a:pPr algn="ctr"/>
            <a:r>
              <a:rPr lang="en-US" sz="15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BIG CONCEPT</a:t>
            </a:r>
          </a:p>
        </p:txBody>
      </p:sp>
      <p:grpSp>
        <p:nvGrpSpPr>
          <p:cNvPr id="6" name="Group 5">
            <a:extLst>
              <a:ext uri="{FF2B5EF4-FFF2-40B4-BE49-F238E27FC236}">
                <a16:creationId xmlns:a16="http://schemas.microsoft.com/office/drawing/2014/main" xmlns="" id="{60BE1ADE-8948-9645-8AB2-AFAB0556FF14}"/>
              </a:ext>
            </a:extLst>
          </p:cNvPr>
          <p:cNvGrpSpPr/>
          <p:nvPr/>
        </p:nvGrpSpPr>
        <p:grpSpPr>
          <a:xfrm>
            <a:off x="9137648" y="4475144"/>
            <a:ext cx="6102352" cy="6102352"/>
            <a:chOff x="8897580" y="5723467"/>
            <a:chExt cx="6582488" cy="6582488"/>
          </a:xfrm>
        </p:grpSpPr>
        <p:sp>
          <p:nvSpPr>
            <p:cNvPr id="26" name="Freeform: Shape 568">
              <a:extLst>
                <a:ext uri="{FF2B5EF4-FFF2-40B4-BE49-F238E27FC236}">
                  <a16:creationId xmlns:a16="http://schemas.microsoft.com/office/drawing/2014/main" xmlns="" id="{95D1B7C9-4B6B-FC4D-A7F1-E82DD8AA8806}"/>
                </a:ext>
              </a:extLst>
            </p:cNvPr>
            <p:cNvSpPr/>
            <p:nvPr/>
          </p:nvSpPr>
          <p:spPr>
            <a:xfrm>
              <a:off x="8897580" y="5723467"/>
              <a:ext cx="6582488" cy="6582488"/>
            </a:xfrm>
            <a:custGeom>
              <a:avLst/>
              <a:gdLst/>
              <a:ahLst/>
              <a:cxnLst>
                <a:cxn ang="3cd4">
                  <a:pos x="hc" y="t"/>
                </a:cxn>
                <a:cxn ang="cd2">
                  <a:pos x="l" y="vc"/>
                </a:cxn>
                <a:cxn ang="cd4">
                  <a:pos x="hc" y="b"/>
                </a:cxn>
                <a:cxn ang="0">
                  <a:pos x="r" y="vc"/>
                </a:cxn>
              </a:cxnLst>
              <a:rect l="l" t="t" r="r" b="b"/>
              <a:pathLst>
                <a:path w="1001" h="1001">
                  <a:moveTo>
                    <a:pt x="1001" y="501"/>
                  </a:moveTo>
                  <a:cubicBezTo>
                    <a:pt x="1001" y="777"/>
                    <a:pt x="777" y="1001"/>
                    <a:pt x="500" y="1001"/>
                  </a:cubicBezTo>
                  <a:cubicBezTo>
                    <a:pt x="224" y="1001"/>
                    <a:pt x="0" y="777"/>
                    <a:pt x="0" y="501"/>
                  </a:cubicBezTo>
                  <a:cubicBezTo>
                    <a:pt x="0" y="224"/>
                    <a:pt x="224" y="0"/>
                    <a:pt x="500" y="0"/>
                  </a:cubicBezTo>
                  <a:cubicBezTo>
                    <a:pt x="777" y="0"/>
                    <a:pt x="1001" y="224"/>
                    <a:pt x="1001" y="501"/>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5" name="Group 4">
              <a:extLst>
                <a:ext uri="{FF2B5EF4-FFF2-40B4-BE49-F238E27FC236}">
                  <a16:creationId xmlns:a16="http://schemas.microsoft.com/office/drawing/2014/main" xmlns="" id="{BF1AA388-545B-564B-B717-0343E728ECA0}"/>
                </a:ext>
              </a:extLst>
            </p:cNvPr>
            <p:cNvGrpSpPr/>
            <p:nvPr/>
          </p:nvGrpSpPr>
          <p:grpSpPr>
            <a:xfrm>
              <a:off x="10286503" y="7165032"/>
              <a:ext cx="3804678" cy="3692776"/>
              <a:chOff x="10286503" y="7165032"/>
              <a:chExt cx="3804678" cy="3692776"/>
            </a:xfrm>
          </p:grpSpPr>
          <p:sp>
            <p:nvSpPr>
              <p:cNvPr id="27" name="Freeform: Shape 625">
                <a:extLst>
                  <a:ext uri="{FF2B5EF4-FFF2-40B4-BE49-F238E27FC236}">
                    <a16:creationId xmlns:a16="http://schemas.microsoft.com/office/drawing/2014/main" xmlns="" id="{89218370-FCE3-5445-8D9C-AE47DD836EEA}"/>
                  </a:ext>
                </a:extLst>
              </p:cNvPr>
              <p:cNvSpPr/>
              <p:nvPr/>
            </p:nvSpPr>
            <p:spPr>
              <a:xfrm>
                <a:off x="11280441" y="7165032"/>
                <a:ext cx="1816767" cy="677996"/>
              </a:xfrm>
              <a:custGeom>
                <a:avLst/>
                <a:gdLst/>
                <a:ahLst/>
                <a:cxnLst>
                  <a:cxn ang="3cd4">
                    <a:pos x="hc" y="t"/>
                  </a:cxn>
                  <a:cxn ang="cd2">
                    <a:pos x="l" y="vc"/>
                  </a:cxn>
                  <a:cxn ang="cd4">
                    <a:pos x="hc" y="b"/>
                  </a:cxn>
                  <a:cxn ang="0">
                    <a:pos x="r" y="vc"/>
                  </a:cxn>
                </a:cxnLst>
                <a:rect l="l" t="t" r="r" b="b"/>
                <a:pathLst>
                  <a:path w="277" h="104">
                    <a:moveTo>
                      <a:pt x="40" y="104"/>
                    </a:moveTo>
                    <a:lnTo>
                      <a:pt x="40" y="67"/>
                    </a:lnTo>
                    <a:cubicBezTo>
                      <a:pt x="40" y="53"/>
                      <a:pt x="52" y="41"/>
                      <a:pt x="67" y="41"/>
                    </a:cubicBezTo>
                    <a:lnTo>
                      <a:pt x="210" y="41"/>
                    </a:lnTo>
                    <a:cubicBezTo>
                      <a:pt x="224" y="41"/>
                      <a:pt x="236" y="53"/>
                      <a:pt x="236" y="67"/>
                    </a:cubicBezTo>
                    <a:lnTo>
                      <a:pt x="236" y="104"/>
                    </a:lnTo>
                    <a:lnTo>
                      <a:pt x="277" y="104"/>
                    </a:lnTo>
                    <a:lnTo>
                      <a:pt x="277" y="67"/>
                    </a:lnTo>
                    <a:cubicBezTo>
                      <a:pt x="277" y="31"/>
                      <a:pt x="247" y="0"/>
                      <a:pt x="210" y="0"/>
                    </a:cubicBezTo>
                    <a:lnTo>
                      <a:pt x="67" y="0"/>
                    </a:lnTo>
                    <a:cubicBezTo>
                      <a:pt x="30" y="0"/>
                      <a:pt x="0" y="31"/>
                      <a:pt x="0" y="67"/>
                    </a:cubicBezTo>
                    <a:lnTo>
                      <a:pt x="0" y="10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 name="Freeform: Shape 626">
                <a:extLst>
                  <a:ext uri="{FF2B5EF4-FFF2-40B4-BE49-F238E27FC236}">
                    <a16:creationId xmlns:a16="http://schemas.microsoft.com/office/drawing/2014/main" xmlns="" id="{553BCD63-436D-3D4E-8A9E-591AD4C82D9B}"/>
                  </a:ext>
                </a:extLst>
              </p:cNvPr>
              <p:cNvSpPr/>
              <p:nvPr/>
            </p:nvSpPr>
            <p:spPr>
              <a:xfrm>
                <a:off x="10286503" y="7961513"/>
                <a:ext cx="3804678" cy="1355993"/>
              </a:xfrm>
              <a:custGeom>
                <a:avLst/>
                <a:gdLst/>
                <a:ahLst/>
                <a:cxnLst>
                  <a:cxn ang="3cd4">
                    <a:pos x="hc" y="t"/>
                  </a:cxn>
                  <a:cxn ang="cd2">
                    <a:pos x="l" y="vc"/>
                  </a:cxn>
                  <a:cxn ang="cd4">
                    <a:pos x="hc" y="b"/>
                  </a:cxn>
                  <a:cxn ang="0">
                    <a:pos x="r" y="vc"/>
                  </a:cxn>
                </a:cxnLst>
                <a:rect l="l" t="t" r="r" b="b"/>
                <a:pathLst>
                  <a:path w="579" h="207">
                    <a:moveTo>
                      <a:pt x="142" y="207"/>
                    </a:moveTo>
                    <a:cubicBezTo>
                      <a:pt x="149" y="132"/>
                      <a:pt x="212" y="73"/>
                      <a:pt x="289" y="73"/>
                    </a:cubicBezTo>
                    <a:cubicBezTo>
                      <a:pt x="366" y="73"/>
                      <a:pt x="430" y="132"/>
                      <a:pt x="436" y="207"/>
                    </a:cubicBezTo>
                    <a:lnTo>
                      <a:pt x="579" y="207"/>
                    </a:lnTo>
                    <a:lnTo>
                      <a:pt x="579" y="46"/>
                    </a:lnTo>
                    <a:cubicBezTo>
                      <a:pt x="579" y="20"/>
                      <a:pt x="559" y="0"/>
                      <a:pt x="533" y="0"/>
                    </a:cubicBezTo>
                    <a:lnTo>
                      <a:pt x="46" y="0"/>
                    </a:lnTo>
                    <a:cubicBezTo>
                      <a:pt x="21" y="0"/>
                      <a:pt x="0" y="20"/>
                      <a:pt x="0" y="46"/>
                    </a:cubicBezTo>
                    <a:lnTo>
                      <a:pt x="0" y="207"/>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 name="Freeform: Shape 627">
                <a:extLst>
                  <a:ext uri="{FF2B5EF4-FFF2-40B4-BE49-F238E27FC236}">
                    <a16:creationId xmlns:a16="http://schemas.microsoft.com/office/drawing/2014/main" xmlns="" id="{D70F5AD7-CF70-AF42-93E1-F9CC401CB0E6}"/>
                  </a:ext>
                </a:extLst>
              </p:cNvPr>
              <p:cNvSpPr/>
              <p:nvPr/>
            </p:nvSpPr>
            <p:spPr>
              <a:xfrm>
                <a:off x="10286503" y="9501815"/>
                <a:ext cx="3804678" cy="1355993"/>
              </a:xfrm>
              <a:custGeom>
                <a:avLst/>
                <a:gdLst/>
                <a:ahLst/>
                <a:cxnLst>
                  <a:cxn ang="3cd4">
                    <a:pos x="hc" y="t"/>
                  </a:cxn>
                  <a:cxn ang="cd2">
                    <a:pos x="l" y="vc"/>
                  </a:cxn>
                  <a:cxn ang="cd4">
                    <a:pos x="hc" y="b"/>
                  </a:cxn>
                  <a:cxn ang="0">
                    <a:pos x="r" y="vc"/>
                  </a:cxn>
                </a:cxnLst>
                <a:rect l="l" t="t" r="r" b="b"/>
                <a:pathLst>
                  <a:path w="579" h="207">
                    <a:moveTo>
                      <a:pt x="436" y="0"/>
                    </a:moveTo>
                    <a:cubicBezTo>
                      <a:pt x="430" y="75"/>
                      <a:pt x="366" y="134"/>
                      <a:pt x="289" y="134"/>
                    </a:cubicBezTo>
                    <a:cubicBezTo>
                      <a:pt x="212" y="134"/>
                      <a:pt x="149" y="75"/>
                      <a:pt x="142" y="0"/>
                    </a:cubicBezTo>
                    <a:lnTo>
                      <a:pt x="0" y="0"/>
                    </a:lnTo>
                    <a:lnTo>
                      <a:pt x="0" y="161"/>
                    </a:lnTo>
                    <a:cubicBezTo>
                      <a:pt x="0" y="186"/>
                      <a:pt x="21" y="207"/>
                      <a:pt x="46" y="207"/>
                    </a:cubicBezTo>
                    <a:lnTo>
                      <a:pt x="533" y="207"/>
                    </a:lnTo>
                    <a:cubicBezTo>
                      <a:pt x="559" y="207"/>
                      <a:pt x="579" y="186"/>
                      <a:pt x="579" y="161"/>
                    </a:cubicBezTo>
                    <a:lnTo>
                      <a:pt x="579" y="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 name="Freeform: Shape 628">
                <a:extLst>
                  <a:ext uri="{FF2B5EF4-FFF2-40B4-BE49-F238E27FC236}">
                    <a16:creationId xmlns:a16="http://schemas.microsoft.com/office/drawing/2014/main" xmlns="" id="{E9239965-6373-7F45-A7E5-D8DA2F997B5E}"/>
                  </a:ext>
                </a:extLst>
              </p:cNvPr>
              <p:cNvSpPr/>
              <p:nvPr/>
            </p:nvSpPr>
            <p:spPr>
              <a:xfrm>
                <a:off x="11510846" y="8731664"/>
                <a:ext cx="1355993" cy="1349410"/>
              </a:xfrm>
              <a:custGeom>
                <a:avLst/>
                <a:gdLst/>
                <a:ahLst/>
                <a:cxnLst>
                  <a:cxn ang="3cd4">
                    <a:pos x="hc" y="t"/>
                  </a:cxn>
                  <a:cxn ang="cd2">
                    <a:pos x="l" y="vc"/>
                  </a:cxn>
                  <a:cxn ang="cd4">
                    <a:pos x="hc" y="b"/>
                  </a:cxn>
                  <a:cxn ang="0">
                    <a:pos x="r" y="vc"/>
                  </a:cxn>
                </a:cxnLst>
                <a:rect l="l" t="t" r="r" b="b"/>
                <a:pathLst>
                  <a:path w="207" h="206">
                    <a:moveTo>
                      <a:pt x="200" y="82"/>
                    </a:moveTo>
                    <a:lnTo>
                      <a:pt x="132" y="82"/>
                    </a:lnTo>
                    <a:cubicBezTo>
                      <a:pt x="128" y="82"/>
                      <a:pt x="124" y="79"/>
                      <a:pt x="124" y="75"/>
                    </a:cubicBezTo>
                    <a:lnTo>
                      <a:pt x="124" y="7"/>
                    </a:lnTo>
                    <a:cubicBezTo>
                      <a:pt x="124" y="3"/>
                      <a:pt x="121" y="0"/>
                      <a:pt x="118" y="0"/>
                    </a:cubicBezTo>
                    <a:lnTo>
                      <a:pt x="90" y="0"/>
                    </a:lnTo>
                    <a:cubicBezTo>
                      <a:pt x="86" y="0"/>
                      <a:pt x="82" y="3"/>
                      <a:pt x="82" y="7"/>
                    </a:cubicBezTo>
                    <a:lnTo>
                      <a:pt x="82" y="75"/>
                    </a:lnTo>
                    <a:cubicBezTo>
                      <a:pt x="82" y="79"/>
                      <a:pt x="79" y="82"/>
                      <a:pt x="75" y="82"/>
                    </a:cubicBezTo>
                    <a:lnTo>
                      <a:pt x="7" y="82"/>
                    </a:lnTo>
                    <a:cubicBezTo>
                      <a:pt x="3" y="82"/>
                      <a:pt x="0" y="86"/>
                      <a:pt x="0" y="90"/>
                    </a:cubicBezTo>
                    <a:lnTo>
                      <a:pt x="0" y="117"/>
                    </a:lnTo>
                    <a:cubicBezTo>
                      <a:pt x="0" y="122"/>
                      <a:pt x="3" y="124"/>
                      <a:pt x="7" y="124"/>
                    </a:cubicBezTo>
                    <a:lnTo>
                      <a:pt x="75" y="124"/>
                    </a:lnTo>
                    <a:cubicBezTo>
                      <a:pt x="79" y="124"/>
                      <a:pt x="82" y="127"/>
                      <a:pt x="82" y="132"/>
                    </a:cubicBezTo>
                    <a:lnTo>
                      <a:pt x="82" y="200"/>
                    </a:lnTo>
                    <a:cubicBezTo>
                      <a:pt x="82" y="203"/>
                      <a:pt x="86" y="206"/>
                      <a:pt x="90" y="206"/>
                    </a:cubicBezTo>
                    <a:lnTo>
                      <a:pt x="118" y="206"/>
                    </a:lnTo>
                    <a:cubicBezTo>
                      <a:pt x="121" y="206"/>
                      <a:pt x="124" y="203"/>
                      <a:pt x="124" y="200"/>
                    </a:cubicBezTo>
                    <a:lnTo>
                      <a:pt x="124" y="132"/>
                    </a:lnTo>
                    <a:cubicBezTo>
                      <a:pt x="124" y="127"/>
                      <a:pt x="128" y="124"/>
                      <a:pt x="132" y="124"/>
                    </a:cubicBezTo>
                    <a:lnTo>
                      <a:pt x="200" y="124"/>
                    </a:lnTo>
                    <a:cubicBezTo>
                      <a:pt x="203" y="124"/>
                      <a:pt x="207" y="122"/>
                      <a:pt x="207" y="117"/>
                    </a:cubicBezTo>
                    <a:lnTo>
                      <a:pt x="207" y="90"/>
                    </a:lnTo>
                    <a:cubicBezTo>
                      <a:pt x="207" y="86"/>
                      <a:pt x="203" y="82"/>
                      <a:pt x="200" y="82"/>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Tree>
    <p:extLst>
      <p:ext uri="{BB962C8B-B14F-4D97-AF65-F5344CB8AC3E}">
        <p14:creationId xmlns:p14="http://schemas.microsoft.com/office/powerpoint/2010/main" val="411754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xmlns="" id="{9A56A623-8C82-4A46-BEE5-80EAAD64E5DA}"/>
              </a:ext>
            </a:extLst>
          </p:cNvPr>
          <p:cNvSpPr txBox="1"/>
          <p:nvPr/>
        </p:nvSpPr>
        <p:spPr>
          <a:xfrm>
            <a:off x="4870450" y="1753226"/>
            <a:ext cx="14636750" cy="1015663"/>
          </a:xfrm>
          <a:prstGeom prst="rect">
            <a:avLst/>
          </a:prstGeom>
          <a:noFill/>
        </p:spPr>
        <p:txBody>
          <a:bodyPr wrap="square" rtlCol="0">
            <a:spAutoFit/>
          </a:bodyPr>
          <a:lstStyle/>
          <a:p>
            <a:pPr algn="ctr"/>
            <a:r>
              <a:rPr lang="en-US" sz="6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YOU CAN ALSO SPLIT YOUR CONTENT</a:t>
            </a:r>
          </a:p>
        </p:txBody>
      </p:sp>
      <p:grpSp>
        <p:nvGrpSpPr>
          <p:cNvPr id="5" name="Group 4">
            <a:extLst>
              <a:ext uri="{FF2B5EF4-FFF2-40B4-BE49-F238E27FC236}">
                <a16:creationId xmlns:a16="http://schemas.microsoft.com/office/drawing/2014/main" xmlns="" id="{787E0198-7850-4644-B28F-C57F6FD26B57}"/>
              </a:ext>
            </a:extLst>
          </p:cNvPr>
          <p:cNvGrpSpPr/>
          <p:nvPr/>
        </p:nvGrpSpPr>
        <p:grpSpPr>
          <a:xfrm>
            <a:off x="1710478" y="4830593"/>
            <a:ext cx="20946322" cy="4850672"/>
            <a:chOff x="1710478" y="4830593"/>
            <a:chExt cx="20946322" cy="4850672"/>
          </a:xfrm>
        </p:grpSpPr>
        <p:sp>
          <p:nvSpPr>
            <p:cNvPr id="20" name="Subtitle 2">
              <a:extLst>
                <a:ext uri="{FF2B5EF4-FFF2-40B4-BE49-F238E27FC236}">
                  <a16:creationId xmlns:a16="http://schemas.microsoft.com/office/drawing/2014/main" xmlns="" id="{5826415D-2077-5040-95CE-D4C954D06F47}"/>
                </a:ext>
              </a:extLst>
            </p:cNvPr>
            <p:cNvSpPr txBox="1">
              <a:spLocks/>
            </p:cNvSpPr>
            <p:nvPr/>
          </p:nvSpPr>
          <p:spPr>
            <a:xfrm>
              <a:off x="1710478" y="5842253"/>
              <a:ext cx="10116067" cy="38390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The production department would then start to manufacture the product, while the marketing department.</a:t>
              </a:r>
            </a:p>
          </p:txBody>
        </p:sp>
        <p:sp>
          <p:nvSpPr>
            <p:cNvPr id="21" name="TextBox 20">
              <a:extLst>
                <a:ext uri="{FF2B5EF4-FFF2-40B4-BE49-F238E27FC236}">
                  <a16:creationId xmlns:a16="http://schemas.microsoft.com/office/drawing/2014/main" xmlns="" id="{41C16417-405E-1148-9ABE-8BD073600402}"/>
                </a:ext>
              </a:extLst>
            </p:cNvPr>
            <p:cNvSpPr txBox="1"/>
            <p:nvPr/>
          </p:nvSpPr>
          <p:spPr>
            <a:xfrm>
              <a:off x="1823783" y="4830593"/>
              <a:ext cx="4139794" cy="646331"/>
            </a:xfrm>
            <a:prstGeom prst="rect">
              <a:avLst/>
            </a:prstGeom>
            <a:noFill/>
          </p:spPr>
          <p:txBody>
            <a:bodyPr wrap="square" rtlCol="0">
              <a:spAutoFit/>
            </a:bodyPr>
            <a:lstStyle/>
            <a:p>
              <a:r>
                <a:rPr lang="en-US" b="1" dirty="0">
                  <a:solidFill>
                    <a:schemeClr val="accent6"/>
                  </a:solidFill>
                  <a:latin typeface="Lato" charset="0"/>
                  <a:ea typeface="Lato" charset="0"/>
                  <a:cs typeface="Lato" charset="0"/>
                </a:rPr>
                <a:t>PROJECT ONE</a:t>
              </a:r>
            </a:p>
          </p:txBody>
        </p:sp>
        <p:sp>
          <p:nvSpPr>
            <p:cNvPr id="22" name="Subtitle 2">
              <a:extLst>
                <a:ext uri="{FF2B5EF4-FFF2-40B4-BE49-F238E27FC236}">
                  <a16:creationId xmlns:a16="http://schemas.microsoft.com/office/drawing/2014/main" xmlns="" id="{D33BA679-93E4-B34C-814C-FD885D013814}"/>
                </a:ext>
              </a:extLst>
            </p:cNvPr>
            <p:cNvSpPr txBox="1">
              <a:spLocks/>
            </p:cNvSpPr>
            <p:nvPr/>
          </p:nvSpPr>
          <p:spPr>
            <a:xfrm>
              <a:off x="12540733" y="5842253"/>
              <a:ext cx="10116067" cy="38390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The production department would then start to manufacture the product, while the marketing department.</a:t>
              </a:r>
            </a:p>
          </p:txBody>
        </p:sp>
        <p:sp>
          <p:nvSpPr>
            <p:cNvPr id="23" name="TextBox 22">
              <a:extLst>
                <a:ext uri="{FF2B5EF4-FFF2-40B4-BE49-F238E27FC236}">
                  <a16:creationId xmlns:a16="http://schemas.microsoft.com/office/drawing/2014/main" xmlns="" id="{86F89C04-578F-2D4B-A526-00DBCE083A11}"/>
                </a:ext>
              </a:extLst>
            </p:cNvPr>
            <p:cNvSpPr txBox="1"/>
            <p:nvPr/>
          </p:nvSpPr>
          <p:spPr>
            <a:xfrm>
              <a:off x="12654038" y="4830593"/>
              <a:ext cx="4139794" cy="646331"/>
            </a:xfrm>
            <a:prstGeom prst="rect">
              <a:avLst/>
            </a:prstGeom>
            <a:noFill/>
          </p:spPr>
          <p:txBody>
            <a:bodyPr wrap="square" rtlCol="0">
              <a:spAutoFit/>
            </a:bodyPr>
            <a:lstStyle/>
            <a:p>
              <a:r>
                <a:rPr lang="en-US" b="1" dirty="0">
                  <a:solidFill>
                    <a:schemeClr val="accent6"/>
                  </a:solidFill>
                  <a:latin typeface="Lato" charset="0"/>
                  <a:ea typeface="Lato" charset="0"/>
                  <a:cs typeface="Lato" charset="0"/>
                </a:rPr>
                <a:t>PROJECT ONE</a:t>
              </a:r>
            </a:p>
          </p:txBody>
        </p:sp>
      </p:grpSp>
    </p:spTree>
    <p:extLst>
      <p:ext uri="{BB962C8B-B14F-4D97-AF65-F5344CB8AC3E}">
        <p14:creationId xmlns:p14="http://schemas.microsoft.com/office/powerpoint/2010/main" val="103084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xmlns="" id="{3B17F4F3-E0B2-4247-B43C-0881BC05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xmlns=""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xmlns="" id="{9A56A623-8C82-4A46-BEE5-80EAAD64E5DA}"/>
              </a:ext>
            </a:extLst>
          </p:cNvPr>
          <p:cNvSpPr txBox="1"/>
          <p:nvPr/>
        </p:nvSpPr>
        <p:spPr>
          <a:xfrm>
            <a:off x="4870450" y="1753226"/>
            <a:ext cx="14636750" cy="1015663"/>
          </a:xfrm>
          <a:prstGeom prst="rect">
            <a:avLst/>
          </a:prstGeom>
          <a:noFill/>
        </p:spPr>
        <p:txBody>
          <a:bodyPr wrap="square" rtlCol="0">
            <a:spAutoFit/>
          </a:bodyPr>
          <a:lstStyle/>
          <a:p>
            <a:pPr algn="ctr"/>
            <a:r>
              <a:rPr lang="en-US" sz="6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IN TWO OR THREE COLUMNS</a:t>
            </a:r>
          </a:p>
        </p:txBody>
      </p:sp>
      <p:grpSp>
        <p:nvGrpSpPr>
          <p:cNvPr id="11" name="Group 10">
            <a:extLst>
              <a:ext uri="{FF2B5EF4-FFF2-40B4-BE49-F238E27FC236}">
                <a16:creationId xmlns:a16="http://schemas.microsoft.com/office/drawing/2014/main" xmlns="" id="{6F6AC984-9A6E-7846-962E-ED4C51356295}"/>
              </a:ext>
            </a:extLst>
          </p:cNvPr>
          <p:cNvGrpSpPr/>
          <p:nvPr/>
        </p:nvGrpSpPr>
        <p:grpSpPr>
          <a:xfrm>
            <a:off x="1710478" y="4873587"/>
            <a:ext cx="20374270" cy="5884801"/>
            <a:chOff x="1710478" y="4458067"/>
            <a:chExt cx="20374270" cy="5884801"/>
          </a:xfrm>
        </p:grpSpPr>
        <p:sp>
          <p:nvSpPr>
            <p:cNvPr id="12" name="Subtitle 2">
              <a:extLst>
                <a:ext uri="{FF2B5EF4-FFF2-40B4-BE49-F238E27FC236}">
                  <a16:creationId xmlns:a16="http://schemas.microsoft.com/office/drawing/2014/main" xmlns="" id="{39548E62-9407-2041-9D2D-BD47FEA2953A}"/>
                </a:ext>
              </a:extLst>
            </p:cNvPr>
            <p:cNvSpPr txBox="1">
              <a:spLocks/>
            </p:cNvSpPr>
            <p:nvPr/>
          </p:nvSpPr>
          <p:spPr>
            <a:xfrm>
              <a:off x="1710478" y="5469727"/>
              <a:ext cx="6393925" cy="487314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a:t>
              </a:r>
            </a:p>
          </p:txBody>
        </p:sp>
        <p:sp>
          <p:nvSpPr>
            <p:cNvPr id="13" name="TextBox 12">
              <a:extLst>
                <a:ext uri="{FF2B5EF4-FFF2-40B4-BE49-F238E27FC236}">
                  <a16:creationId xmlns:a16="http://schemas.microsoft.com/office/drawing/2014/main" xmlns="" id="{AEEA7886-08B8-7A41-8E32-6EB1DE40CC4F}"/>
                </a:ext>
              </a:extLst>
            </p:cNvPr>
            <p:cNvSpPr txBox="1"/>
            <p:nvPr/>
          </p:nvSpPr>
          <p:spPr>
            <a:xfrm>
              <a:off x="1823784" y="4458067"/>
              <a:ext cx="4139794" cy="646331"/>
            </a:xfrm>
            <a:prstGeom prst="rect">
              <a:avLst/>
            </a:prstGeom>
            <a:noFill/>
          </p:spPr>
          <p:txBody>
            <a:bodyPr wrap="square" rtlCol="0">
              <a:spAutoFit/>
            </a:bodyPr>
            <a:lstStyle/>
            <a:p>
              <a:r>
                <a:rPr lang="en-US" b="1" dirty="0">
                  <a:solidFill>
                    <a:schemeClr val="accent6"/>
                  </a:solidFill>
                  <a:latin typeface="Lato" charset="0"/>
                  <a:ea typeface="Lato" charset="0"/>
                  <a:cs typeface="Lato" charset="0"/>
                </a:rPr>
                <a:t>PROJECT ONE</a:t>
              </a:r>
            </a:p>
          </p:txBody>
        </p:sp>
        <p:sp>
          <p:nvSpPr>
            <p:cNvPr id="16" name="Subtitle 2">
              <a:extLst>
                <a:ext uri="{FF2B5EF4-FFF2-40B4-BE49-F238E27FC236}">
                  <a16:creationId xmlns:a16="http://schemas.microsoft.com/office/drawing/2014/main" xmlns="" id="{209B3177-EFED-1C44-99EF-19C3A54C5E1E}"/>
                </a:ext>
              </a:extLst>
            </p:cNvPr>
            <p:cNvSpPr txBox="1">
              <a:spLocks/>
            </p:cNvSpPr>
            <p:nvPr/>
          </p:nvSpPr>
          <p:spPr>
            <a:xfrm>
              <a:off x="8702847" y="5469727"/>
              <a:ext cx="6393925" cy="487314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a:t>
              </a:r>
            </a:p>
          </p:txBody>
        </p:sp>
        <p:sp>
          <p:nvSpPr>
            <p:cNvPr id="17" name="TextBox 16">
              <a:extLst>
                <a:ext uri="{FF2B5EF4-FFF2-40B4-BE49-F238E27FC236}">
                  <a16:creationId xmlns:a16="http://schemas.microsoft.com/office/drawing/2014/main" xmlns="" id="{294D65DC-C274-2940-A413-74510A9F46BE}"/>
                </a:ext>
              </a:extLst>
            </p:cNvPr>
            <p:cNvSpPr txBox="1"/>
            <p:nvPr/>
          </p:nvSpPr>
          <p:spPr>
            <a:xfrm>
              <a:off x="8816153" y="4458067"/>
              <a:ext cx="4139794" cy="646331"/>
            </a:xfrm>
            <a:prstGeom prst="rect">
              <a:avLst/>
            </a:prstGeom>
            <a:noFill/>
          </p:spPr>
          <p:txBody>
            <a:bodyPr wrap="square" rtlCol="0">
              <a:spAutoFit/>
            </a:bodyPr>
            <a:lstStyle/>
            <a:p>
              <a:r>
                <a:rPr lang="en-US" b="1" dirty="0">
                  <a:solidFill>
                    <a:schemeClr val="accent6"/>
                  </a:solidFill>
                  <a:latin typeface="Lato" charset="0"/>
                  <a:ea typeface="Lato" charset="0"/>
                  <a:cs typeface="Lato" charset="0"/>
                </a:rPr>
                <a:t>PROJECT TWO</a:t>
              </a:r>
            </a:p>
          </p:txBody>
        </p:sp>
        <p:sp>
          <p:nvSpPr>
            <p:cNvPr id="18" name="Subtitle 2">
              <a:extLst>
                <a:ext uri="{FF2B5EF4-FFF2-40B4-BE49-F238E27FC236}">
                  <a16:creationId xmlns:a16="http://schemas.microsoft.com/office/drawing/2014/main" xmlns="" id="{07335B67-6E35-604D-ACE9-5E40FF276732}"/>
                </a:ext>
              </a:extLst>
            </p:cNvPr>
            <p:cNvSpPr txBox="1">
              <a:spLocks/>
            </p:cNvSpPr>
            <p:nvPr/>
          </p:nvSpPr>
          <p:spPr>
            <a:xfrm>
              <a:off x="15690823" y="5469727"/>
              <a:ext cx="6393925" cy="487314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a:t>
              </a:r>
            </a:p>
          </p:txBody>
        </p:sp>
        <p:sp>
          <p:nvSpPr>
            <p:cNvPr id="19" name="TextBox 18">
              <a:extLst>
                <a:ext uri="{FF2B5EF4-FFF2-40B4-BE49-F238E27FC236}">
                  <a16:creationId xmlns:a16="http://schemas.microsoft.com/office/drawing/2014/main" xmlns="" id="{E62D0C1D-117E-5F4D-BA05-6F2B688BC826}"/>
                </a:ext>
              </a:extLst>
            </p:cNvPr>
            <p:cNvSpPr txBox="1"/>
            <p:nvPr/>
          </p:nvSpPr>
          <p:spPr>
            <a:xfrm>
              <a:off x="15804129" y="4458067"/>
              <a:ext cx="4139794" cy="646331"/>
            </a:xfrm>
            <a:prstGeom prst="rect">
              <a:avLst/>
            </a:prstGeom>
            <a:noFill/>
          </p:spPr>
          <p:txBody>
            <a:bodyPr wrap="square" rtlCol="0">
              <a:spAutoFit/>
            </a:bodyPr>
            <a:lstStyle/>
            <a:p>
              <a:r>
                <a:rPr lang="en-US" b="1" dirty="0">
                  <a:solidFill>
                    <a:schemeClr val="accent6"/>
                  </a:solidFill>
                  <a:latin typeface="Lato" charset="0"/>
                  <a:ea typeface="Lato" charset="0"/>
                  <a:cs typeface="Lato" charset="0"/>
                </a:rPr>
                <a:t>PROJECT THREE</a:t>
              </a:r>
            </a:p>
          </p:txBody>
        </p:sp>
      </p:grpSp>
    </p:spTree>
    <p:extLst>
      <p:ext uri="{BB962C8B-B14F-4D97-AF65-F5344CB8AC3E}">
        <p14:creationId xmlns:p14="http://schemas.microsoft.com/office/powerpoint/2010/main" val="2119750526"/>
      </p:ext>
    </p:extLst>
  </p:cSld>
  <p:clrMapOvr>
    <a:masterClrMapping/>
  </p:clrMapOvr>
</p:sld>
</file>

<file path=ppt/theme/theme1.xml><?xml version="1.0" encoding="utf-8"?>
<a:theme xmlns:a="http://schemas.openxmlformats.org/drawingml/2006/main" name="Office Theme">
  <a:themeElements>
    <a:clrScheme name="Medical 02">
      <a:dk1>
        <a:srgbClr val="7F7F7F"/>
      </a:dk1>
      <a:lt1>
        <a:srgbClr val="FFFFFF"/>
      </a:lt1>
      <a:dk2>
        <a:srgbClr val="000000"/>
      </a:dk2>
      <a:lt2>
        <a:srgbClr val="FFFFFF"/>
      </a:lt2>
      <a:accent1>
        <a:srgbClr val="27B4BF"/>
      </a:accent1>
      <a:accent2>
        <a:srgbClr val="58D2C2"/>
      </a:accent2>
      <a:accent3>
        <a:srgbClr val="74EBC5"/>
      </a:accent3>
      <a:accent4>
        <a:srgbClr val="89FEC5"/>
      </a:accent4>
      <a:accent5>
        <a:srgbClr val="CDE8FC"/>
      </a:accent5>
      <a:accent6>
        <a:srgbClr val="17364F"/>
      </a:accent6>
      <a:hlink>
        <a:srgbClr val="4B5050"/>
      </a:hlink>
      <a:folHlink>
        <a:srgbClr val="19BB9B"/>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40879</TotalTime>
  <Words>1287</Words>
  <Application>Microsoft Macintosh PowerPoint</Application>
  <PresentationFormat>Custom</PresentationFormat>
  <Paragraphs>139</Paragraphs>
  <Slides>26</Slides>
  <Notes>24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Arial Unicode MS</vt:lpstr>
      <vt:lpstr>Calibri</vt:lpstr>
      <vt:lpstr>Calibri Light</vt:lpstr>
      <vt:lpstr>Gill Sans</vt:lpstr>
      <vt:lpstr>Karla</vt:lpstr>
      <vt:lpstr>Lato</vt:lpstr>
      <vt:lpstr>Lato Black</vt:lpstr>
      <vt:lpstr>Lato Regular</vt:lpstr>
      <vt:lpstr>Montserrat Light</vt:lpstr>
      <vt:lpstr>Open Sans Light</vt:lpstr>
      <vt:lpstr>맑은 고딕</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Presentations</dc:title>
  <dc:subject/>
  <dc:creator/>
  <cp:keywords/>
  <dc:description/>
  <cp:lastModifiedBy>Lopez Luis Enrique</cp:lastModifiedBy>
  <cp:revision>10063</cp:revision>
  <dcterms:created xsi:type="dcterms:W3CDTF">2014-11-12T21:47:38Z</dcterms:created>
  <dcterms:modified xsi:type="dcterms:W3CDTF">2018-02-28T19:52:59Z</dcterms:modified>
  <cp:category/>
</cp:coreProperties>
</file>