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5059080" y="36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3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0976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5524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41408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9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0540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5936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35840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05744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2996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94152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55308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08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5376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99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A6941AB-58CD-43A5-8C0A-AF7BD44EC221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9ABAAAE-41A7-40AF-987A-50DEA0CDD747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1506600"/>
            <a:ext cx="8520120" cy="914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Edge-centric Computing: Vision and Challenge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149120" y="2981880"/>
            <a:ext cx="6845760" cy="91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latin typeface="Calibri"/>
                <a:ea typeface="Calibri"/>
              </a:rPr>
              <a:t>Bîrlică Iulian-Ioan                                                                     Petrescu Alina-Gabriela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latin typeface="Calibri"/>
                <a:ea typeface="Calibri"/>
              </a:rPr>
              <a:t>Bîrzan Daniela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Proximity is in the edge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9144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Intelligence is in the edge 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9144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Trust is in the edge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9144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Control is in the edge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9144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Humans are in the edge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Public Spaces in the Edge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Smart Cities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Smart Grids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Smart Transportation Systems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IoT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IoE (Internet of Everything)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Public Spaces in the Edge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19000" y="1707480"/>
            <a:ext cx="7505280" cy="288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Efficency and Real-Time interactions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Fast responses to user or devices </a:t>
            </a:r>
            <a:r>
              <a:rPr b="0" lang="en-US" sz="2500" spc="-1" strike="noStrike">
                <a:solidFill>
                  <a:srgbClr val="233a44"/>
                </a:solidFill>
                <a:latin typeface="Wingdings"/>
                <a:ea typeface="Calibri"/>
              </a:rPr>
              <a:t></a:t>
            </a: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 much more efficient without central intervention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IoE </a:t>
            </a:r>
            <a:r>
              <a:rPr b="0" lang="en-US" sz="2500" spc="-1" strike="noStrike">
                <a:solidFill>
                  <a:srgbClr val="233a44"/>
                </a:solidFill>
                <a:latin typeface="Wingdings"/>
                <a:ea typeface="Calibri"/>
              </a:rPr>
              <a:t></a:t>
            </a: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 variety of heterogeneous mobile and fixed devices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691640" y="4083840"/>
            <a:ext cx="1223640" cy="287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2915640" y="3867840"/>
            <a:ext cx="50403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Favors Edge-centric Computing hybrid architectures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Public Spaces / Trust and Control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19000" y="1635480"/>
            <a:ext cx="7505280" cy="280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A mobile User may switch devices between different service providers / sensors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800" spc="-1" strike="noStrike">
                <a:solidFill>
                  <a:srgbClr val="233a44"/>
                </a:solidFill>
                <a:latin typeface="Calibri"/>
                <a:ea typeface="Calibri"/>
              </a:rPr>
              <a:t>Novel edge distributed technologies</a:t>
            </a:r>
            <a:r>
              <a:rPr b="0" lang="en-US" sz="2800" spc="-1" strike="noStrike">
                <a:solidFill>
                  <a:srgbClr val="233a44"/>
                </a:solidFill>
                <a:latin typeface="Wingdings"/>
                <a:ea typeface="Calibri"/>
              </a:rPr>
              <a:t></a:t>
            </a:r>
            <a:r>
              <a:rPr b="0" lang="en-US" sz="2800" spc="-1" strike="noStrike">
                <a:solidFill>
                  <a:srgbClr val="233a44"/>
                </a:solidFill>
                <a:latin typeface="Calibri"/>
                <a:ea typeface="Calibri"/>
              </a:rPr>
              <a:t>help perform threat analysis and protect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800" spc="-1" strike="noStrike">
                <a:solidFill>
                  <a:srgbClr val="233a44"/>
                </a:solidFill>
                <a:latin typeface="Calibri"/>
                <a:ea typeface="Calibri"/>
              </a:rPr>
              <a:t>Trust mechanisms – make users active participants of the public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Public Spaces / Humans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19000" y="1779840"/>
            <a:ext cx="7505280" cy="265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Are the most important factor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Ex: Goal of a Smart City – improve quality of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Personalized advice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Bidirectional information 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Intelligent agents that would react according to user interests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Public Spaces / </a:t>
            </a:r>
            <a:r>
              <a:rPr b="0" lang="en-US" sz="2800" spc="-1" strike="noStrike">
                <a:solidFill>
                  <a:srgbClr val="af7b51"/>
                </a:solidFill>
                <a:latin typeface="Nunito"/>
                <a:ea typeface="Nunito"/>
              </a:rPr>
              <a:t>Proximity &amp; Intelligence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Key characteristic = proximity to end-users, support for mobility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Huge amount of data from sensors in urban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storing neighboring geospatial data in local edge servers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Conclusions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19000" y="1707480"/>
            <a:ext cx="7505280" cy="2730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Novel paradigm, moves the locus of control to the edges of the network.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Edge=mobile device, wearable, nano-datacenter or a user-controlled device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allows users to retake control of their 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Conclusions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19000" y="1707480"/>
            <a:ext cx="7505280" cy="2730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leveraging user’s resources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reducing response times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natural confluence of peer-to-peer and cloud computing  </a:t>
            </a:r>
            <a:r>
              <a:rPr b="0" lang="en-US" sz="2000" spc="-1" strike="noStrike">
                <a:solidFill>
                  <a:srgbClr val="233a44"/>
                </a:solidFill>
                <a:latin typeface="Wingdings"/>
                <a:ea typeface="Calibri"/>
              </a:rPr>
              <a:t></a:t>
            </a: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create hybrid architectures that combine stable resources with mobile terminals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overcomes the limitations of P2P models (churn, availability)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providing security and privacy to hybrid Edge 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Overview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Edge-centric Computing (new paradigme)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Related fields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Research challenges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Scenarios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Decentralization wave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Centralization -&gt; Decentralization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Decentralization -&gt; Centralization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1980 -&gt; new wave of decentralization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42;p15" descr=""/>
          <p:cNvPicPr/>
          <p:nvPr/>
        </p:nvPicPr>
        <p:blipFill>
          <a:blip r:embed="rId1"/>
          <a:stretch/>
        </p:blipFill>
        <p:spPr>
          <a:xfrm rot="129000">
            <a:off x="6498360" y="2142720"/>
            <a:ext cx="2210040" cy="163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Centralization wave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Cloud Computing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High capacity mobile device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Decentralization -&gt; Centralization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1980 -&gt; new wave of decentralization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Fundamental problems (1)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Lost of privacy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E-commerce sites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Rating 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Search engines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Social network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Location 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Fundamental problems (2)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Unilateral trust from clients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Complete delegation of the application and systems control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Prevent establishing trust between users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Fundamental problems (3)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Missed opportunity of exploiting the personal modern devices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Communication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Computation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Storage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Fundamental problems (4)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Hampers novel human-centred design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233a44"/>
                </a:solidFill>
                <a:latin typeface="Calibri"/>
                <a:ea typeface="Calibri"/>
              </a:rPr>
              <a:t>Blurring the boundaries between man and machine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The need for a new wave of decentralization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700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2500" spc="-1" strike="noStrike">
                <a:solidFill>
                  <a:srgbClr val="233a44"/>
                </a:solidFill>
                <a:latin typeface="Calibri"/>
                <a:ea typeface="Calibri"/>
              </a:rPr>
              <a:t>Edge-centric Computing paradigme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LibreOffice/5.4.4.2$Windows_X86_64 LibreOffice_project/2524958677847fb3bb44820e40380acbe820f960</Application>
  <Words>396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2018-12-11T20:43:16Z</dcterms:modified>
  <cp:revision>9</cp:revision>
  <dc:subject/>
  <dc:title>Edge-centric Computing: Vision and Challenge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