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7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2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9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890A-DF9F-40B5-AC43-38F1370604B8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84E3-0690-4062-B373-3A5F42D43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86355"/>
              </p:ext>
            </p:extLst>
          </p:nvPr>
        </p:nvGraphicFramePr>
        <p:xfrm>
          <a:off x="2032000" y="719666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Calculadora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- resultado: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valor 1: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valor 2: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Somar(valor1: Double + valor2: Double)=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38154" y="2583781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7376" y="2020580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Métodos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937376" y="1415534"/>
            <a:ext cx="110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Atributos</a:t>
            </a:r>
            <a:r>
              <a:rPr lang="pt-BR" baseline="0" dirty="0" smtClean="0"/>
              <a:t> </a:t>
            </a:r>
            <a:endParaRPr lang="pt-BR" baseline="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1080011" y="70895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Classe </a:t>
            </a:r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 rot="5400000">
            <a:off x="4418211" y="1031824"/>
            <a:ext cx="240036" cy="2956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479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3B Modular Info</dc:creator>
  <cp:lastModifiedBy>3B Modular Info</cp:lastModifiedBy>
  <cp:revision>3</cp:revision>
  <dcterms:created xsi:type="dcterms:W3CDTF">2020-02-28T21:36:03Z</dcterms:created>
  <dcterms:modified xsi:type="dcterms:W3CDTF">2020-02-28T23:32:07Z</dcterms:modified>
</cp:coreProperties>
</file>