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-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7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2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9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86355"/>
              </p:ext>
            </p:extLst>
          </p:nvPr>
        </p:nvGraphicFramePr>
        <p:xfrm>
          <a:off x="2032000" y="719666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Calculadora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- resultado: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valor 1: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valor 2: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Somar(valor1: Double + valor2: Double)=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38154" y="2583781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7376" y="2020580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Métodos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937376" y="1415534"/>
            <a:ext cx="110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Atributos</a:t>
            </a:r>
            <a:r>
              <a:rPr lang="pt-BR" baseline="0" dirty="0" smtClean="0"/>
              <a:t> 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80011" y="70895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Classe </a:t>
            </a:r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 rot="5400000">
            <a:off x="4418211" y="1031824"/>
            <a:ext cx="240036" cy="2956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4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</p:grpSp>
      <p:sp>
        <p:nvSpPr>
          <p:cNvPr id="20" name="Content"/>
          <p:cNvSpPr/>
          <p:nvPr>
            <p:custDataLst>
              <p:custData r:id="rId2"/>
            </p:custDataLst>
          </p:nvPr>
        </p:nvSpPr>
        <p:spPr>
          <a:xfrm>
            <a:off x="5182306" y="2875948"/>
            <a:ext cx="1914525" cy="276720"/>
          </a:xfrm>
          <a:prstGeom prst="roundRect">
            <a:avLst/>
          </a:prstGeom>
          <a:solidFill>
            <a:schemeClr val="lt1">
              <a:alpha val="0"/>
            </a:schemeClr>
          </a:solidFill>
          <a:ln w="127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Inserir Valor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3"/>
            </p:custDataLst>
          </p:nvPr>
        </p:nvSpPr>
        <p:spPr>
          <a:xfrm>
            <a:off x="4829594" y="4545227"/>
            <a:ext cx="1106592" cy="228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Apagar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4"/>
            </p:custDataLst>
          </p:nvPr>
        </p:nvSpPr>
        <p:spPr>
          <a:xfrm>
            <a:off x="6203753" y="4545227"/>
            <a:ext cx="1106592" cy="228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5193955" y="2349920"/>
            <a:ext cx="1914525" cy="276720"/>
          </a:xfrm>
          <a:prstGeom prst="roundRect">
            <a:avLst/>
          </a:prstGeom>
          <a:solidFill>
            <a:schemeClr val="lt1">
              <a:alpha val="0"/>
            </a:schemeClr>
          </a:solidFill>
          <a:ln w="127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Inserir Valor 1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86690" y="1092750"/>
            <a:ext cx="112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 w="0">
                  <a:solidFill>
                    <a:srgbClr val="CC99FF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60007" dir="5400000" sy="-100000" algn="bl" rotWithShape="0"/>
                </a:effectLst>
              </a:rPr>
              <a:t>Calculator</a:t>
            </a:r>
            <a:endParaRPr lang="pt-BR" dirty="0">
              <a:ln w="0">
                <a:solidFill>
                  <a:srgbClr val="CC99FF"/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1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61DF5E78-D395-449F-A514-99DA87D4424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9E8F61-75B9-4B99-B4AD-79B3AE8232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21CEEF-F4BA-41D2-A28F-5CEC2B256C7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4E87D5-2BDC-4975-A6A5-594155C0A01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84D35C7-71A1-4E14-A46B-A0DF40AAA16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3B Modular Info</dc:creator>
  <cp:lastModifiedBy>3B Modular Info</cp:lastModifiedBy>
  <cp:revision>5</cp:revision>
  <dcterms:created xsi:type="dcterms:W3CDTF">2020-02-28T21:36:03Z</dcterms:created>
  <dcterms:modified xsi:type="dcterms:W3CDTF">2020-02-29T00:06:26Z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