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20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1C22-0F23-425D-84F8-740D40DE8CC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B14-AF00-4336-8D65-1BF98048E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1C22-0F23-425D-84F8-740D40DE8CC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B14-AF00-4336-8D65-1BF98048E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1C22-0F23-425D-84F8-740D40DE8CC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B14-AF00-4336-8D65-1BF98048E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1C22-0F23-425D-84F8-740D40DE8CC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B14-AF00-4336-8D65-1BF98048E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1C22-0F23-425D-84F8-740D40DE8CC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B14-AF00-4336-8D65-1BF98048E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1C22-0F23-425D-84F8-740D40DE8CC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B14-AF00-4336-8D65-1BF98048E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1C22-0F23-425D-84F8-740D40DE8CC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B14-AF00-4336-8D65-1BF98048E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1C22-0F23-425D-84F8-740D40DE8CC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B14-AF00-4336-8D65-1BF98048E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1C22-0F23-425D-84F8-740D40DE8CC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B14-AF00-4336-8D65-1BF98048E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1C22-0F23-425D-84F8-740D40DE8CC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B14-AF00-4336-8D65-1BF98048E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1C22-0F23-425D-84F8-740D40DE8CC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CB14-AF00-4336-8D65-1BF98048E2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1C22-0F23-425D-84F8-740D40DE8CC7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9CB14-AF00-4336-8D65-1BF98048E2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763688" y="620688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per 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132856"/>
            <a:ext cx="666857" cy="648072"/>
          </a:xfrm>
          <a:prstGeom prst="rect">
            <a:avLst/>
          </a:prstGeom>
        </p:spPr>
      </p:pic>
      <p:pic>
        <p:nvPicPr>
          <p:cNvPr id="5" name="Picture 4" descr="Rock 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1412776"/>
            <a:ext cx="672808" cy="648072"/>
          </a:xfrm>
          <a:prstGeom prst="rect">
            <a:avLst/>
          </a:prstGeom>
        </p:spPr>
      </p:pic>
      <p:pic>
        <p:nvPicPr>
          <p:cNvPr id="6" name="Picture 5" descr="Scissor Symb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2852936"/>
            <a:ext cx="672808" cy="6480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4573016" y="479715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       Paper                   Rock                  Scissor</a:t>
            </a:r>
            <a:endParaRPr lang="en-US" dirty="0"/>
          </a:p>
        </p:txBody>
      </p:sp>
      <p:pic>
        <p:nvPicPr>
          <p:cNvPr id="8" name="Picture 7" descr="Rock 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620688"/>
            <a:ext cx="672808" cy="648072"/>
          </a:xfrm>
          <a:prstGeom prst="rect">
            <a:avLst/>
          </a:prstGeom>
        </p:spPr>
      </p:pic>
      <p:pic>
        <p:nvPicPr>
          <p:cNvPr id="9" name="Picture 8" descr="Paper Symb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620688"/>
            <a:ext cx="666857" cy="648072"/>
          </a:xfrm>
          <a:prstGeom prst="rect">
            <a:avLst/>
          </a:prstGeom>
        </p:spPr>
      </p:pic>
      <p:pic>
        <p:nvPicPr>
          <p:cNvPr id="10" name="Picture 9" descr="Scissor Symb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620688"/>
            <a:ext cx="672808" cy="6480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Decrease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1880" y="1412776"/>
            <a:ext cx="5760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33265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accent5">
                    <a:lumMod val="75000"/>
                  </a:schemeClr>
                </a:solidFill>
              </a:rPr>
              <a:t>Increase value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9269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No bonus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11960" y="2060848"/>
            <a:ext cx="5760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99792" y="2924944"/>
            <a:ext cx="57606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11960" y="1412776"/>
            <a:ext cx="57606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99792" y="2204864"/>
            <a:ext cx="57606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491880" y="2924944"/>
            <a:ext cx="57606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99792" y="141277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19872" y="2132856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11960" y="2924944"/>
            <a:ext cx="57606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123728" y="908720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43608" y="1412776"/>
            <a:ext cx="576064" cy="2160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</a:t>
            </a:r>
          </a:p>
          <a:p>
            <a:pPr algn="ctr"/>
            <a:r>
              <a:rPr lang="nl-NL" dirty="0" smtClean="0"/>
              <a:t>T</a:t>
            </a:r>
          </a:p>
          <a:p>
            <a:pPr algn="ctr"/>
            <a:r>
              <a:rPr lang="nl-NL" dirty="0" smtClean="0"/>
              <a:t>T</a:t>
            </a:r>
          </a:p>
          <a:p>
            <a:pPr algn="ctr"/>
            <a:r>
              <a:rPr lang="nl-NL" dirty="0" smtClean="0"/>
              <a:t>A</a:t>
            </a:r>
          </a:p>
          <a:p>
            <a:pPr algn="ctr"/>
            <a:r>
              <a:rPr lang="nl-NL" dirty="0" smtClean="0"/>
              <a:t>C</a:t>
            </a:r>
          </a:p>
          <a:p>
            <a:pPr algn="ctr"/>
            <a:r>
              <a:rPr lang="nl-NL" dirty="0" smtClean="0"/>
              <a:t>K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627784" y="116632"/>
            <a:ext cx="22322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BRAWLER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Vandekerckhove Delgra</dc:creator>
  <cp:lastModifiedBy>Andy Vandekerckhove Delgra</cp:lastModifiedBy>
  <cp:revision>1</cp:revision>
  <dcterms:created xsi:type="dcterms:W3CDTF">2022-04-10T16:04:06Z</dcterms:created>
  <dcterms:modified xsi:type="dcterms:W3CDTF">2022-04-10T20:34:43Z</dcterms:modified>
</cp:coreProperties>
</file>