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259" r:id="rId3"/>
    <p:sldId id="260" r:id="rId4"/>
    <p:sldId id="262" r:id="rId5"/>
    <p:sldId id="265" r:id="rId6"/>
    <p:sldId id="271" r:id="rId7"/>
    <p:sldId id="273" r:id="rId8"/>
    <p:sldId id="276" r:id="rId9"/>
    <p:sldId id="277" r:id="rId10"/>
    <p:sldId id="282" r:id="rId11"/>
    <p:sldId id="281" r:id="rId12"/>
  </p:sldIdLst>
  <p:sldSz cx="9144000" cy="5143500" type="screen16x9"/>
  <p:notesSz cx="6858000" cy="9144000"/>
  <p:embeddedFontLst>
    <p:embeddedFont>
      <p:font typeface="Reem Kufi" panose="020B0604020202020204"/>
      <p:regular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Roboto Light" panose="020B0604020202020204" charset="0"/>
      <p:regular r:id="rId19"/>
      <p:bold r:id="rId20"/>
      <p:italic r:id="rId21"/>
      <p:boldItalic r:id="rId22"/>
    </p:embeddedFont>
    <p:embeddedFont>
      <p:font typeface="Roboto Mono Regular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F745F0-2900-4CDC-BA9F-BF2F3305DCFD}">
  <a:tblStyle styleId="{D8F745F0-2900-4CDC-BA9F-BF2F3305DC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a075df1f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a075df1f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415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914ecdfe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914ecdfe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8fa25e3f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8fa25e3f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9c6c5003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9c6c5003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910e3fb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910e3fb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910e3fb9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8910e3fb9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914ecdfe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914ecdfe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a075df1f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a075df1f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8a075df1f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8a075df1f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914ecdfe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914ecdfe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68000" y="1340500"/>
            <a:ext cx="6408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99750" y="3303975"/>
            <a:ext cx="474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89925" y="1022525"/>
            <a:ext cx="5364129" cy="2991307"/>
          </a:xfrm>
          <a:custGeom>
            <a:avLst/>
            <a:gdLst/>
            <a:ahLst/>
            <a:cxnLst/>
            <a:rect l="l" t="t" r="r" b="b"/>
            <a:pathLst>
              <a:path w="151604" h="84542" fill="none" extrusionOk="0">
                <a:moveTo>
                  <a:pt x="151603" y="64704"/>
                </a:moveTo>
                <a:lnTo>
                  <a:pt x="151603" y="84541"/>
                </a:lnTo>
                <a:lnTo>
                  <a:pt x="0" y="84541"/>
                </a:lnTo>
                <a:lnTo>
                  <a:pt x="0" y="0"/>
                </a:lnTo>
                <a:lnTo>
                  <a:pt x="75397" y="0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2381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4707722" y="539500"/>
            <a:ext cx="35049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148" name="Google Shape;148;p25"/>
          <p:cNvCxnSpPr/>
          <p:nvPr/>
        </p:nvCxnSpPr>
        <p:spPr>
          <a:xfrm rot="-5400000" flipH="1">
            <a:off x="4476050" y="656400"/>
            <a:ext cx="4085400" cy="3864000"/>
          </a:xfrm>
          <a:prstGeom prst="bentConnector3">
            <a:avLst>
              <a:gd name="adj1" fmla="val 26714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7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4707722" y="539500"/>
            <a:ext cx="35049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/>
          <p:nvPr/>
        </p:nvSpPr>
        <p:spPr>
          <a:xfrm rot="-5400000">
            <a:off x="5157045" y="1320527"/>
            <a:ext cx="2968929" cy="3631418"/>
          </a:xfrm>
          <a:custGeom>
            <a:avLst/>
            <a:gdLst/>
            <a:ahLst/>
            <a:cxnLst/>
            <a:rect l="l" t="t" r="r" b="b"/>
            <a:pathLst>
              <a:path w="163916" h="140101" fill="none" extrusionOk="0">
                <a:moveTo>
                  <a:pt x="0" y="1"/>
                </a:moveTo>
                <a:lnTo>
                  <a:pt x="0" y="140101"/>
                </a:lnTo>
                <a:lnTo>
                  <a:pt x="163915" y="140101"/>
                </a:lnTo>
                <a:lnTo>
                  <a:pt x="163915" y="33341"/>
                </a:lnTo>
              </a:path>
            </a:pathLst>
          </a:custGeom>
          <a:noFill/>
          <a:ln w="39900" cap="flat" cmpd="sng">
            <a:solidFill>
              <a:schemeClr val="dk1"/>
            </a:solidFill>
            <a:prstDash val="solid"/>
            <a:miter lim="2381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 hasCustomPrompt="1"/>
          </p:nvPr>
        </p:nvSpPr>
        <p:spPr>
          <a:xfrm>
            <a:off x="713050" y="1793300"/>
            <a:ext cx="3857400" cy="54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/>
          </p:nvPr>
        </p:nvSpPr>
        <p:spPr>
          <a:xfrm>
            <a:off x="713225" y="2172050"/>
            <a:ext cx="38574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745825" y="2761000"/>
            <a:ext cx="28248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flipH="1">
            <a:off x="713130" y="1303975"/>
            <a:ext cx="3860236" cy="2698775"/>
          </a:xfrm>
          <a:custGeom>
            <a:avLst/>
            <a:gdLst/>
            <a:ahLst/>
            <a:cxnLst/>
            <a:rect l="l" t="t" r="r" b="b"/>
            <a:pathLst>
              <a:path w="241718" h="107951" fill="none" extrusionOk="0">
                <a:moveTo>
                  <a:pt x="0" y="107951"/>
                </a:moveTo>
                <a:lnTo>
                  <a:pt x="241717" y="107951"/>
                </a:lnTo>
                <a:lnTo>
                  <a:pt x="241717" y="1"/>
                </a:lnTo>
                <a:lnTo>
                  <a:pt x="120668" y="1"/>
                </a:lnTo>
              </a:path>
            </a:pathLst>
          </a:custGeom>
          <a:noFill/>
          <a:ln w="39900" cap="flat" cmpd="sng">
            <a:solidFill>
              <a:schemeClr val="lt1"/>
            </a:solidFill>
            <a:prstDash val="solid"/>
            <a:miter lim="2381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838375" y="1359725"/>
            <a:ext cx="4592400" cy="11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3838375" y="2701150"/>
            <a:ext cx="4425000" cy="15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3738775" y="1571345"/>
            <a:ext cx="4691937" cy="1775281"/>
          </a:xfrm>
          <a:custGeom>
            <a:avLst/>
            <a:gdLst/>
            <a:ahLst/>
            <a:cxnLst/>
            <a:rect l="l" t="t" r="r" b="b"/>
            <a:pathLst>
              <a:path w="146841" h="55560" fill="none" extrusionOk="0">
                <a:moveTo>
                  <a:pt x="1" y="0"/>
                </a:moveTo>
                <a:lnTo>
                  <a:pt x="1" y="30959"/>
                </a:lnTo>
                <a:lnTo>
                  <a:pt x="146841" y="30959"/>
                </a:lnTo>
                <a:lnTo>
                  <a:pt x="146841" y="55559"/>
                </a:ln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2381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5184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2142150" y="3358025"/>
            <a:ext cx="4859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/>
          <p:nvPr/>
        </p:nvSpPr>
        <p:spPr>
          <a:xfrm>
            <a:off x="1957938" y="1843163"/>
            <a:ext cx="5228133" cy="2066766"/>
          </a:xfrm>
          <a:custGeom>
            <a:avLst/>
            <a:gdLst/>
            <a:ahLst/>
            <a:cxnLst/>
            <a:rect l="l" t="t" r="r" b="b"/>
            <a:pathLst>
              <a:path w="151628" h="59941" fill="none" extrusionOk="0">
                <a:moveTo>
                  <a:pt x="61918" y="0"/>
                </a:moveTo>
                <a:lnTo>
                  <a:pt x="151628" y="0"/>
                </a:lnTo>
                <a:lnTo>
                  <a:pt x="151628" y="39294"/>
                </a:lnTo>
                <a:lnTo>
                  <a:pt x="1" y="39294"/>
                </a:lnTo>
                <a:lnTo>
                  <a:pt x="1" y="59941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2381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5712375" y="539500"/>
            <a:ext cx="24636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975238" y="800100"/>
            <a:ext cx="3981900" cy="3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713100" y="539500"/>
            <a:ext cx="4449211" cy="3657607"/>
          </a:xfrm>
          <a:custGeom>
            <a:avLst/>
            <a:gdLst/>
            <a:ahLst/>
            <a:cxnLst/>
            <a:rect l="l" t="t" r="r" b="b"/>
            <a:pathLst>
              <a:path w="140887" h="109166" fill="none" extrusionOk="0">
                <a:moveTo>
                  <a:pt x="140887" y="1"/>
                </a:moveTo>
                <a:lnTo>
                  <a:pt x="0" y="1"/>
                </a:lnTo>
                <a:lnTo>
                  <a:pt x="0" y="109166"/>
                </a:ln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2381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5162300" y="539500"/>
            <a:ext cx="3268648" cy="1689188"/>
          </a:xfrm>
          <a:custGeom>
            <a:avLst/>
            <a:gdLst/>
            <a:ahLst/>
            <a:cxnLst/>
            <a:rect l="l" t="t" r="r" b="b"/>
            <a:pathLst>
              <a:path w="100427" h="50416" fill="none" extrusionOk="0">
                <a:moveTo>
                  <a:pt x="1" y="1"/>
                </a:moveTo>
                <a:lnTo>
                  <a:pt x="100426" y="1"/>
                </a:lnTo>
                <a:lnTo>
                  <a:pt x="100426" y="50416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2381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2681550" y="539500"/>
            <a:ext cx="3780900" cy="5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"/>
          </p:nvPr>
        </p:nvSpPr>
        <p:spPr>
          <a:xfrm>
            <a:off x="967000" y="1915088"/>
            <a:ext cx="27657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2"/>
          </p:nvPr>
        </p:nvSpPr>
        <p:spPr>
          <a:xfrm>
            <a:off x="4825800" y="1945138"/>
            <a:ext cx="27657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3"/>
          </p:nvPr>
        </p:nvSpPr>
        <p:spPr>
          <a:xfrm>
            <a:off x="967000" y="3430425"/>
            <a:ext cx="27657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4"/>
          </p:nvPr>
        </p:nvSpPr>
        <p:spPr>
          <a:xfrm>
            <a:off x="4825800" y="3430425"/>
            <a:ext cx="27657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5"/>
          </p:nvPr>
        </p:nvSpPr>
        <p:spPr>
          <a:xfrm>
            <a:off x="967000" y="1708200"/>
            <a:ext cx="2765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eem Kufi"/>
              <a:buNone/>
              <a:defRPr sz="2000">
                <a:solidFill>
                  <a:schemeClr val="dk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6"/>
          </p:nvPr>
        </p:nvSpPr>
        <p:spPr>
          <a:xfrm>
            <a:off x="4825800" y="1711250"/>
            <a:ext cx="2765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eem Kufi"/>
              <a:buNone/>
              <a:defRPr sz="2000">
                <a:solidFill>
                  <a:schemeClr val="dk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7"/>
          </p:nvPr>
        </p:nvSpPr>
        <p:spPr>
          <a:xfrm>
            <a:off x="4825800" y="3223525"/>
            <a:ext cx="2765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eem Kufi"/>
              <a:buNone/>
              <a:defRPr sz="2000">
                <a:solidFill>
                  <a:schemeClr val="dk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8"/>
          </p:nvPr>
        </p:nvSpPr>
        <p:spPr>
          <a:xfrm>
            <a:off x="967000" y="3223525"/>
            <a:ext cx="2765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eem Kufi"/>
              <a:buNone/>
              <a:defRPr sz="2000">
                <a:solidFill>
                  <a:schemeClr val="dk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713225" y="1303975"/>
            <a:ext cx="7717451" cy="3309778"/>
          </a:xfrm>
          <a:custGeom>
            <a:avLst/>
            <a:gdLst/>
            <a:ahLst/>
            <a:cxnLst/>
            <a:rect l="l" t="t" r="r" b="b"/>
            <a:pathLst>
              <a:path w="241718" h="107951" fill="none" extrusionOk="0">
                <a:moveTo>
                  <a:pt x="0" y="107951"/>
                </a:moveTo>
                <a:lnTo>
                  <a:pt x="241717" y="107951"/>
                </a:lnTo>
                <a:lnTo>
                  <a:pt x="241717" y="1"/>
                </a:lnTo>
                <a:lnTo>
                  <a:pt x="120668" y="1"/>
                </a:ln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2381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8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5162175" y="539500"/>
            <a:ext cx="3013800" cy="1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939675"/>
            <a:ext cx="922500" cy="4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9pPr>
          </a:lstStyle>
          <a:p>
            <a:r>
              <a:t>xx%</a:t>
            </a:r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1635725" y="885825"/>
            <a:ext cx="2640000" cy="5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1842688"/>
            <a:ext cx="922500" cy="4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9pPr>
          </a:lstStyle>
          <a:p>
            <a:r>
              <a:t>xx%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4"/>
          </p:nvPr>
        </p:nvSpPr>
        <p:spPr>
          <a:xfrm>
            <a:off x="1635725" y="1788838"/>
            <a:ext cx="2640000" cy="5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2799550"/>
            <a:ext cx="922500" cy="4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9pPr>
          </a:lstStyle>
          <a:p>
            <a:r>
              <a:t>xx%</a:t>
            </a:r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6"/>
          </p:nvPr>
        </p:nvSpPr>
        <p:spPr>
          <a:xfrm>
            <a:off x="1635725" y="2745700"/>
            <a:ext cx="2640000" cy="5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3756400"/>
            <a:ext cx="922500" cy="4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 b="1"/>
            </a:lvl9pPr>
          </a:lstStyle>
          <a:p>
            <a:r>
              <a:t>xx%</a:t>
            </a:r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8"/>
          </p:nvPr>
        </p:nvSpPr>
        <p:spPr>
          <a:xfrm>
            <a:off x="1635725" y="3702550"/>
            <a:ext cx="2640000" cy="5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713225" y="539500"/>
            <a:ext cx="4237385" cy="4068992"/>
          </a:xfrm>
          <a:custGeom>
            <a:avLst/>
            <a:gdLst/>
            <a:ahLst/>
            <a:cxnLst/>
            <a:rect l="l" t="t" r="r" b="b"/>
            <a:pathLst>
              <a:path w="140102" h="117882" fill="none" extrusionOk="0">
                <a:moveTo>
                  <a:pt x="140101" y="0"/>
                </a:moveTo>
                <a:lnTo>
                  <a:pt x="127408" y="0"/>
                </a:lnTo>
                <a:lnTo>
                  <a:pt x="127408" y="117881"/>
                </a:lnTo>
                <a:lnTo>
                  <a:pt x="1" y="117881"/>
                </a:ln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miter lim="2381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4950601" y="539500"/>
            <a:ext cx="3480175" cy="1560765"/>
          </a:xfrm>
          <a:custGeom>
            <a:avLst/>
            <a:gdLst/>
            <a:ahLst/>
            <a:cxnLst/>
            <a:rect l="l" t="t" r="r" b="b"/>
            <a:pathLst>
              <a:path w="101212" h="51202" fill="none" extrusionOk="0">
                <a:moveTo>
                  <a:pt x="34531" y="51201"/>
                </a:moveTo>
                <a:lnTo>
                  <a:pt x="101212" y="51201"/>
                </a:lnTo>
                <a:lnTo>
                  <a:pt x="101212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2381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5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947550" y="539500"/>
            <a:ext cx="5773500" cy="8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eem Kufi"/>
              <a:buNone/>
              <a:defRPr sz="2600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7" r:id="rId4"/>
    <p:sldLayoutId id="2147483659" r:id="rId5"/>
    <p:sldLayoutId id="2147483661" r:id="rId6"/>
    <p:sldLayoutId id="2147483663" r:id="rId7"/>
    <p:sldLayoutId id="2147483665" r:id="rId8"/>
    <p:sldLayoutId id="2147483668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ctrTitle"/>
          </p:nvPr>
        </p:nvSpPr>
        <p:spPr>
          <a:xfrm>
            <a:off x="1368000" y="1340500"/>
            <a:ext cx="6408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 no funcionales</a:t>
            </a:r>
            <a:endParaRPr dirty="0"/>
          </a:p>
        </p:txBody>
      </p:sp>
      <p:sp>
        <p:nvSpPr>
          <p:cNvPr id="168" name="Google Shape;168;p31"/>
          <p:cNvSpPr txBox="1">
            <a:spLocks noGrp="1"/>
          </p:cNvSpPr>
          <p:nvPr>
            <p:ph type="subTitle" idx="1"/>
          </p:nvPr>
        </p:nvSpPr>
        <p:spPr>
          <a:xfrm>
            <a:off x="2199750" y="3303975"/>
            <a:ext cx="4744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Aplicador a patrones arquitectónicos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8"/>
          <p:cNvPicPr preferRelativeResize="0"/>
          <p:nvPr/>
        </p:nvPicPr>
        <p:blipFill rotWithShape="1">
          <a:blip r:embed="rId3">
            <a:alphaModFix/>
          </a:blip>
          <a:srcRect l="26875" r="23124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14;p37">
            <a:extLst>
              <a:ext uri="{FF2B5EF4-FFF2-40B4-BE49-F238E27FC236}">
                <a16:creationId xmlns:a16="http://schemas.microsoft.com/office/drawing/2014/main" id="{D1BAAD75-7DD2-4312-8F39-75109A7C7FEC}"/>
              </a:ext>
            </a:extLst>
          </p:cNvPr>
          <p:cNvSpPr txBox="1">
            <a:spLocks/>
          </p:cNvSpPr>
          <p:nvPr/>
        </p:nvSpPr>
        <p:spPr>
          <a:xfrm>
            <a:off x="3967313" y="1269330"/>
            <a:ext cx="5570483" cy="555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s-CO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Patrón maestro-esclavo</a:t>
            </a:r>
          </a:p>
        </p:txBody>
      </p:sp>
      <p:sp>
        <p:nvSpPr>
          <p:cNvPr id="14" name="Google Shape;215;p37">
            <a:extLst>
              <a:ext uri="{FF2B5EF4-FFF2-40B4-BE49-F238E27FC236}">
                <a16:creationId xmlns:a16="http://schemas.microsoft.com/office/drawing/2014/main" id="{4E54636B-DECA-4084-9394-D6BC7030D6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687" y="2293883"/>
            <a:ext cx="3362626" cy="555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lt1"/>
                </a:solidFill>
              </a:rPr>
              <a:t>CONCURRENCIA</a:t>
            </a:r>
            <a:endParaRPr sz="2800" dirty="0">
              <a:solidFill>
                <a:schemeClr val="lt1"/>
              </a:solidFill>
            </a:endParaRPr>
          </a:p>
        </p:txBody>
      </p:sp>
      <p:pic>
        <p:nvPicPr>
          <p:cNvPr id="6" name="Imagen 5" descr="Image for post">
            <a:extLst>
              <a:ext uri="{FF2B5EF4-FFF2-40B4-BE49-F238E27FC236}">
                <a16:creationId xmlns:a16="http://schemas.microsoft.com/office/drawing/2014/main" id="{CA7833C1-2596-415D-A895-ED56F1E88CA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074" y="2167425"/>
            <a:ext cx="3597202" cy="1223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529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6"/>
          <p:cNvSpPr txBox="1">
            <a:spLocks noGrp="1"/>
          </p:cNvSpPr>
          <p:nvPr>
            <p:ph type="title"/>
          </p:nvPr>
        </p:nvSpPr>
        <p:spPr>
          <a:xfrm>
            <a:off x="311700" y="15184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endParaRPr dirty="0"/>
          </a:p>
        </p:txBody>
      </p:sp>
      <p:sp>
        <p:nvSpPr>
          <p:cNvPr id="501" name="Google Shape;501;p56"/>
          <p:cNvSpPr txBox="1">
            <a:spLocks noGrp="1"/>
          </p:cNvSpPr>
          <p:nvPr>
            <p:ph type="subTitle" idx="1"/>
          </p:nvPr>
        </p:nvSpPr>
        <p:spPr>
          <a:xfrm>
            <a:off x="2142150" y="3358025"/>
            <a:ext cx="48597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Si algo no te gusta cámbialo, si no lo logras, cambia tu actitud.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i="1" dirty="0"/>
              <a:t>Maya Angelou</a:t>
            </a:r>
            <a:endParaRPr sz="11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1050208" y="1462348"/>
            <a:ext cx="7043584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Andres Elias Carrascal Verona</a:t>
            </a:r>
            <a:endParaRPr dirty="0"/>
          </a:p>
        </p:txBody>
      </p:sp>
      <p:sp>
        <p:nvSpPr>
          <p:cNvPr id="9" name="Google Shape;186;p34">
            <a:extLst>
              <a:ext uri="{FF2B5EF4-FFF2-40B4-BE49-F238E27FC236}">
                <a16:creationId xmlns:a16="http://schemas.microsoft.com/office/drawing/2014/main" id="{0ECF263D-28BA-4773-9A16-0246FAF39701}"/>
              </a:ext>
            </a:extLst>
          </p:cNvPr>
          <p:cNvSpPr txBox="1">
            <a:spLocks/>
          </p:cNvSpPr>
          <p:nvPr/>
        </p:nvSpPr>
        <p:spPr>
          <a:xfrm>
            <a:off x="1050208" y="2136857"/>
            <a:ext cx="7043584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eem Kufi"/>
              <a:buNone/>
              <a:defRPr sz="4000" b="1" i="0" u="none" strike="noStrike" cap="none">
                <a:solidFill>
                  <a:schemeClr val="l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Arial"/>
              <a:buNone/>
              <a:defRPr sz="6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Arial"/>
              <a:buNone/>
              <a:defRPr sz="6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Arial"/>
              <a:buNone/>
              <a:defRPr sz="6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Arial"/>
              <a:buNone/>
              <a:defRPr sz="6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Arial"/>
              <a:buNone/>
              <a:defRPr sz="6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Arial"/>
              <a:buNone/>
              <a:defRPr sz="6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Arial"/>
              <a:buNone/>
              <a:defRPr sz="6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Arial"/>
              <a:buNone/>
              <a:defRPr sz="6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CO" dirty="0"/>
              <a:t>Wulfram Polo Casteñada</a:t>
            </a:r>
          </a:p>
        </p:txBody>
      </p:sp>
      <p:sp>
        <p:nvSpPr>
          <p:cNvPr id="10" name="Google Shape;186;p34">
            <a:extLst>
              <a:ext uri="{FF2B5EF4-FFF2-40B4-BE49-F238E27FC236}">
                <a16:creationId xmlns:a16="http://schemas.microsoft.com/office/drawing/2014/main" id="{4D0A75F1-1537-44A8-AF90-51F8F7E73C4F}"/>
              </a:ext>
            </a:extLst>
          </p:cNvPr>
          <p:cNvSpPr txBox="1">
            <a:spLocks/>
          </p:cNvSpPr>
          <p:nvPr/>
        </p:nvSpPr>
        <p:spPr>
          <a:xfrm>
            <a:off x="1050208" y="2729706"/>
            <a:ext cx="7043584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eem Kufi"/>
              <a:buNone/>
              <a:defRPr sz="4000" b="1" i="0" u="none" strike="noStrike" cap="none">
                <a:solidFill>
                  <a:schemeClr val="l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Arial"/>
              <a:buNone/>
              <a:defRPr sz="6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Arial"/>
              <a:buNone/>
              <a:defRPr sz="6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Arial"/>
              <a:buNone/>
              <a:defRPr sz="6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Arial"/>
              <a:buNone/>
              <a:defRPr sz="6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Arial"/>
              <a:buNone/>
              <a:defRPr sz="6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Arial"/>
              <a:buNone/>
              <a:defRPr sz="6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Arial"/>
              <a:buNone/>
              <a:defRPr sz="6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Arial"/>
              <a:buNone/>
              <a:defRPr sz="6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CO" dirty="0"/>
              <a:t>Luis Carlos Rendon Cardona</a:t>
            </a:r>
          </a:p>
        </p:txBody>
      </p:sp>
      <p:sp>
        <p:nvSpPr>
          <p:cNvPr id="11" name="Google Shape;186;p34">
            <a:extLst>
              <a:ext uri="{FF2B5EF4-FFF2-40B4-BE49-F238E27FC236}">
                <a16:creationId xmlns:a16="http://schemas.microsoft.com/office/drawing/2014/main" id="{226EF2F1-A884-4EFE-A993-5578E35A2928}"/>
              </a:ext>
            </a:extLst>
          </p:cNvPr>
          <p:cNvSpPr txBox="1">
            <a:spLocks/>
          </p:cNvSpPr>
          <p:nvPr/>
        </p:nvSpPr>
        <p:spPr>
          <a:xfrm>
            <a:off x="1050208" y="3322555"/>
            <a:ext cx="7043584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eem Kufi"/>
              <a:buNone/>
              <a:defRPr sz="4000" b="1" i="0" u="none" strike="noStrike" cap="none">
                <a:solidFill>
                  <a:schemeClr val="lt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Arial"/>
              <a:buNone/>
              <a:defRPr sz="6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Arial"/>
              <a:buNone/>
              <a:defRPr sz="6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Arial"/>
              <a:buNone/>
              <a:defRPr sz="6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Arial"/>
              <a:buNone/>
              <a:defRPr sz="6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Arial"/>
              <a:buNone/>
              <a:defRPr sz="6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Arial"/>
              <a:buNone/>
              <a:defRPr sz="6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Arial"/>
              <a:buNone/>
              <a:defRPr sz="6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Font typeface="Arial"/>
              <a:buNone/>
              <a:defRPr sz="6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CO" dirty="0"/>
              <a:t>Carlos Enrique Orrego Zapata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2076499" y="534925"/>
            <a:ext cx="4991002" cy="5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 NO FUNCIONAES</a:t>
            </a:r>
            <a:endParaRPr dirty="0"/>
          </a:p>
        </p:txBody>
      </p:sp>
      <p:sp>
        <p:nvSpPr>
          <p:cNvPr id="199" name="Google Shape;199;p35"/>
          <p:cNvSpPr txBox="1">
            <a:spLocks noGrp="1"/>
          </p:cNvSpPr>
          <p:nvPr>
            <p:ph type="subTitle" idx="5"/>
          </p:nvPr>
        </p:nvSpPr>
        <p:spPr>
          <a:xfrm>
            <a:off x="967000" y="1708200"/>
            <a:ext cx="2765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01. REGISTRO</a:t>
            </a:r>
            <a:endParaRPr dirty="0"/>
          </a:p>
        </p:txBody>
      </p:sp>
      <p:sp>
        <p:nvSpPr>
          <p:cNvPr id="200" name="Google Shape;200;p35"/>
          <p:cNvSpPr txBox="1">
            <a:spLocks noGrp="1"/>
          </p:cNvSpPr>
          <p:nvPr>
            <p:ph type="subTitle" idx="6"/>
          </p:nvPr>
        </p:nvSpPr>
        <p:spPr>
          <a:xfrm>
            <a:off x="4825800" y="1714026"/>
            <a:ext cx="2765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02. MANTENIBILIDAD</a:t>
            </a:r>
            <a:endParaRPr dirty="0"/>
          </a:p>
        </p:txBody>
      </p:sp>
      <p:sp>
        <p:nvSpPr>
          <p:cNvPr id="201" name="Google Shape;201;p35"/>
          <p:cNvSpPr txBox="1">
            <a:spLocks noGrp="1"/>
          </p:cNvSpPr>
          <p:nvPr>
            <p:ph type="subTitle" idx="7"/>
          </p:nvPr>
        </p:nvSpPr>
        <p:spPr>
          <a:xfrm>
            <a:off x="4825800" y="2263932"/>
            <a:ext cx="27657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04. INTERFACES</a:t>
            </a:r>
            <a:endParaRPr dirty="0"/>
          </a:p>
        </p:txBody>
      </p:sp>
      <p:sp>
        <p:nvSpPr>
          <p:cNvPr id="202" name="Google Shape;202;p35"/>
          <p:cNvSpPr txBox="1">
            <a:spLocks noGrp="1"/>
          </p:cNvSpPr>
          <p:nvPr>
            <p:ph type="subTitle" idx="8"/>
          </p:nvPr>
        </p:nvSpPr>
        <p:spPr>
          <a:xfrm>
            <a:off x="967000" y="2270048"/>
            <a:ext cx="3216118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03. MANEJO DE ERRORES</a:t>
            </a:r>
            <a:endParaRPr dirty="0"/>
          </a:p>
        </p:txBody>
      </p:sp>
      <p:sp>
        <p:nvSpPr>
          <p:cNvPr id="20" name="Google Shape;201;p35">
            <a:extLst>
              <a:ext uri="{FF2B5EF4-FFF2-40B4-BE49-F238E27FC236}">
                <a16:creationId xmlns:a16="http://schemas.microsoft.com/office/drawing/2014/main" id="{18483EAB-AD25-427F-A339-A57C12F44CEA}"/>
              </a:ext>
            </a:extLst>
          </p:cNvPr>
          <p:cNvSpPr txBox="1">
            <a:spLocks/>
          </p:cNvSpPr>
          <p:nvPr/>
        </p:nvSpPr>
        <p:spPr>
          <a:xfrm>
            <a:off x="967000" y="2834904"/>
            <a:ext cx="27657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eem Kufi"/>
              <a:buNone/>
              <a:defRPr sz="2000" b="0" i="0" u="none" strike="noStrike" cap="none">
                <a:solidFill>
                  <a:schemeClr val="dk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s-CO" dirty="0"/>
              <a:t>05. DEPENDIBILIDAD</a:t>
            </a:r>
          </a:p>
        </p:txBody>
      </p:sp>
      <p:sp>
        <p:nvSpPr>
          <p:cNvPr id="21" name="Google Shape;201;p35">
            <a:extLst>
              <a:ext uri="{FF2B5EF4-FFF2-40B4-BE49-F238E27FC236}">
                <a16:creationId xmlns:a16="http://schemas.microsoft.com/office/drawing/2014/main" id="{1D21F967-1270-446C-8351-1604B1059BBD}"/>
              </a:ext>
            </a:extLst>
          </p:cNvPr>
          <p:cNvSpPr txBox="1">
            <a:spLocks/>
          </p:cNvSpPr>
          <p:nvPr/>
        </p:nvSpPr>
        <p:spPr>
          <a:xfrm>
            <a:off x="4825800" y="2834904"/>
            <a:ext cx="27657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eem Kufi"/>
              <a:buNone/>
              <a:defRPr sz="2000" b="0" i="0" u="none" strike="noStrike" cap="none">
                <a:solidFill>
                  <a:schemeClr val="dk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s-CO" dirty="0"/>
              <a:t>06. ACCESIBILIDAD</a:t>
            </a:r>
          </a:p>
        </p:txBody>
      </p:sp>
      <p:sp>
        <p:nvSpPr>
          <p:cNvPr id="22" name="Google Shape;201;p35">
            <a:extLst>
              <a:ext uri="{FF2B5EF4-FFF2-40B4-BE49-F238E27FC236}">
                <a16:creationId xmlns:a16="http://schemas.microsoft.com/office/drawing/2014/main" id="{367B37C7-2D90-4F81-BA0D-3028443E07F3}"/>
              </a:ext>
            </a:extLst>
          </p:cNvPr>
          <p:cNvSpPr txBox="1">
            <a:spLocks/>
          </p:cNvSpPr>
          <p:nvPr/>
        </p:nvSpPr>
        <p:spPr>
          <a:xfrm>
            <a:off x="967000" y="3399760"/>
            <a:ext cx="27657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eem Kufi"/>
              <a:buNone/>
              <a:defRPr sz="2000" b="0" i="0" u="none" strike="noStrike" cap="none">
                <a:solidFill>
                  <a:schemeClr val="dk2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s-CO" dirty="0"/>
              <a:t>07. CONCURRENCIA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7"/>
          <p:cNvPicPr preferRelativeResize="0"/>
          <p:nvPr/>
        </p:nvPicPr>
        <p:blipFill rotWithShape="1">
          <a:blip r:embed="rId3">
            <a:alphaModFix/>
          </a:blip>
          <a:srcRect l="6032" t="4848" b="1183"/>
          <a:stretch/>
        </p:blipFill>
        <p:spPr>
          <a:xfrm>
            <a:off x="5162179" y="0"/>
            <a:ext cx="39818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 txBox="1">
            <a:spLocks noGrp="1"/>
          </p:cNvSpPr>
          <p:nvPr>
            <p:ph type="subTitle" idx="1"/>
          </p:nvPr>
        </p:nvSpPr>
        <p:spPr>
          <a:xfrm>
            <a:off x="975238" y="800100"/>
            <a:ext cx="3981900" cy="555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Patron arquitectónico por capas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5561499" y="1265075"/>
            <a:ext cx="2626061" cy="555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dirty="0">
                <a:solidFill>
                  <a:schemeClr val="lt1"/>
                </a:solidFill>
              </a:rPr>
              <a:t>REGISTRO</a:t>
            </a:r>
            <a:endParaRPr sz="4000" dirty="0">
              <a:solidFill>
                <a:schemeClr val="lt1"/>
              </a:solidFill>
            </a:endParaRPr>
          </a:p>
        </p:txBody>
      </p:sp>
      <p:sp>
        <p:nvSpPr>
          <p:cNvPr id="216" name="Google Shape;216;p37"/>
          <p:cNvSpPr/>
          <p:nvPr/>
        </p:nvSpPr>
        <p:spPr>
          <a:xfrm>
            <a:off x="5162175" y="539500"/>
            <a:ext cx="3268648" cy="1689188"/>
          </a:xfrm>
          <a:custGeom>
            <a:avLst/>
            <a:gdLst/>
            <a:ahLst/>
            <a:cxnLst/>
            <a:rect l="l" t="t" r="r" b="b"/>
            <a:pathLst>
              <a:path w="100427" h="50416" fill="none" extrusionOk="0">
                <a:moveTo>
                  <a:pt x="1" y="1"/>
                </a:moveTo>
                <a:lnTo>
                  <a:pt x="100426" y="1"/>
                </a:lnTo>
                <a:lnTo>
                  <a:pt x="100426" y="50416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2381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n 8" descr="Image for post">
            <a:extLst>
              <a:ext uri="{FF2B5EF4-FFF2-40B4-BE49-F238E27FC236}">
                <a16:creationId xmlns:a16="http://schemas.microsoft.com/office/drawing/2014/main" id="{973774CF-4803-4FC3-A87D-90DAEB76372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600" y="1265075"/>
            <a:ext cx="1895222" cy="3454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/>
          <p:nvPr/>
        </p:nvSpPr>
        <p:spPr>
          <a:xfrm>
            <a:off x="548875" y="902475"/>
            <a:ext cx="653700" cy="2776500"/>
          </a:xfrm>
          <a:prstGeom prst="rect">
            <a:avLst/>
          </a:prstGeom>
          <a:solidFill>
            <a:srgbClr val="EFE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" name="Google Shape;244;p40"/>
          <p:cNvPicPr preferRelativeResize="0"/>
          <p:nvPr/>
        </p:nvPicPr>
        <p:blipFill rotWithShape="1">
          <a:blip r:embed="rId3">
            <a:alphaModFix/>
          </a:blip>
          <a:srcRect t="8248" r="10063"/>
          <a:stretch/>
        </p:blipFill>
        <p:spPr>
          <a:xfrm>
            <a:off x="0" y="-5775"/>
            <a:ext cx="3362626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14;p37">
            <a:extLst>
              <a:ext uri="{FF2B5EF4-FFF2-40B4-BE49-F238E27FC236}">
                <a16:creationId xmlns:a16="http://schemas.microsoft.com/office/drawing/2014/main" id="{E7680C40-1A6C-4602-A7C6-699877E7E0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73517" y="1914197"/>
            <a:ext cx="4845270" cy="555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Patrón arquitectónico MVC (Modelo-Vista-Controlador)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1" name="Imagen 10" descr="Image for post">
            <a:extLst>
              <a:ext uri="{FF2B5EF4-FFF2-40B4-BE49-F238E27FC236}">
                <a16:creationId xmlns:a16="http://schemas.microsoft.com/office/drawing/2014/main" id="{F7BB7654-F4E3-44B3-BD60-C6AB7229D95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711" y="2687647"/>
            <a:ext cx="4174489" cy="198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15;p37">
            <a:extLst>
              <a:ext uri="{FF2B5EF4-FFF2-40B4-BE49-F238E27FC236}">
                <a16:creationId xmlns:a16="http://schemas.microsoft.com/office/drawing/2014/main" id="{8B69AECC-ABC6-42A7-8E6F-CDFF7827E6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88106"/>
            <a:ext cx="3362626" cy="555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lt1"/>
                </a:solidFill>
              </a:rPr>
              <a:t>MANTENIBILIDAD</a:t>
            </a:r>
            <a:endParaRPr sz="2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6"/>
          <p:cNvPicPr preferRelativeResize="0"/>
          <p:nvPr/>
        </p:nvPicPr>
        <p:blipFill rotWithShape="1">
          <a:blip r:embed="rId3">
            <a:alphaModFix/>
          </a:blip>
          <a:srcRect l="27161" r="36064"/>
          <a:stretch/>
        </p:blipFill>
        <p:spPr>
          <a:xfrm>
            <a:off x="0" y="0"/>
            <a:ext cx="33626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15;p37">
            <a:extLst>
              <a:ext uri="{FF2B5EF4-FFF2-40B4-BE49-F238E27FC236}">
                <a16:creationId xmlns:a16="http://schemas.microsoft.com/office/drawing/2014/main" id="{47E153EE-A359-4010-9C02-448C44615A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88106"/>
            <a:ext cx="3362626" cy="555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lt1"/>
                </a:solidFill>
              </a:rPr>
              <a:t>MANEJO DE ERRORES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14" name="Google Shape;214;p37">
            <a:extLst>
              <a:ext uri="{FF2B5EF4-FFF2-40B4-BE49-F238E27FC236}">
                <a16:creationId xmlns:a16="http://schemas.microsoft.com/office/drawing/2014/main" id="{CE63687E-D242-4B80-86DE-F5524D7D25D8}"/>
              </a:ext>
            </a:extLst>
          </p:cNvPr>
          <p:cNvSpPr txBox="1">
            <a:spLocks/>
          </p:cNvSpPr>
          <p:nvPr/>
        </p:nvSpPr>
        <p:spPr>
          <a:xfrm>
            <a:off x="3870596" y="1111675"/>
            <a:ext cx="5570483" cy="555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s-CO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Patrón arquitectónico por capas</a:t>
            </a:r>
          </a:p>
        </p:txBody>
      </p:sp>
      <p:pic>
        <p:nvPicPr>
          <p:cNvPr id="4" name="Imagen 3" descr="Image for post">
            <a:extLst>
              <a:ext uri="{FF2B5EF4-FFF2-40B4-BE49-F238E27FC236}">
                <a16:creationId xmlns:a16="http://schemas.microsoft.com/office/drawing/2014/main" id="{4BB1C6EB-B2F8-4465-9711-1CE855A3C12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226" y="1667409"/>
            <a:ext cx="1895222" cy="3454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8"/>
          <p:cNvPicPr preferRelativeResize="0"/>
          <p:nvPr/>
        </p:nvPicPr>
        <p:blipFill rotWithShape="1">
          <a:blip r:embed="rId3">
            <a:alphaModFix/>
          </a:blip>
          <a:srcRect l="26875" r="23124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14;p37">
            <a:extLst>
              <a:ext uri="{FF2B5EF4-FFF2-40B4-BE49-F238E27FC236}">
                <a16:creationId xmlns:a16="http://schemas.microsoft.com/office/drawing/2014/main" id="{D1BAAD75-7DD2-4312-8F39-75109A7C7FEC}"/>
              </a:ext>
            </a:extLst>
          </p:cNvPr>
          <p:cNvSpPr txBox="1">
            <a:spLocks/>
          </p:cNvSpPr>
          <p:nvPr/>
        </p:nvSpPr>
        <p:spPr>
          <a:xfrm>
            <a:off x="5612524" y="1048612"/>
            <a:ext cx="3026980" cy="555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CO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Patrón MVC (Modelo-vista-controlador)</a:t>
            </a:r>
          </a:p>
        </p:txBody>
      </p:sp>
      <p:pic>
        <p:nvPicPr>
          <p:cNvPr id="5" name="Imagen 4" descr="Image for post">
            <a:extLst>
              <a:ext uri="{FF2B5EF4-FFF2-40B4-BE49-F238E27FC236}">
                <a16:creationId xmlns:a16="http://schemas.microsoft.com/office/drawing/2014/main" id="{7081CA37-7643-4D80-854D-5499D281B1E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0430"/>
            <a:ext cx="3864062" cy="17694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15;p37">
            <a:extLst>
              <a:ext uri="{FF2B5EF4-FFF2-40B4-BE49-F238E27FC236}">
                <a16:creationId xmlns:a16="http://schemas.microsoft.com/office/drawing/2014/main" id="{4E54636B-DECA-4084-9394-D6BC7030D6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687" y="2293883"/>
            <a:ext cx="3362626" cy="555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lt1"/>
                </a:solidFill>
              </a:rPr>
              <a:t>INTERFACES</a:t>
            </a:r>
            <a:endParaRPr sz="2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51"/>
          <p:cNvPicPr preferRelativeResize="0"/>
          <p:nvPr/>
        </p:nvPicPr>
        <p:blipFill rotWithShape="1">
          <a:blip r:embed="rId3">
            <a:alphaModFix/>
          </a:blip>
          <a:srcRect l="8441" b="68002"/>
          <a:stretch/>
        </p:blipFill>
        <p:spPr>
          <a:xfrm flipH="1">
            <a:off x="0" y="0"/>
            <a:ext cx="9144000" cy="179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215;p37">
            <a:extLst>
              <a:ext uri="{FF2B5EF4-FFF2-40B4-BE49-F238E27FC236}">
                <a16:creationId xmlns:a16="http://schemas.microsoft.com/office/drawing/2014/main" id="{72B4F691-2938-4005-96C8-ADBA2EACD8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0687" y="620907"/>
            <a:ext cx="3362626" cy="555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lt1"/>
                </a:solidFill>
              </a:rPr>
              <a:t>DEPENDIBILIDAD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4" name="Google Shape;214;p37">
            <a:extLst>
              <a:ext uri="{FF2B5EF4-FFF2-40B4-BE49-F238E27FC236}">
                <a16:creationId xmlns:a16="http://schemas.microsoft.com/office/drawing/2014/main" id="{C22F3458-A0D3-450C-88C1-157BAACB8627}"/>
              </a:ext>
            </a:extLst>
          </p:cNvPr>
          <p:cNvSpPr txBox="1">
            <a:spLocks/>
          </p:cNvSpPr>
          <p:nvPr/>
        </p:nvSpPr>
        <p:spPr>
          <a:xfrm>
            <a:off x="472966" y="1942346"/>
            <a:ext cx="3376609" cy="476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s-ES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</a:t>
            </a:r>
            <a:r>
              <a:rPr lang="es-CO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atrón cliente-servidor</a:t>
            </a:r>
          </a:p>
        </p:txBody>
      </p:sp>
      <p:sp>
        <p:nvSpPr>
          <p:cNvPr id="5" name="Google Shape;214;p37">
            <a:extLst>
              <a:ext uri="{FF2B5EF4-FFF2-40B4-BE49-F238E27FC236}">
                <a16:creationId xmlns:a16="http://schemas.microsoft.com/office/drawing/2014/main" id="{DBAC5B2A-B57F-4FDC-827C-965E2A9DDFE3}"/>
              </a:ext>
            </a:extLst>
          </p:cNvPr>
          <p:cNvSpPr txBox="1">
            <a:spLocks/>
          </p:cNvSpPr>
          <p:nvPr/>
        </p:nvSpPr>
        <p:spPr>
          <a:xfrm>
            <a:off x="4934606" y="1942346"/>
            <a:ext cx="3376609" cy="476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s-ES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</a:t>
            </a:r>
            <a:r>
              <a:rPr lang="es-CO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atrón del agente</a:t>
            </a:r>
          </a:p>
        </p:txBody>
      </p:sp>
      <p:pic>
        <p:nvPicPr>
          <p:cNvPr id="22" name="Imagen 21" descr="Image for post">
            <a:extLst>
              <a:ext uri="{FF2B5EF4-FFF2-40B4-BE49-F238E27FC236}">
                <a16:creationId xmlns:a16="http://schemas.microsoft.com/office/drawing/2014/main" id="{9B2D694F-F4A8-457A-9661-200FBFDA39A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476" y="2702028"/>
            <a:ext cx="2642870" cy="1607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Imagen 22" descr="Image for post">
            <a:extLst>
              <a:ext uri="{FF2B5EF4-FFF2-40B4-BE49-F238E27FC236}">
                <a16:creationId xmlns:a16="http://schemas.microsoft.com/office/drawing/2014/main" id="{A45D0FB2-70CD-4C38-8D46-7D37FC3BC25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151" y="2418456"/>
            <a:ext cx="1772731" cy="217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52"/>
          <p:cNvPicPr preferRelativeResize="0"/>
          <p:nvPr/>
        </p:nvPicPr>
        <p:blipFill rotWithShape="1">
          <a:blip r:embed="rId3">
            <a:alphaModFix/>
          </a:blip>
          <a:srcRect t="21547" r="52575" b="830"/>
          <a:stretch/>
        </p:blipFill>
        <p:spPr>
          <a:xfrm>
            <a:off x="4950600" y="0"/>
            <a:ext cx="41934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2"/>
          <p:cNvSpPr/>
          <p:nvPr/>
        </p:nvSpPr>
        <p:spPr>
          <a:xfrm>
            <a:off x="4950601" y="539500"/>
            <a:ext cx="3480175" cy="1560765"/>
          </a:xfrm>
          <a:custGeom>
            <a:avLst/>
            <a:gdLst/>
            <a:ahLst/>
            <a:cxnLst/>
            <a:rect l="l" t="t" r="r" b="b"/>
            <a:pathLst>
              <a:path w="101212" h="51202" fill="none" extrusionOk="0">
                <a:moveTo>
                  <a:pt x="34531" y="51201"/>
                </a:moveTo>
                <a:lnTo>
                  <a:pt x="101212" y="51201"/>
                </a:lnTo>
                <a:lnTo>
                  <a:pt x="101212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miter lim="2381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15;p37">
            <a:extLst>
              <a:ext uri="{FF2B5EF4-FFF2-40B4-BE49-F238E27FC236}">
                <a16:creationId xmlns:a16="http://schemas.microsoft.com/office/drawing/2014/main" id="{A6497FE2-485C-4D32-80ED-29916D6FF8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0599" y="1042015"/>
            <a:ext cx="3362626" cy="5557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chemeClr val="lt1"/>
                </a:solidFill>
              </a:rPr>
              <a:t>ACCESIBILIDAD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34" name="Google Shape;214;p37">
            <a:extLst>
              <a:ext uri="{FF2B5EF4-FFF2-40B4-BE49-F238E27FC236}">
                <a16:creationId xmlns:a16="http://schemas.microsoft.com/office/drawing/2014/main" id="{D15A041E-6F08-4E4F-A79F-7A1ED7AAA8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" y="468732"/>
            <a:ext cx="4572000" cy="555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Patrón arquitectónico MVC (Modelo-Vista-Controlador)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1" name="Imagen 20" descr="Image for post">
            <a:extLst>
              <a:ext uri="{FF2B5EF4-FFF2-40B4-BE49-F238E27FC236}">
                <a16:creationId xmlns:a16="http://schemas.microsoft.com/office/drawing/2014/main" id="{89AD1B15-A22C-43E9-B522-31DB06D8EB3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70" y="1597749"/>
            <a:ext cx="3864062" cy="1769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gital Nomad by Slidesgo">
  <a:themeElements>
    <a:clrScheme name="Simple Light">
      <a:dk1>
        <a:srgbClr val="434343"/>
      </a:dk1>
      <a:lt1>
        <a:srgbClr val="FFFFFF"/>
      </a:lt1>
      <a:dk2>
        <a:srgbClr val="49827D"/>
      </a:dk2>
      <a:lt2>
        <a:srgbClr val="434343"/>
      </a:lt2>
      <a:accent1>
        <a:srgbClr val="FFFFFF"/>
      </a:accent1>
      <a:accent2>
        <a:srgbClr val="49827D"/>
      </a:accent2>
      <a:accent3>
        <a:srgbClr val="434343"/>
      </a:accent3>
      <a:accent4>
        <a:srgbClr val="FFFFFF"/>
      </a:accent4>
      <a:accent5>
        <a:srgbClr val="49827D"/>
      </a:accent5>
      <a:accent6>
        <a:srgbClr val="434343"/>
      </a:accent6>
      <a:hlink>
        <a:srgbClr val="49827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110</Words>
  <Application>Microsoft Office PowerPoint</Application>
  <PresentationFormat>Presentación en pantalla (16:9)</PresentationFormat>
  <Paragraphs>32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Roboto Light</vt:lpstr>
      <vt:lpstr>Reem Kufi</vt:lpstr>
      <vt:lpstr>Roboto Mono Regular</vt:lpstr>
      <vt:lpstr>Roboto</vt:lpstr>
      <vt:lpstr>Digital Nomad by Slidesgo</vt:lpstr>
      <vt:lpstr>Requisitos no funcionales</vt:lpstr>
      <vt:lpstr>Andres Elias Carrascal Verona</vt:lpstr>
      <vt:lpstr>REQUISITOS NO FUNCIONAES</vt:lpstr>
      <vt:lpstr>REGISTRO</vt:lpstr>
      <vt:lpstr>MANTENIBILIDAD</vt:lpstr>
      <vt:lpstr>MANEJO DE ERRORES</vt:lpstr>
      <vt:lpstr>INTERFACES</vt:lpstr>
      <vt:lpstr>DEPENDIBILIDAD</vt:lpstr>
      <vt:lpstr>ACCESIBILIDAD</vt:lpstr>
      <vt:lpstr>CONCURRENCIA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Requisitos no funcionales</dc:title>
  <dc:creator>USUARIO</dc:creator>
  <cp:lastModifiedBy>ANDRES ELIAS CARRASCAL VERONA</cp:lastModifiedBy>
  <cp:revision>5</cp:revision>
  <dcterms:modified xsi:type="dcterms:W3CDTF">2020-09-19T05:35:35Z</dcterms:modified>
</cp:coreProperties>
</file>