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58" r:id="rId7"/>
    <p:sldId id="265" r:id="rId8"/>
    <p:sldId id="262" r:id="rId9"/>
    <p:sldId id="263" r:id="rId10"/>
    <p:sldId id="264" r:id="rId11"/>
    <p:sldId id="267" r:id="rId12"/>
    <p:sldId id="268" r:id="rId13"/>
    <p:sldId id="266" r:id="rId14"/>
  </p:sldIdLst>
  <p:sldSz cx="9144000" cy="5143500" type="screen16x9"/>
  <p:notesSz cx="6858000" cy="9144000"/>
  <p:embeddedFontLst>
    <p:embeddedFont>
      <p:font typeface="Montserrat Light" panose="020B0604020202020204" charset="0"/>
      <p:regular r:id="rId16"/>
      <p:bold r:id="rId17"/>
      <p:italic r:id="rId18"/>
      <p:boldItalic r:id="rId19"/>
    </p:embeddedFont>
    <p:embeddedFont>
      <p:font typeface="DM Serif Display" panose="020B060402020202020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1D1B3-EE4D-466E-A5A6-E190B4C86464}">
  <a:tblStyle styleId="{EB21D1B3-EE4D-466E-A5A6-E190B4C86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980918/Patron-Broker" TargetMode="External"/><Relationship Id="rId2" Type="http://schemas.openxmlformats.org/officeDocument/2006/relationships/hyperlink" Target="https://github.com/AndyVerona123/BrokerPattern.gi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Patron </a:t>
            </a:r>
            <a:r>
              <a:rPr lang="en" dirty="0" smtClean="0">
                <a:solidFill>
                  <a:schemeClr val="accent6"/>
                </a:solidFill>
              </a:rPr>
              <a:t>Broker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6041205" y="4052960"/>
            <a:ext cx="25266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DM Serif Display" panose="020B0604020202020204" charset="0"/>
              </a:rPr>
              <a:t>Por:</a:t>
            </a:r>
          </a:p>
          <a:p>
            <a:r>
              <a:rPr lang="es-ES" b="1" dirty="0" smtClean="0">
                <a:solidFill>
                  <a:schemeClr val="bg1"/>
                </a:solidFill>
                <a:latin typeface="DM Serif Display" panose="020B0604020202020204" charset="0"/>
              </a:rPr>
              <a:t>- Luis Carlos Rendón Cardona </a:t>
            </a:r>
          </a:p>
          <a:p>
            <a:r>
              <a:rPr lang="es-ES" b="1" dirty="0" smtClean="0">
                <a:solidFill>
                  <a:schemeClr val="bg1"/>
                </a:solidFill>
                <a:latin typeface="DM Serif Display" panose="020B0604020202020204" charset="0"/>
              </a:rPr>
              <a:t>-Andrés Elías Carrascal</a:t>
            </a:r>
          </a:p>
          <a:p>
            <a:r>
              <a:rPr lang="es-ES" b="1" dirty="0" smtClean="0">
                <a:solidFill>
                  <a:schemeClr val="bg1"/>
                </a:solidFill>
                <a:latin typeface="DM Serif Display" panose="020B0604020202020204" charset="0"/>
              </a:rPr>
              <a:t>-Wulfram Miguel Polo Polo</a:t>
            </a:r>
            <a:endParaRPr lang="en-US" b="1" dirty="0">
              <a:solidFill>
                <a:schemeClr val="bg1"/>
              </a:solidFill>
              <a:latin typeface="DM Serif Display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27" y="1365383"/>
            <a:ext cx="7240543" cy="3454998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09827" y="371118"/>
            <a:ext cx="6766500" cy="83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 smtClean="0">
                <a:solidFill>
                  <a:schemeClr val="accent6"/>
                </a:solidFill>
              </a:rPr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109827" y="371118"/>
            <a:ext cx="6766500" cy="83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 smtClean="0">
                <a:solidFill>
                  <a:schemeClr val="accent6"/>
                </a:solidFill>
              </a:rPr>
              <a:t>CORBA</a:t>
            </a:r>
            <a:endParaRPr lang="en-U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050704" y="1570008"/>
            <a:ext cx="7661782" cy="33297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  <a:latin typeface="DM Serif Displayas"/>
              </a:rPr>
              <a:t>Common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DM Serif Displayas"/>
              </a:rPr>
              <a:t>Object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DM Serif Displayas"/>
              </a:rPr>
              <a:t>Request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DM Serif Displayas"/>
              </a:rPr>
              <a:t>Broker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DM Serif Displayas"/>
              </a:rPr>
              <a:t>Architecture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 (CORBA): es un estándar definido por el grupo de gestión de objetos (OMG) que permite el funcionamiento conjunto de componentes de software escritos en distintos lenguajes informáticos y que se ejecutan en distintos sistemas.</a:t>
            </a:r>
            <a:endParaRPr lang="es-ES" sz="2400" dirty="0" smtClean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DM Serif Displayas"/>
            </a:endParaRPr>
          </a:p>
        </p:txBody>
      </p:sp>
    </p:spTree>
    <p:extLst>
      <p:ext uri="{BB962C8B-B14F-4D97-AF65-F5344CB8AC3E}">
        <p14:creationId xmlns:p14="http://schemas.microsoft.com/office/powerpoint/2010/main" val="197787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109827" y="371118"/>
            <a:ext cx="6766500" cy="83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 smtClean="0">
                <a:solidFill>
                  <a:schemeClr val="accent6"/>
                </a:solidFill>
              </a:rPr>
              <a:t>Implementaciones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50704" y="1570008"/>
            <a:ext cx="7661782" cy="33297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Para la realización de este proyecto realizamos 2 aplicativos que se podrán ver en los siguientes enlaces de GitHub: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DM Serif Displayas"/>
                <a:hlinkClick r:id="rId2"/>
              </a:rPr>
              <a:t>https://</a:t>
            </a:r>
            <a:r>
              <a:rPr lang="es-ES" sz="2400" dirty="0" smtClean="0">
                <a:solidFill>
                  <a:schemeClr val="bg1"/>
                </a:solidFill>
                <a:latin typeface="DM Serif Displayas"/>
                <a:hlinkClick r:id="rId2"/>
              </a:rPr>
              <a:t>github.com/AndyVerona123/BrokerPattern.git</a:t>
            </a:r>
            <a:endParaRPr lang="es-ES" sz="2400" dirty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400">
                <a:solidFill>
                  <a:schemeClr val="bg1"/>
                </a:solidFill>
                <a:latin typeface="DM Serif Displayas"/>
                <a:hlinkClick r:id="rId3"/>
              </a:rPr>
              <a:t>https</a:t>
            </a:r>
            <a:r>
              <a:rPr lang="es-ES" sz="2400">
                <a:solidFill>
                  <a:schemeClr val="bg1"/>
                </a:solidFill>
                <a:latin typeface="DM Serif Displayas"/>
                <a:hlinkClick r:id="rId3"/>
              </a:rPr>
              <a:t>://</a:t>
            </a:r>
            <a:r>
              <a:rPr lang="es-ES" sz="2400" smtClean="0">
                <a:solidFill>
                  <a:schemeClr val="bg1"/>
                </a:solidFill>
                <a:latin typeface="DM Serif Displayas"/>
                <a:hlinkClick r:id="rId3"/>
              </a:rPr>
              <a:t>github.com/Luis980918/Patron-Broker</a:t>
            </a:r>
            <a:endParaRPr lang="es-ES" sz="2400" smtClean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DM Serif Displayas"/>
            </a:endParaRPr>
          </a:p>
        </p:txBody>
      </p:sp>
    </p:spTree>
    <p:extLst>
      <p:ext uri="{BB962C8B-B14F-4D97-AF65-F5344CB8AC3E}">
        <p14:creationId xmlns:p14="http://schemas.microsoft.com/office/powerpoint/2010/main" val="190222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Muchas gracias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205" y="151289"/>
            <a:ext cx="6766500" cy="1104872"/>
          </a:xfrm>
        </p:spPr>
        <p:txBody>
          <a:bodyPr/>
          <a:lstStyle/>
          <a:p>
            <a:r>
              <a:rPr lang="en" dirty="0">
                <a:solidFill>
                  <a:schemeClr val="accent6"/>
                </a:solidFill>
              </a:rPr>
              <a:t>Broker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74657" y="1541317"/>
            <a:ext cx="7969321" cy="25993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solidFill>
                  <a:schemeClr val="bg1"/>
                </a:solidFill>
              </a:rPr>
              <a:t>El patrón de diseño Broker se utiliza para organizar sistemas distribuidos con componentes desacoplados que interaccionan realizando invocaciones remotas a servicios</a:t>
            </a:r>
            <a:r>
              <a:rPr lang="es-ES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ES" sz="2400" dirty="0">
                <a:solidFill>
                  <a:schemeClr val="bg1"/>
                </a:solidFill>
                <a:latin typeface="DM Serif Displayas"/>
              </a:rPr>
              <a:t>El broker es el responsable de coordinar la comunicación</a:t>
            </a:r>
          </a:p>
          <a:p>
            <a:r>
              <a:rPr lang="es-ES" sz="2400" dirty="0">
                <a:solidFill>
                  <a:schemeClr val="bg1"/>
                </a:solidFill>
                <a:latin typeface="DM Serif Displayas"/>
              </a:rPr>
              <a:t>(reenviar solicitudes &amp; transmitir resultados o excepciones).</a:t>
            </a:r>
          </a:p>
          <a:p>
            <a:endParaRPr lang="en-US" sz="2400" dirty="0">
              <a:solidFill>
                <a:schemeClr val="bg1"/>
              </a:solidFill>
              <a:latin typeface="DM Serif Displayas"/>
            </a:endParaRPr>
          </a:p>
        </p:txBody>
      </p:sp>
    </p:spTree>
    <p:extLst>
      <p:ext uri="{BB962C8B-B14F-4D97-AF65-F5344CB8AC3E}">
        <p14:creationId xmlns:p14="http://schemas.microsoft.com/office/powerpoint/2010/main" val="403206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0703" y="430630"/>
            <a:ext cx="6766500" cy="759815"/>
          </a:xfrm>
        </p:spPr>
        <p:txBody>
          <a:bodyPr/>
          <a:lstStyle/>
          <a:p>
            <a:r>
              <a:rPr lang="en" dirty="0" smtClean="0">
                <a:solidFill>
                  <a:schemeClr val="accent6"/>
                </a:solidFill>
              </a:rPr>
              <a:t>Contexto</a:t>
            </a:r>
            <a:endParaRPr lang="en-US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050704" y="1541316"/>
            <a:ext cx="7661782" cy="33584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400" smtClean="0">
                <a:solidFill>
                  <a:schemeClr val="bg1"/>
                </a:solidFill>
                <a:latin typeface="DM Serif Displayas"/>
              </a:rPr>
              <a:t>Algunos sistemas se construyen a partir de una colección de servicios distribuidos en múltiples servidores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400" smtClean="0">
                <a:solidFill>
                  <a:schemeClr val="bg1"/>
                </a:solidFill>
              </a:rPr>
              <a:t>Se requiere ocuparse de definir cómo los servicios van a interactuar (conectarse e intercambiar información) y manejar la disponibilidad de los servicios </a:t>
            </a:r>
            <a:endParaRPr lang="es-ES" sz="2400" smtClean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  <a:latin typeface="DM Serif Displayas"/>
            </a:endParaRPr>
          </a:p>
        </p:txBody>
      </p:sp>
    </p:spTree>
    <p:extLst>
      <p:ext uri="{BB962C8B-B14F-4D97-AF65-F5344CB8AC3E}">
        <p14:creationId xmlns:p14="http://schemas.microsoft.com/office/powerpoint/2010/main" val="259038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827" y="371118"/>
            <a:ext cx="6766500" cy="830959"/>
          </a:xfrm>
        </p:spPr>
        <p:txBody>
          <a:bodyPr/>
          <a:lstStyle/>
          <a:p>
            <a:r>
              <a:rPr lang="en" dirty="0" smtClean="0">
                <a:solidFill>
                  <a:schemeClr val="accent6"/>
                </a:solidFill>
              </a:rPr>
              <a:t>Problema</a:t>
            </a:r>
            <a:endParaRPr lang="en-US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050704" y="1541316"/>
            <a:ext cx="7661782" cy="33584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  <a:latin typeface="DM Serif Displayas"/>
              </a:rPr>
              <a:t>¿Cómo </a:t>
            </a:r>
            <a:r>
              <a:rPr lang="es-ES" sz="2400" dirty="0">
                <a:solidFill>
                  <a:schemeClr val="bg1"/>
                </a:solidFill>
                <a:latin typeface="DM Serif Displayas"/>
              </a:rPr>
              <a:t>estructurar el software distribuido y que los usuarios de </a:t>
            </a:r>
            <a:r>
              <a:rPr lang="es-ES" sz="2400" dirty="0" smtClean="0">
                <a:solidFill>
                  <a:schemeClr val="bg1"/>
                </a:solidFill>
                <a:latin typeface="DM Serif Displayas"/>
              </a:rPr>
              <a:t>los servicios </a:t>
            </a:r>
            <a:r>
              <a:rPr lang="es-ES" sz="2400" dirty="0">
                <a:solidFill>
                  <a:schemeClr val="bg1"/>
                </a:solidFill>
                <a:latin typeface="DM Serif Displayas"/>
              </a:rPr>
              <a:t>no </a:t>
            </a:r>
            <a:r>
              <a:rPr lang="es-ES" sz="2400" dirty="0" smtClean="0">
                <a:solidFill>
                  <a:schemeClr val="bg1"/>
                </a:solidFill>
                <a:latin typeface="DM Serif Displayas"/>
              </a:rPr>
              <a:t>necesiten </a:t>
            </a:r>
            <a:r>
              <a:rPr lang="es-ES" sz="2400" dirty="0">
                <a:solidFill>
                  <a:schemeClr val="bg1"/>
                </a:solidFill>
                <a:latin typeface="DM Serif Displayas"/>
              </a:rPr>
              <a:t>conocer la naturaleza y ubicación de </a:t>
            </a:r>
            <a:r>
              <a:rPr lang="es-ES" sz="2400" dirty="0" smtClean="0">
                <a:solidFill>
                  <a:schemeClr val="bg1"/>
                </a:solidFill>
                <a:latin typeface="DM Serif Displayas"/>
              </a:rPr>
              <a:t>los proveedores </a:t>
            </a:r>
            <a:r>
              <a:rPr lang="es-ES" sz="2400" dirty="0">
                <a:solidFill>
                  <a:schemeClr val="bg1"/>
                </a:solidFill>
                <a:latin typeface="DM Serif Displayas"/>
              </a:rPr>
              <a:t>de los servicios y hacer posible que </a:t>
            </a:r>
            <a:r>
              <a:rPr lang="es-ES" sz="2400" dirty="0" smtClean="0">
                <a:solidFill>
                  <a:schemeClr val="bg1"/>
                </a:solidFill>
                <a:latin typeface="DM Serif Displayas"/>
              </a:rPr>
              <a:t>cambien dinámicamente?</a:t>
            </a:r>
            <a:endParaRPr lang="en-US" sz="2400" dirty="0">
              <a:solidFill>
                <a:schemeClr val="bg1"/>
              </a:solidFill>
              <a:latin typeface="DM Serif Displayas"/>
            </a:endParaRPr>
          </a:p>
        </p:txBody>
      </p:sp>
    </p:spTree>
    <p:extLst>
      <p:ext uri="{BB962C8B-B14F-4D97-AF65-F5344CB8AC3E}">
        <p14:creationId xmlns:p14="http://schemas.microsoft.com/office/powerpoint/2010/main" val="24929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109827" y="371118"/>
            <a:ext cx="6766500" cy="830959"/>
          </a:xfrm>
        </p:spPr>
        <p:txBody>
          <a:bodyPr/>
          <a:lstStyle/>
          <a:p>
            <a:r>
              <a:rPr lang="en" dirty="0" smtClean="0">
                <a:solidFill>
                  <a:schemeClr val="accent6"/>
                </a:solidFill>
              </a:rPr>
              <a:t>Solución</a:t>
            </a:r>
            <a:endParaRPr lang="en-U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050704" y="1541316"/>
            <a:ext cx="7661782" cy="22543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DM Serif Displayas"/>
              </a:rPr>
              <a:t>El patrón broker separa a los usuarios de servicios (clientes) de </a:t>
            </a:r>
            <a:r>
              <a:rPr lang="es-ES" sz="2400" dirty="0" smtClean="0">
                <a:solidFill>
                  <a:schemeClr val="bg1"/>
                </a:solidFill>
                <a:latin typeface="DM Serif Displayas"/>
              </a:rPr>
              <a:t>los proveedores </a:t>
            </a:r>
            <a:r>
              <a:rPr lang="es-ES" sz="2400" dirty="0">
                <a:solidFill>
                  <a:schemeClr val="bg1"/>
                </a:solidFill>
                <a:latin typeface="DM Serif Displayas"/>
              </a:rPr>
              <a:t>de servicios (servidores)</a:t>
            </a:r>
            <a:endParaRPr lang="en-US" sz="2400" dirty="0">
              <a:solidFill>
                <a:schemeClr val="bg1"/>
              </a:solidFill>
              <a:latin typeface="DM Serif Displayas"/>
            </a:endParaRPr>
          </a:p>
        </p:txBody>
      </p:sp>
    </p:spTree>
    <p:extLst>
      <p:ext uri="{BB962C8B-B14F-4D97-AF65-F5344CB8AC3E}">
        <p14:creationId xmlns:p14="http://schemas.microsoft.com/office/powerpoint/2010/main" val="75108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1145" y="303906"/>
            <a:ext cx="6766500" cy="758652"/>
          </a:xfrm>
        </p:spPr>
        <p:txBody>
          <a:bodyPr/>
          <a:lstStyle/>
          <a:p>
            <a:r>
              <a:rPr lang="en" dirty="0" smtClean="0">
                <a:solidFill>
                  <a:schemeClr val="accent6"/>
                </a:solidFill>
              </a:rPr>
              <a:t>Estructura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880171" y="2578813"/>
            <a:ext cx="5537771" cy="1756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10" y="1315092"/>
            <a:ext cx="5681932" cy="345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1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091145" y="303906"/>
            <a:ext cx="6766500" cy="758652"/>
          </a:xfrm>
        </p:spPr>
        <p:txBody>
          <a:bodyPr/>
          <a:lstStyle/>
          <a:p>
            <a:r>
              <a:rPr lang="en" dirty="0" smtClean="0">
                <a:solidFill>
                  <a:schemeClr val="accent6"/>
                </a:solidFill>
              </a:rPr>
              <a:t>Consideraciones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50704" y="1541316"/>
            <a:ext cx="7661782" cy="22543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  <a:latin typeface="DM Serif Displayas"/>
              </a:rPr>
              <a:t>Los clientes no tienen que conocer directamente los servidores ya que oculta detalles de implementación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  <a:latin typeface="DM Serif Displayas"/>
              </a:rPr>
              <a:t>Se pueden adicionar o eliminar componentes en tiempo de ejecución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  <a:latin typeface="DM Serif Displayas"/>
              </a:rPr>
              <a:t>Puede incluir </a:t>
            </a:r>
            <a:r>
              <a:rPr lang="es-ES" sz="2400" dirty="0" err="1" smtClean="0">
                <a:solidFill>
                  <a:schemeClr val="bg1"/>
                </a:solidFill>
                <a:latin typeface="DM Serif Displayas"/>
              </a:rPr>
              <a:t>proxies</a:t>
            </a:r>
            <a:r>
              <a:rPr lang="es-ES" sz="2400" dirty="0" smtClean="0">
                <a:solidFill>
                  <a:schemeClr val="bg1"/>
                </a:solidFill>
                <a:latin typeface="DM Serif Displayas"/>
              </a:rPr>
              <a:t> en el cliente y en el servidor para manejar la comunicación con el </a:t>
            </a:r>
            <a:r>
              <a:rPr lang="es-ES" sz="2400" dirty="0" err="1" smtClean="0">
                <a:solidFill>
                  <a:schemeClr val="bg1"/>
                </a:solidFill>
                <a:latin typeface="DM Serif Displayas"/>
              </a:rPr>
              <a:t>broker</a:t>
            </a:r>
            <a:endParaRPr lang="en-US" sz="2400" dirty="0">
              <a:solidFill>
                <a:schemeClr val="bg1"/>
              </a:solidFill>
              <a:latin typeface="DM Serif Displayas"/>
            </a:endParaRPr>
          </a:p>
        </p:txBody>
      </p:sp>
    </p:spTree>
    <p:extLst>
      <p:ext uri="{BB962C8B-B14F-4D97-AF65-F5344CB8AC3E}">
        <p14:creationId xmlns:p14="http://schemas.microsoft.com/office/powerpoint/2010/main" val="197704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109827" y="371118"/>
            <a:ext cx="6766500" cy="830959"/>
          </a:xfrm>
        </p:spPr>
        <p:txBody>
          <a:bodyPr/>
          <a:lstStyle/>
          <a:p>
            <a:r>
              <a:rPr lang="en" dirty="0" smtClean="0">
                <a:solidFill>
                  <a:schemeClr val="accent6"/>
                </a:solidFill>
              </a:rPr>
              <a:t>Ventajas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50704" y="1570008"/>
            <a:ext cx="7661782" cy="33297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DM Serif Displayas"/>
              </a:rPr>
              <a:t>Los clientes no tienen que conocer ni la identidad, ni la dirección, ni </a:t>
            </a: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las particularidades 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de comunicación de los </a:t>
            </a: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servidores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DM Serif Displayas"/>
              </a:rPr>
              <a:t>Si un servidor se deja de estar disponible, el broker podría re-direccionar </a:t>
            </a: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las peticiones 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a otro servidor que lo reemplace (disponibilidad</a:t>
            </a: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)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DM Serif Displayas"/>
              </a:rPr>
              <a:t>Si un servidor es reemplazado por otro, solamente el broker deberá </a:t>
            </a: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conocer sobre 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dicho cambio (modificabilidad</a:t>
            </a: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)</a:t>
            </a:r>
            <a:endParaRPr lang="es-ES" sz="2000" dirty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DM Serif Displayas"/>
            </a:endParaRPr>
          </a:p>
        </p:txBody>
      </p:sp>
    </p:spTree>
    <p:extLst>
      <p:ext uri="{BB962C8B-B14F-4D97-AF65-F5344CB8AC3E}">
        <p14:creationId xmlns:p14="http://schemas.microsoft.com/office/powerpoint/2010/main" val="57804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109827" y="371118"/>
            <a:ext cx="6766500" cy="83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dirty="0" smtClean="0">
                <a:solidFill>
                  <a:schemeClr val="accent6"/>
                </a:solidFill>
              </a:rPr>
              <a:t>Desventajas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50704" y="1570008"/>
            <a:ext cx="7661782" cy="33297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Agrega 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una capa de redirección y, por lo tanto, latencia entre clientes </a:t>
            </a: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y servidores</a:t>
            </a:r>
            <a:endParaRPr lang="es-ES" sz="2000" dirty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Dicha 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capa podría transformarse en un cuello de </a:t>
            </a: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botella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El </a:t>
            </a:r>
            <a:r>
              <a:rPr lang="es-ES" sz="2000" dirty="0">
                <a:solidFill>
                  <a:schemeClr val="bg1"/>
                </a:solidFill>
                <a:latin typeface="DM Serif Displayas"/>
              </a:rPr>
              <a:t>broker podría ser un único punto de </a:t>
            </a: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falla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DM Serif Displayas"/>
              </a:rPr>
              <a:t>puede ser un objetivo de ataques de </a:t>
            </a:r>
            <a:r>
              <a:rPr lang="es-ES" sz="2000" dirty="0" smtClean="0">
                <a:solidFill>
                  <a:schemeClr val="bg1"/>
                </a:solidFill>
                <a:latin typeface="DM Serif Displayas"/>
              </a:rPr>
              <a:t>seguridad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DM Serif Displayas"/>
              </a:rPr>
              <a:t>puede ser difícil de testear</a:t>
            </a:r>
            <a:endParaRPr lang="es-ES" sz="2000" dirty="0" smtClean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chemeClr val="bg1"/>
              </a:solidFill>
              <a:latin typeface="DM Serif Displayas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DM Serif Displayas"/>
            </a:endParaRPr>
          </a:p>
        </p:txBody>
      </p:sp>
    </p:spTree>
    <p:extLst>
      <p:ext uri="{BB962C8B-B14F-4D97-AF65-F5344CB8AC3E}">
        <p14:creationId xmlns:p14="http://schemas.microsoft.com/office/powerpoint/2010/main" val="1177667640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387</Words>
  <Application>Microsoft Office PowerPoint</Application>
  <PresentationFormat>Presentación en pantalla (16:9)</PresentationFormat>
  <Paragraphs>41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Montserrat Light</vt:lpstr>
      <vt:lpstr>Arial</vt:lpstr>
      <vt:lpstr>DM Serif Display</vt:lpstr>
      <vt:lpstr>Calibri</vt:lpstr>
      <vt:lpstr>DM Serif Displayas</vt:lpstr>
      <vt:lpstr>Mutius template</vt:lpstr>
      <vt:lpstr>Patron Broker</vt:lpstr>
      <vt:lpstr>Broker</vt:lpstr>
      <vt:lpstr>Contexto</vt:lpstr>
      <vt:lpstr>Problema</vt:lpstr>
      <vt:lpstr>Solución</vt:lpstr>
      <vt:lpstr>Estructura</vt:lpstr>
      <vt:lpstr>Consideraciones</vt:lpstr>
      <vt:lpstr>Ventajas</vt:lpstr>
      <vt:lpstr>Presentación de PowerPoint</vt:lpstr>
      <vt:lpstr>Presentación de PowerPoint</vt:lpstr>
      <vt:lpstr>Presentación de PowerPoint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 Broker</dc:title>
  <dc:creator>Rendón Cardona</dc:creator>
  <cp:lastModifiedBy>Rendón Cardona</cp:lastModifiedBy>
  <cp:revision>10</cp:revision>
  <dcterms:modified xsi:type="dcterms:W3CDTF">2020-12-13T22:22:15Z</dcterms:modified>
</cp:coreProperties>
</file>