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Tw Cen MT Condensed" panose="020B0606020104020203" pitchFamily="34" charset="0"/>
      <p:regular r:id="rId17"/>
      <p:bold r:id="rId18"/>
    </p:embeddedFont>
    <p:embeddedFont>
      <p:font typeface="Tw Cen MT" panose="020B06020201040206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85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8773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84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82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488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07648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0297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19345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4380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2534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435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2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794488" y="1274614"/>
            <a:ext cx="5829300" cy="109728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Savior</a:t>
            </a:r>
            <a:endParaRPr lang="pt-BR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224330" y="406949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Integrantes: André Barbosa e Juliana Yuri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48229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Mockups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50" y="1232229"/>
            <a:ext cx="6878100" cy="38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07" y="1017800"/>
            <a:ext cx="7050992" cy="40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625230"/>
            <a:ext cx="8520600" cy="6451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Modelo Conceitual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758225"/>
            <a:ext cx="751700" cy="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537" y="2279049"/>
            <a:ext cx="850300" cy="8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flipV="1">
            <a:off x="1332300" y="2697600"/>
            <a:ext cx="9984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75247" y="663391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Processo de extração dos dados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040796"/>
            <a:ext cx="850299" cy="8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99" y="1925550"/>
            <a:ext cx="850299" cy="8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00" y="2328950"/>
            <a:ext cx="751700" cy="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" y="2428749"/>
            <a:ext cx="751700" cy="7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413050" y="2387700"/>
            <a:ext cx="837224" cy="3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600" dirty="0">
                <a:solidFill>
                  <a:srgbClr val="333333"/>
                </a:solidFill>
                <a:highlight>
                  <a:srgbClr val="FFFFFF"/>
                </a:highlight>
              </a:rPr>
              <a:t>PyPDF2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400" y="2024149"/>
            <a:ext cx="751700" cy="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400" y="2195900"/>
            <a:ext cx="751700" cy="7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700" y="2428750"/>
            <a:ext cx="751700" cy="7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850375" y="3080650"/>
            <a:ext cx="2046000" cy="40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600" dirty="0"/>
              <a:t>Válidos, Furto e Roubo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3288500" y="2697600"/>
            <a:ext cx="11295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3421850" y="2346550"/>
            <a:ext cx="751800" cy="2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600" dirty="0"/>
              <a:t>Tabula</a:t>
            </a:r>
            <a:endParaRPr lang="pt-BR" dirty="0"/>
          </a:p>
        </p:txBody>
      </p:sp>
      <p:cxnSp>
        <p:nvCxnSpPr>
          <p:cNvPr id="127" name="Shape 127"/>
          <p:cNvCxnSpPr/>
          <p:nvPr/>
        </p:nvCxnSpPr>
        <p:spPr>
          <a:xfrm rot="10800000" flipH="1">
            <a:off x="7568675" y="2710600"/>
            <a:ext cx="771000" cy="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450" y="2146599"/>
            <a:ext cx="850300" cy="8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67775" y="2350650"/>
            <a:ext cx="850200" cy="40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600" dirty="0" err="1"/>
              <a:t>Pentaho</a:t>
            </a:r>
            <a:endParaRPr lang="pt-BR" sz="1600" dirty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60376" y="3636548"/>
            <a:ext cx="3516825" cy="126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endCxn id="113" idx="1"/>
          </p:cNvCxnSpPr>
          <p:nvPr/>
        </p:nvCxnSpPr>
        <p:spPr>
          <a:xfrm rot="10800000" flipH="1">
            <a:off x="5475337" y="2704199"/>
            <a:ext cx="1303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5551425" y="2130675"/>
            <a:ext cx="11295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600" dirty="0"/>
              <a:t>Extração dos dados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99" y="2586125"/>
            <a:ext cx="850299" cy="85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75" y="2279049"/>
            <a:ext cx="850300" cy="8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712" y="2126649"/>
            <a:ext cx="850300" cy="8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19" y="55649"/>
            <a:ext cx="5865816" cy="49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19"/>
            <a:ext cx="9143999" cy="508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21"/>
            <a:ext cx="9144000" cy="506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43"/>
            <a:ext cx="9144000" cy="510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36"/>
            <a:ext cx="9144000" cy="510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</TotalTime>
  <Words>28</Words>
  <Application>Microsoft Office PowerPoint</Application>
  <PresentationFormat>Apresentação na tela (16:9)</PresentationFormat>
  <Paragraphs>10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Wingdings 3</vt:lpstr>
      <vt:lpstr>Arial</vt:lpstr>
      <vt:lpstr>Roboto</vt:lpstr>
      <vt:lpstr>Tw Cen MT Condensed</vt:lpstr>
      <vt:lpstr>Tw Cen MT</vt:lpstr>
      <vt:lpstr>Integral</vt:lpstr>
      <vt:lpstr>Your Savior</vt:lpstr>
      <vt:lpstr>Mockups</vt:lpstr>
      <vt:lpstr>Modelo Conceitual</vt:lpstr>
      <vt:lpstr>Processo de extração dos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Savior</dc:title>
  <dc:creator>André Barbosa da Vitória</dc:creator>
  <cp:lastModifiedBy>André Barbosa da Vitória</cp:lastModifiedBy>
  <cp:revision>5</cp:revision>
  <dcterms:modified xsi:type="dcterms:W3CDTF">2016-11-29T13:35:11Z</dcterms:modified>
</cp:coreProperties>
</file>