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438912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b="def" i="def"/>
      <a:tcStyle>
        <a:tcBdr/>
        <a:fill>
          <a:solidFill>
            <a:srgbClr val="FFFFFF"/>
          </a:solidFill>
        </a:fill>
      </a:tcStyle>
    </a:band2H>
    <a:firstCo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AABAC9"/>
              </a:solidFill>
              <a:prstDash val="solid"/>
              <a:round/>
            </a:ln>
          </a:left>
          <a:right>
            <a:ln w="12700" cap="flat">
              <a:solidFill>
                <a:srgbClr val="AABAC9"/>
              </a:solidFill>
              <a:prstDash val="solid"/>
              <a:round/>
            </a:ln>
          </a:right>
          <a:top>
            <a:ln w="12700" cap="flat">
              <a:solidFill>
                <a:srgbClr val="AABAC9"/>
              </a:solidFill>
              <a:prstDash val="solid"/>
              <a:round/>
            </a:ln>
          </a:top>
          <a:bottom>
            <a:ln w="12700" cap="flat">
              <a:solidFill>
                <a:srgbClr val="AABAC9"/>
              </a:solidFill>
              <a:prstDash val="solid"/>
              <a:round/>
            </a:ln>
          </a:bottom>
          <a:insideH>
            <a:ln w="12700" cap="flat">
              <a:solidFill>
                <a:srgbClr val="AABAC9"/>
              </a:solidFill>
              <a:prstDash val="solid"/>
              <a:round/>
            </a:ln>
          </a:insideH>
          <a:insideV>
            <a:ln w="12700" cap="flat">
              <a:solidFill>
                <a:srgbClr val="AABAC9"/>
              </a:solidFill>
              <a:prstDash val="solid"/>
              <a:round/>
            </a:ln>
          </a:insideV>
        </a:tcBdr>
        <a:fill>
          <a:solidFill>
            <a:srgbClr val="F0F0F0"/>
          </a:solidFill>
        </a:fill>
      </a:tcStyle>
    </a:wholeTbl>
    <a:band2H>
      <a:tcTxStyle b="def" i="def"/>
      <a:tcStyle>
        <a:tcBdr/>
        <a:fill>
          <a:solidFill>
            <a:srgbClr val="F8F8F8"/>
          </a:solidFill>
        </a:fill>
      </a:tcStyle>
    </a:band2H>
    <a:firstCol>
      <a:tcTxStyle b="on" i="off">
        <a:fontRef idx="major">
          <a:srgbClr val="AABAC9"/>
        </a:fontRef>
        <a:srgbClr val="AABAC9"/>
      </a:tcTxStyle>
      <a:tcStyle>
        <a:tcBdr>
          <a:left>
            <a:ln w="12700" cap="flat">
              <a:solidFill>
                <a:srgbClr val="AABAC9"/>
              </a:solidFill>
              <a:prstDash val="solid"/>
              <a:round/>
            </a:ln>
          </a:left>
          <a:right>
            <a:ln w="12700" cap="flat">
              <a:solidFill>
                <a:srgbClr val="AABAC9"/>
              </a:solidFill>
              <a:prstDash val="solid"/>
              <a:round/>
            </a:ln>
          </a:right>
          <a:top>
            <a:ln w="12700" cap="flat">
              <a:solidFill>
                <a:srgbClr val="AABAC9"/>
              </a:solidFill>
              <a:prstDash val="solid"/>
              <a:round/>
            </a:ln>
          </a:top>
          <a:bottom>
            <a:ln w="12700" cap="flat">
              <a:solidFill>
                <a:srgbClr val="AABAC9"/>
              </a:solidFill>
              <a:prstDash val="solid"/>
              <a:round/>
            </a:ln>
          </a:bottom>
          <a:insideH>
            <a:ln w="12700" cap="flat">
              <a:solidFill>
                <a:srgbClr val="AABAC9"/>
              </a:solidFill>
              <a:prstDash val="solid"/>
              <a:round/>
            </a:ln>
          </a:insideH>
          <a:insideV>
            <a:ln w="12700" cap="flat">
              <a:solidFill>
                <a:srgbClr val="AABAC9"/>
              </a:solidFill>
              <a:prstDash val="solid"/>
              <a:round/>
            </a:ln>
          </a:insideV>
        </a:tcBdr>
        <a:fill>
          <a:solidFill>
            <a:schemeClr val="accent1"/>
          </a:solidFill>
        </a:fill>
      </a:tcStyle>
    </a:firstCol>
    <a:lastRow>
      <a:tcTxStyle b="on" i="off">
        <a:fontRef idx="major">
          <a:srgbClr val="AABAC9"/>
        </a:fontRef>
        <a:srgbClr val="AABAC9"/>
      </a:tcTxStyle>
      <a:tcStyle>
        <a:tcBdr>
          <a:left>
            <a:ln w="12700" cap="flat">
              <a:solidFill>
                <a:srgbClr val="AABAC9"/>
              </a:solidFill>
              <a:prstDash val="solid"/>
              <a:round/>
            </a:ln>
          </a:left>
          <a:right>
            <a:ln w="12700" cap="flat">
              <a:solidFill>
                <a:srgbClr val="AABAC9"/>
              </a:solidFill>
              <a:prstDash val="solid"/>
              <a:round/>
            </a:ln>
          </a:right>
          <a:top>
            <a:ln w="38100" cap="flat">
              <a:solidFill>
                <a:srgbClr val="AABAC9"/>
              </a:solidFill>
              <a:prstDash val="solid"/>
              <a:round/>
            </a:ln>
          </a:top>
          <a:bottom>
            <a:ln w="12700" cap="flat">
              <a:solidFill>
                <a:srgbClr val="AABAC9"/>
              </a:solidFill>
              <a:prstDash val="solid"/>
              <a:round/>
            </a:ln>
          </a:bottom>
          <a:insideH>
            <a:ln w="12700" cap="flat">
              <a:solidFill>
                <a:srgbClr val="AABAC9"/>
              </a:solidFill>
              <a:prstDash val="solid"/>
              <a:round/>
            </a:ln>
          </a:insideH>
          <a:insideV>
            <a:ln w="12700" cap="flat">
              <a:solidFill>
                <a:srgbClr val="AABAC9"/>
              </a:solidFill>
              <a:prstDash val="solid"/>
              <a:round/>
            </a:ln>
          </a:insideV>
        </a:tcBdr>
        <a:fill>
          <a:solidFill>
            <a:schemeClr val="accent1"/>
          </a:solidFill>
        </a:fill>
      </a:tcStyle>
    </a:lastRow>
    <a:firstRow>
      <a:tcTxStyle b="on" i="off">
        <a:fontRef idx="major">
          <a:srgbClr val="AABAC9"/>
        </a:fontRef>
        <a:srgbClr val="AABAC9"/>
      </a:tcTxStyle>
      <a:tcStyle>
        <a:tcBdr>
          <a:left>
            <a:ln w="12700" cap="flat">
              <a:solidFill>
                <a:srgbClr val="AABAC9"/>
              </a:solidFill>
              <a:prstDash val="solid"/>
              <a:round/>
            </a:ln>
          </a:left>
          <a:right>
            <a:ln w="12700" cap="flat">
              <a:solidFill>
                <a:srgbClr val="AABAC9"/>
              </a:solidFill>
              <a:prstDash val="solid"/>
              <a:round/>
            </a:ln>
          </a:right>
          <a:top>
            <a:ln w="12700" cap="flat">
              <a:solidFill>
                <a:srgbClr val="AABAC9"/>
              </a:solidFill>
              <a:prstDash val="solid"/>
              <a:round/>
            </a:ln>
          </a:top>
          <a:bottom>
            <a:ln w="38100" cap="flat">
              <a:solidFill>
                <a:srgbClr val="AABAC9"/>
              </a:solidFill>
              <a:prstDash val="solid"/>
              <a:round/>
            </a:ln>
          </a:bottom>
          <a:insideH>
            <a:ln w="12700" cap="flat">
              <a:solidFill>
                <a:srgbClr val="AABAC9"/>
              </a:solidFill>
              <a:prstDash val="solid"/>
              <a:round/>
            </a:ln>
          </a:insideH>
          <a:insideV>
            <a:ln w="12700" cap="flat">
              <a:solidFill>
                <a:srgbClr val="AABAC9"/>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AABAC9"/>
              </a:solidFill>
              <a:prstDash val="solid"/>
              <a:round/>
            </a:ln>
          </a:left>
          <a:right>
            <a:ln w="12700" cap="flat">
              <a:solidFill>
                <a:srgbClr val="AABAC9"/>
              </a:solidFill>
              <a:prstDash val="solid"/>
              <a:round/>
            </a:ln>
          </a:right>
          <a:top>
            <a:ln w="12700" cap="flat">
              <a:solidFill>
                <a:srgbClr val="AABAC9"/>
              </a:solidFill>
              <a:prstDash val="solid"/>
              <a:round/>
            </a:ln>
          </a:top>
          <a:bottom>
            <a:ln w="12700" cap="flat">
              <a:solidFill>
                <a:srgbClr val="AABAC9"/>
              </a:solidFill>
              <a:prstDash val="solid"/>
              <a:round/>
            </a:ln>
          </a:bottom>
          <a:insideH>
            <a:ln w="12700" cap="flat">
              <a:solidFill>
                <a:srgbClr val="AABAC9"/>
              </a:solidFill>
              <a:prstDash val="solid"/>
              <a:round/>
            </a:ln>
          </a:insideH>
          <a:insideV>
            <a:ln w="12700" cap="flat">
              <a:solidFill>
                <a:srgbClr val="AABAC9"/>
              </a:solidFill>
              <a:prstDash val="solid"/>
              <a:round/>
            </a:ln>
          </a:insideV>
        </a:tcBdr>
        <a:fill>
          <a:solidFill>
            <a:srgbClr val="EEF1F4"/>
          </a:solidFill>
        </a:fill>
      </a:tcStyle>
    </a:wholeTbl>
    <a:band2H>
      <a:tcTxStyle b="def" i="def"/>
      <a:tcStyle>
        <a:tcBdr/>
        <a:fill>
          <a:solidFill>
            <a:srgbClr val="F7F8F9"/>
          </a:solidFill>
        </a:fill>
      </a:tcStyle>
    </a:band2H>
    <a:firstCol>
      <a:tcTxStyle b="on" i="off">
        <a:fontRef idx="major">
          <a:srgbClr val="AABAC9"/>
        </a:fontRef>
        <a:srgbClr val="AABAC9"/>
      </a:tcTxStyle>
      <a:tcStyle>
        <a:tcBdr>
          <a:left>
            <a:ln w="12700" cap="flat">
              <a:solidFill>
                <a:srgbClr val="AABAC9"/>
              </a:solidFill>
              <a:prstDash val="solid"/>
              <a:round/>
            </a:ln>
          </a:left>
          <a:right>
            <a:ln w="12700" cap="flat">
              <a:solidFill>
                <a:srgbClr val="AABAC9"/>
              </a:solidFill>
              <a:prstDash val="solid"/>
              <a:round/>
            </a:ln>
          </a:right>
          <a:top>
            <a:ln w="12700" cap="flat">
              <a:solidFill>
                <a:srgbClr val="AABAC9"/>
              </a:solidFill>
              <a:prstDash val="solid"/>
              <a:round/>
            </a:ln>
          </a:top>
          <a:bottom>
            <a:ln w="12700" cap="flat">
              <a:solidFill>
                <a:srgbClr val="AABAC9"/>
              </a:solidFill>
              <a:prstDash val="solid"/>
              <a:round/>
            </a:ln>
          </a:bottom>
          <a:insideH>
            <a:ln w="12700" cap="flat">
              <a:solidFill>
                <a:srgbClr val="AABAC9"/>
              </a:solidFill>
              <a:prstDash val="solid"/>
              <a:round/>
            </a:ln>
          </a:insideH>
          <a:insideV>
            <a:ln w="12700" cap="flat">
              <a:solidFill>
                <a:srgbClr val="AABAC9"/>
              </a:solidFill>
              <a:prstDash val="solid"/>
              <a:round/>
            </a:ln>
          </a:insideV>
        </a:tcBdr>
        <a:fill>
          <a:solidFill>
            <a:schemeClr val="accent3"/>
          </a:solidFill>
        </a:fill>
      </a:tcStyle>
    </a:firstCol>
    <a:lastRow>
      <a:tcTxStyle b="on" i="off">
        <a:fontRef idx="major">
          <a:srgbClr val="AABAC9"/>
        </a:fontRef>
        <a:srgbClr val="AABAC9"/>
      </a:tcTxStyle>
      <a:tcStyle>
        <a:tcBdr>
          <a:left>
            <a:ln w="12700" cap="flat">
              <a:solidFill>
                <a:srgbClr val="AABAC9"/>
              </a:solidFill>
              <a:prstDash val="solid"/>
              <a:round/>
            </a:ln>
          </a:left>
          <a:right>
            <a:ln w="12700" cap="flat">
              <a:solidFill>
                <a:srgbClr val="AABAC9"/>
              </a:solidFill>
              <a:prstDash val="solid"/>
              <a:round/>
            </a:ln>
          </a:right>
          <a:top>
            <a:ln w="38100" cap="flat">
              <a:solidFill>
                <a:srgbClr val="AABAC9"/>
              </a:solidFill>
              <a:prstDash val="solid"/>
              <a:round/>
            </a:ln>
          </a:top>
          <a:bottom>
            <a:ln w="12700" cap="flat">
              <a:solidFill>
                <a:srgbClr val="AABAC9"/>
              </a:solidFill>
              <a:prstDash val="solid"/>
              <a:round/>
            </a:ln>
          </a:bottom>
          <a:insideH>
            <a:ln w="12700" cap="flat">
              <a:solidFill>
                <a:srgbClr val="AABAC9"/>
              </a:solidFill>
              <a:prstDash val="solid"/>
              <a:round/>
            </a:ln>
          </a:insideH>
          <a:insideV>
            <a:ln w="12700" cap="flat">
              <a:solidFill>
                <a:srgbClr val="AABAC9"/>
              </a:solidFill>
              <a:prstDash val="solid"/>
              <a:round/>
            </a:ln>
          </a:insideV>
        </a:tcBdr>
        <a:fill>
          <a:solidFill>
            <a:schemeClr val="accent3"/>
          </a:solidFill>
        </a:fill>
      </a:tcStyle>
    </a:lastRow>
    <a:firstRow>
      <a:tcTxStyle b="on" i="off">
        <a:fontRef idx="major">
          <a:srgbClr val="AABAC9"/>
        </a:fontRef>
        <a:srgbClr val="AABAC9"/>
      </a:tcTxStyle>
      <a:tcStyle>
        <a:tcBdr>
          <a:left>
            <a:ln w="12700" cap="flat">
              <a:solidFill>
                <a:srgbClr val="AABAC9"/>
              </a:solidFill>
              <a:prstDash val="solid"/>
              <a:round/>
            </a:ln>
          </a:left>
          <a:right>
            <a:ln w="12700" cap="flat">
              <a:solidFill>
                <a:srgbClr val="AABAC9"/>
              </a:solidFill>
              <a:prstDash val="solid"/>
              <a:round/>
            </a:ln>
          </a:right>
          <a:top>
            <a:ln w="12700" cap="flat">
              <a:solidFill>
                <a:srgbClr val="AABAC9"/>
              </a:solidFill>
              <a:prstDash val="solid"/>
              <a:round/>
            </a:ln>
          </a:top>
          <a:bottom>
            <a:ln w="38100" cap="flat">
              <a:solidFill>
                <a:srgbClr val="AABAC9"/>
              </a:solidFill>
              <a:prstDash val="solid"/>
              <a:round/>
            </a:ln>
          </a:bottom>
          <a:insideH>
            <a:ln w="12700" cap="flat">
              <a:solidFill>
                <a:srgbClr val="AABAC9"/>
              </a:solidFill>
              <a:prstDash val="solid"/>
              <a:round/>
            </a:ln>
          </a:insideH>
          <a:insideV>
            <a:ln w="12700" cap="flat">
              <a:solidFill>
                <a:srgbClr val="AABAC9"/>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AABAC9"/>
              </a:solidFill>
              <a:prstDash val="solid"/>
              <a:round/>
            </a:ln>
          </a:left>
          <a:right>
            <a:ln w="12700" cap="flat">
              <a:solidFill>
                <a:srgbClr val="AABAC9"/>
              </a:solidFill>
              <a:prstDash val="solid"/>
              <a:round/>
            </a:ln>
          </a:right>
          <a:top>
            <a:ln w="12700" cap="flat">
              <a:solidFill>
                <a:srgbClr val="AABAC9"/>
              </a:solidFill>
              <a:prstDash val="solid"/>
              <a:round/>
            </a:ln>
          </a:top>
          <a:bottom>
            <a:ln w="12700" cap="flat">
              <a:solidFill>
                <a:srgbClr val="AABAC9"/>
              </a:solidFill>
              <a:prstDash val="solid"/>
              <a:round/>
            </a:ln>
          </a:bottom>
          <a:insideH>
            <a:ln w="12700" cap="flat">
              <a:solidFill>
                <a:srgbClr val="AABAC9"/>
              </a:solidFill>
              <a:prstDash val="solid"/>
              <a:round/>
            </a:ln>
          </a:insideH>
          <a:insideV>
            <a:ln w="12700" cap="flat">
              <a:solidFill>
                <a:srgbClr val="AABAC9"/>
              </a:solidFill>
              <a:prstDash val="solid"/>
              <a:round/>
            </a:ln>
          </a:insideV>
        </a:tcBdr>
        <a:fill>
          <a:solidFill>
            <a:srgbClr val="CACCD1"/>
          </a:solidFill>
        </a:fill>
      </a:tcStyle>
    </a:wholeTbl>
    <a:band2H>
      <a:tcTxStyle b="def" i="def"/>
      <a:tcStyle>
        <a:tcBdr/>
        <a:fill>
          <a:solidFill>
            <a:srgbClr val="E6E7E9"/>
          </a:solidFill>
        </a:fill>
      </a:tcStyle>
    </a:band2H>
    <a:firstCol>
      <a:tcTxStyle b="on" i="off">
        <a:fontRef idx="major">
          <a:srgbClr val="AABAC9"/>
        </a:fontRef>
        <a:srgbClr val="AABAC9"/>
      </a:tcTxStyle>
      <a:tcStyle>
        <a:tcBdr>
          <a:left>
            <a:ln w="12700" cap="flat">
              <a:solidFill>
                <a:srgbClr val="AABAC9"/>
              </a:solidFill>
              <a:prstDash val="solid"/>
              <a:round/>
            </a:ln>
          </a:left>
          <a:right>
            <a:ln w="12700" cap="flat">
              <a:solidFill>
                <a:srgbClr val="AABAC9"/>
              </a:solidFill>
              <a:prstDash val="solid"/>
              <a:round/>
            </a:ln>
          </a:right>
          <a:top>
            <a:ln w="12700" cap="flat">
              <a:solidFill>
                <a:srgbClr val="AABAC9"/>
              </a:solidFill>
              <a:prstDash val="solid"/>
              <a:round/>
            </a:ln>
          </a:top>
          <a:bottom>
            <a:ln w="12700" cap="flat">
              <a:solidFill>
                <a:srgbClr val="AABAC9"/>
              </a:solidFill>
              <a:prstDash val="solid"/>
              <a:round/>
            </a:ln>
          </a:bottom>
          <a:insideH>
            <a:ln w="12700" cap="flat">
              <a:solidFill>
                <a:srgbClr val="AABAC9"/>
              </a:solidFill>
              <a:prstDash val="solid"/>
              <a:round/>
            </a:ln>
          </a:insideH>
          <a:insideV>
            <a:ln w="12700" cap="flat">
              <a:solidFill>
                <a:srgbClr val="AABAC9"/>
              </a:solidFill>
              <a:prstDash val="solid"/>
              <a:round/>
            </a:ln>
          </a:insideV>
        </a:tcBdr>
        <a:fill>
          <a:solidFill>
            <a:schemeClr val="accent6"/>
          </a:solidFill>
        </a:fill>
      </a:tcStyle>
    </a:firstCol>
    <a:lastRow>
      <a:tcTxStyle b="on" i="off">
        <a:fontRef idx="major">
          <a:srgbClr val="AABAC9"/>
        </a:fontRef>
        <a:srgbClr val="AABAC9"/>
      </a:tcTxStyle>
      <a:tcStyle>
        <a:tcBdr>
          <a:left>
            <a:ln w="12700" cap="flat">
              <a:solidFill>
                <a:srgbClr val="AABAC9"/>
              </a:solidFill>
              <a:prstDash val="solid"/>
              <a:round/>
            </a:ln>
          </a:left>
          <a:right>
            <a:ln w="12700" cap="flat">
              <a:solidFill>
                <a:srgbClr val="AABAC9"/>
              </a:solidFill>
              <a:prstDash val="solid"/>
              <a:round/>
            </a:ln>
          </a:right>
          <a:top>
            <a:ln w="38100" cap="flat">
              <a:solidFill>
                <a:srgbClr val="AABAC9"/>
              </a:solidFill>
              <a:prstDash val="solid"/>
              <a:round/>
            </a:ln>
          </a:top>
          <a:bottom>
            <a:ln w="12700" cap="flat">
              <a:solidFill>
                <a:srgbClr val="AABAC9"/>
              </a:solidFill>
              <a:prstDash val="solid"/>
              <a:round/>
            </a:ln>
          </a:bottom>
          <a:insideH>
            <a:ln w="12700" cap="flat">
              <a:solidFill>
                <a:srgbClr val="AABAC9"/>
              </a:solidFill>
              <a:prstDash val="solid"/>
              <a:round/>
            </a:ln>
          </a:insideH>
          <a:insideV>
            <a:ln w="12700" cap="flat">
              <a:solidFill>
                <a:srgbClr val="AABAC9"/>
              </a:solidFill>
              <a:prstDash val="solid"/>
              <a:round/>
            </a:ln>
          </a:insideV>
        </a:tcBdr>
        <a:fill>
          <a:solidFill>
            <a:schemeClr val="accent6"/>
          </a:solidFill>
        </a:fill>
      </a:tcStyle>
    </a:lastRow>
    <a:firstRow>
      <a:tcTxStyle b="on" i="off">
        <a:fontRef idx="major">
          <a:srgbClr val="AABAC9"/>
        </a:fontRef>
        <a:srgbClr val="AABAC9"/>
      </a:tcTxStyle>
      <a:tcStyle>
        <a:tcBdr>
          <a:left>
            <a:ln w="12700" cap="flat">
              <a:solidFill>
                <a:srgbClr val="AABAC9"/>
              </a:solidFill>
              <a:prstDash val="solid"/>
              <a:round/>
            </a:ln>
          </a:left>
          <a:right>
            <a:ln w="12700" cap="flat">
              <a:solidFill>
                <a:srgbClr val="AABAC9"/>
              </a:solidFill>
              <a:prstDash val="solid"/>
              <a:round/>
            </a:ln>
          </a:right>
          <a:top>
            <a:ln w="12700" cap="flat">
              <a:solidFill>
                <a:srgbClr val="AABAC9"/>
              </a:solidFill>
              <a:prstDash val="solid"/>
              <a:round/>
            </a:ln>
          </a:top>
          <a:bottom>
            <a:ln w="38100" cap="flat">
              <a:solidFill>
                <a:srgbClr val="AABAC9"/>
              </a:solidFill>
              <a:prstDash val="solid"/>
              <a:round/>
            </a:ln>
          </a:bottom>
          <a:insideH>
            <a:ln w="12700" cap="flat">
              <a:solidFill>
                <a:srgbClr val="AABAC9"/>
              </a:solidFill>
              <a:prstDash val="solid"/>
              <a:round/>
            </a:ln>
          </a:insideH>
          <a:insideV>
            <a:ln w="12700" cap="flat">
              <a:solidFill>
                <a:srgbClr val="AABAC9"/>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AABAC9"/>
          </a:solidFill>
        </a:fill>
      </a:tcStyle>
    </a:band2H>
    <a:firstCol>
      <a:tcTxStyle b="on" i="off">
        <a:fontRef idx="major">
          <a:srgbClr val="AABAC9"/>
        </a:fontRef>
        <a:srgbClr val="AABAC9"/>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AABAC9"/>
          </a:solidFill>
        </a:fill>
      </a:tcStyle>
    </a:lastRow>
    <a:firstRow>
      <a:tcTxStyle b="on" i="off">
        <a:fontRef idx="major">
          <a:srgbClr val="AABAC9"/>
        </a:fontRef>
        <a:srgbClr val="AABAC9"/>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AABAC9"/>
              </a:solidFill>
              <a:prstDash val="solid"/>
              <a:round/>
            </a:ln>
          </a:left>
          <a:right>
            <a:ln w="12700" cap="flat">
              <a:solidFill>
                <a:srgbClr val="AABAC9"/>
              </a:solidFill>
              <a:prstDash val="solid"/>
              <a:round/>
            </a:ln>
          </a:right>
          <a:top>
            <a:ln w="12700" cap="flat">
              <a:solidFill>
                <a:srgbClr val="AABAC9"/>
              </a:solidFill>
              <a:prstDash val="solid"/>
              <a:round/>
            </a:ln>
          </a:top>
          <a:bottom>
            <a:ln w="12700" cap="flat">
              <a:solidFill>
                <a:srgbClr val="AABAC9"/>
              </a:solidFill>
              <a:prstDash val="solid"/>
              <a:round/>
            </a:ln>
          </a:bottom>
          <a:insideH>
            <a:ln w="12700" cap="flat">
              <a:solidFill>
                <a:srgbClr val="AABAC9"/>
              </a:solidFill>
              <a:prstDash val="solid"/>
              <a:round/>
            </a:ln>
          </a:insideH>
          <a:insideV>
            <a:ln w="12700" cap="flat">
              <a:solidFill>
                <a:srgbClr val="AABAC9"/>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AABAC9"/>
        </a:fontRef>
        <a:srgbClr val="AABAC9"/>
      </a:tcTxStyle>
      <a:tcStyle>
        <a:tcBdr>
          <a:left>
            <a:ln w="12700" cap="flat">
              <a:solidFill>
                <a:srgbClr val="AABAC9"/>
              </a:solidFill>
              <a:prstDash val="solid"/>
              <a:round/>
            </a:ln>
          </a:left>
          <a:right>
            <a:ln w="12700" cap="flat">
              <a:solidFill>
                <a:srgbClr val="AABAC9"/>
              </a:solidFill>
              <a:prstDash val="solid"/>
              <a:round/>
            </a:ln>
          </a:right>
          <a:top>
            <a:ln w="12700" cap="flat">
              <a:solidFill>
                <a:srgbClr val="AABAC9"/>
              </a:solidFill>
              <a:prstDash val="solid"/>
              <a:round/>
            </a:ln>
          </a:top>
          <a:bottom>
            <a:ln w="12700" cap="flat">
              <a:solidFill>
                <a:srgbClr val="AABAC9"/>
              </a:solidFill>
              <a:prstDash val="solid"/>
              <a:round/>
            </a:ln>
          </a:bottom>
          <a:insideH>
            <a:ln w="12700" cap="flat">
              <a:solidFill>
                <a:srgbClr val="AABAC9"/>
              </a:solidFill>
              <a:prstDash val="solid"/>
              <a:round/>
            </a:ln>
          </a:insideH>
          <a:insideV>
            <a:ln w="12700" cap="flat">
              <a:solidFill>
                <a:srgbClr val="AABAC9"/>
              </a:solidFill>
              <a:prstDash val="solid"/>
              <a:round/>
            </a:ln>
          </a:insideV>
        </a:tcBdr>
        <a:fill>
          <a:solidFill>
            <a:srgbClr val="000000"/>
          </a:solidFill>
        </a:fill>
      </a:tcStyle>
    </a:firstCol>
    <a:lastRow>
      <a:tcTxStyle b="on" i="off">
        <a:fontRef idx="major">
          <a:srgbClr val="AABAC9"/>
        </a:fontRef>
        <a:srgbClr val="AABAC9"/>
      </a:tcTxStyle>
      <a:tcStyle>
        <a:tcBdr>
          <a:left>
            <a:ln w="12700" cap="flat">
              <a:solidFill>
                <a:srgbClr val="AABAC9"/>
              </a:solidFill>
              <a:prstDash val="solid"/>
              <a:round/>
            </a:ln>
          </a:left>
          <a:right>
            <a:ln w="12700" cap="flat">
              <a:solidFill>
                <a:srgbClr val="AABAC9"/>
              </a:solidFill>
              <a:prstDash val="solid"/>
              <a:round/>
            </a:ln>
          </a:right>
          <a:top>
            <a:ln w="38100" cap="flat">
              <a:solidFill>
                <a:srgbClr val="AABAC9"/>
              </a:solidFill>
              <a:prstDash val="solid"/>
              <a:round/>
            </a:ln>
          </a:top>
          <a:bottom>
            <a:ln w="12700" cap="flat">
              <a:solidFill>
                <a:srgbClr val="AABAC9"/>
              </a:solidFill>
              <a:prstDash val="solid"/>
              <a:round/>
            </a:ln>
          </a:bottom>
          <a:insideH>
            <a:ln w="12700" cap="flat">
              <a:solidFill>
                <a:srgbClr val="AABAC9"/>
              </a:solidFill>
              <a:prstDash val="solid"/>
              <a:round/>
            </a:ln>
          </a:insideH>
          <a:insideV>
            <a:ln w="12700" cap="flat">
              <a:solidFill>
                <a:srgbClr val="AABAC9"/>
              </a:solidFill>
              <a:prstDash val="solid"/>
              <a:round/>
            </a:ln>
          </a:insideV>
        </a:tcBdr>
        <a:fill>
          <a:solidFill>
            <a:srgbClr val="000000"/>
          </a:solidFill>
        </a:fill>
      </a:tcStyle>
    </a:lastRow>
    <a:firstRow>
      <a:tcTxStyle b="on" i="off">
        <a:fontRef idx="major">
          <a:srgbClr val="AABAC9"/>
        </a:fontRef>
        <a:srgbClr val="AABAC9"/>
      </a:tcTxStyle>
      <a:tcStyle>
        <a:tcBdr>
          <a:left>
            <a:ln w="12700" cap="flat">
              <a:solidFill>
                <a:srgbClr val="AABAC9"/>
              </a:solidFill>
              <a:prstDash val="solid"/>
              <a:round/>
            </a:ln>
          </a:left>
          <a:right>
            <a:ln w="12700" cap="flat">
              <a:solidFill>
                <a:srgbClr val="AABAC9"/>
              </a:solidFill>
              <a:prstDash val="solid"/>
              <a:round/>
            </a:ln>
          </a:right>
          <a:top>
            <a:ln w="12700" cap="flat">
              <a:solidFill>
                <a:srgbClr val="AABAC9"/>
              </a:solidFill>
              <a:prstDash val="solid"/>
              <a:round/>
            </a:ln>
          </a:top>
          <a:bottom>
            <a:ln w="38100" cap="flat">
              <a:solidFill>
                <a:srgbClr val="AABAC9"/>
              </a:solidFill>
              <a:prstDash val="solid"/>
              <a:round/>
            </a:ln>
          </a:bottom>
          <a:insideH>
            <a:ln w="12700" cap="flat">
              <a:solidFill>
                <a:srgbClr val="AABAC9"/>
              </a:solidFill>
              <a:prstDash val="solid"/>
              <a:round/>
            </a:ln>
          </a:insideH>
          <a:insideV>
            <a:ln w="12700" cap="flat">
              <a:solidFill>
                <a:srgbClr val="AABAC9"/>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456" name="Shape 456"/>
          <p:cNvSpPr/>
          <p:nvPr>
            <p:ph type="sldImg"/>
          </p:nvPr>
        </p:nvSpPr>
        <p:spPr>
          <a:xfrm>
            <a:off x="1143000" y="685800"/>
            <a:ext cx="4572000" cy="3429000"/>
          </a:xfrm>
          <a:prstGeom prst="rect">
            <a:avLst/>
          </a:prstGeom>
        </p:spPr>
        <p:txBody>
          <a:bodyPr/>
          <a:lstStyle/>
          <a:p>
            <a:pPr/>
          </a:p>
        </p:txBody>
      </p:sp>
      <p:sp>
        <p:nvSpPr>
          <p:cNvPr id="457" name="Shape 45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9" name="Title Text"/>
          <p:cNvSpPr txBox="1"/>
          <p:nvPr>
            <p:ph type="title"/>
          </p:nvPr>
        </p:nvSpPr>
        <p:spPr>
          <a:xfrm>
            <a:off x="3292476" y="10226675"/>
            <a:ext cx="37306255" cy="7054852"/>
          </a:xfrm>
          <a:prstGeom prst="rect">
            <a:avLst/>
          </a:prstGeom>
        </p:spPr>
        <p:txBody>
          <a:bodyPr>
            <a:normAutofit fontScale="100000" lnSpcReduction="0"/>
          </a:bodyPr>
          <a:lstStyle/>
          <a:p>
            <a:pPr/>
            <a:r>
              <a:t>Title Text</a:t>
            </a:r>
          </a:p>
        </p:txBody>
      </p:sp>
      <p:sp>
        <p:nvSpPr>
          <p:cNvPr id="20" name="Body Level One…"/>
          <p:cNvSpPr txBox="1"/>
          <p:nvPr>
            <p:ph type="body" sz="quarter" idx="1"/>
          </p:nvPr>
        </p:nvSpPr>
        <p:spPr>
          <a:xfrm>
            <a:off x="6583364" y="18653126"/>
            <a:ext cx="30724476" cy="8413750"/>
          </a:xfrm>
          <a:prstGeom prst="rect">
            <a:avLst/>
          </a:prstGeom>
        </p:spPr>
        <p:txBody>
          <a:bodyPr>
            <a:normAutofit fontScale="100000" lnSpcReduction="0"/>
          </a:bodyPr>
          <a:lstStyle>
            <a:lvl1pPr marL="391159" indent="-325119" algn="ctr">
              <a:buClrTx/>
              <a:buSzTx/>
              <a:buFontTx/>
              <a:buNone/>
            </a:lvl1pPr>
            <a:lvl2pPr marL="391159" indent="132080" algn="ctr">
              <a:buClrTx/>
              <a:buSzTx/>
              <a:buFontTx/>
              <a:buNone/>
            </a:lvl2pPr>
            <a:lvl3pPr marL="391159" indent="616394" algn="ctr">
              <a:buClrTx/>
              <a:buSzTx/>
              <a:buFontTx/>
              <a:buNone/>
            </a:lvl3pPr>
            <a:lvl4pPr marL="391159" indent="1100645" algn="ctr">
              <a:buClrTx/>
              <a:buSzTx/>
              <a:buFontTx/>
              <a:buNone/>
            </a:lvl4pPr>
            <a:lvl5pPr marL="391159" indent="1557845" algn="ctr">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EXT">
    <p:spTree>
      <p:nvGrpSpPr>
        <p:cNvPr id="1" name=""/>
        <p:cNvGrpSpPr/>
        <p:nvPr/>
      </p:nvGrpSpPr>
      <p:grpSpPr>
        <a:xfrm>
          <a:off x="0" y="0"/>
          <a:ext cx="0" cy="0"/>
          <a:chOff x="0" y="0"/>
          <a:chExt cx="0" cy="0"/>
        </a:xfrm>
      </p:grpSpPr>
      <p:sp>
        <p:nvSpPr>
          <p:cNvPr id="103" name="Title Text"/>
          <p:cNvSpPr txBox="1"/>
          <p:nvPr>
            <p:ph type="title"/>
          </p:nvPr>
        </p:nvSpPr>
        <p:spPr>
          <a:xfrm>
            <a:off x="960119" y="1272539"/>
            <a:ext cx="41925241" cy="2202181"/>
          </a:xfrm>
          <a:prstGeom prst="rect">
            <a:avLst/>
          </a:prstGeom>
        </p:spPr>
        <p:txBody>
          <a:bodyPr>
            <a:normAutofit fontScale="100000" lnSpcReduction="0"/>
          </a:bodyPr>
          <a:lstStyle/>
          <a:p>
            <a:pPr/>
            <a:r>
              <a:t>Title Text</a:t>
            </a:r>
          </a:p>
        </p:txBody>
      </p:sp>
      <p:sp>
        <p:nvSpPr>
          <p:cNvPr id="104" name="Body Level One…"/>
          <p:cNvSpPr txBox="1"/>
          <p:nvPr>
            <p:ph type="body" sz="quarter" idx="1"/>
          </p:nvPr>
        </p:nvSpPr>
        <p:spPr>
          <a:xfrm rot="5400000">
            <a:off x="-7600950" y="13933169"/>
            <a:ext cx="26563319" cy="9974581"/>
          </a:xfrm>
          <a:prstGeom prst="rect">
            <a:avLst/>
          </a:prstGeom>
        </p:spPr>
        <p:txBody>
          <a:bodyPr>
            <a:normAutofit fontScale="100000" lnSpcReduction="0"/>
          </a:bodyPr>
          <a:lstStyle>
            <a:lvl1pPr indent="-342900">
              <a:spcBef>
                <a:spcPts val="300"/>
              </a:spcBef>
            </a:lvl1pPr>
            <a:lvl2pPr indent="-342900">
              <a:spcBef>
                <a:spcPts val="300"/>
              </a:spcBef>
            </a:lvl2pPr>
            <a:lvl3pPr marL="1436914" indent="-408214">
              <a:spcBef>
                <a:spcPts val="300"/>
              </a:spcBef>
            </a:lvl3pPr>
            <a:lvl4pPr marL="1990164" indent="-504264">
              <a:spcBef>
                <a:spcPts val="300"/>
              </a:spcBef>
            </a:lvl4pPr>
            <a:lvl5pPr marL="2447364" indent="-504264">
              <a:spcBef>
                <a:spcPts val="300"/>
              </a:spcBef>
            </a:lvl5pPr>
          </a:lstStyle>
          <a:p>
            <a:pPr/>
            <a:r>
              <a:t>Body Level One</a:t>
            </a:r>
          </a:p>
          <a:p>
            <a:pPr lvl="1"/>
            <a:r>
              <a:t>Body Level Two</a:t>
            </a:r>
          </a:p>
          <a:p>
            <a:pPr lvl="2"/>
            <a:r>
              <a:t>Body Level Three</a:t>
            </a:r>
          </a:p>
          <a:p>
            <a:pPr lvl="3"/>
            <a:r>
              <a:t>Body Level Four</a:t>
            </a:r>
          </a:p>
          <a:p>
            <a:pPr lvl="4"/>
            <a:r>
              <a:t>Body Level Five</a:t>
            </a:r>
          </a:p>
        </p:txBody>
      </p:sp>
      <p:sp>
        <p:nvSpPr>
          <p:cNvPr id="1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ITLE_AND_VERTICAL_TEXT">
    <p:spTree>
      <p:nvGrpSpPr>
        <p:cNvPr id="1" name=""/>
        <p:cNvGrpSpPr/>
        <p:nvPr/>
      </p:nvGrpSpPr>
      <p:grpSpPr>
        <a:xfrm>
          <a:off x="0" y="0"/>
          <a:ext cx="0" cy="0"/>
          <a:chOff x="0" y="0"/>
          <a:chExt cx="0" cy="0"/>
        </a:xfrm>
      </p:grpSpPr>
      <p:sp>
        <p:nvSpPr>
          <p:cNvPr id="112" name="Title Text"/>
          <p:cNvSpPr txBox="1"/>
          <p:nvPr>
            <p:ph type="title"/>
          </p:nvPr>
        </p:nvSpPr>
        <p:spPr>
          <a:xfrm rot="5400000">
            <a:off x="22146420" y="11464132"/>
            <a:ext cx="30929263" cy="10547352"/>
          </a:xfrm>
          <a:prstGeom prst="rect">
            <a:avLst/>
          </a:prstGeom>
        </p:spPr>
        <p:txBody>
          <a:bodyPr>
            <a:normAutofit fontScale="100000" lnSpcReduction="0"/>
          </a:bodyPr>
          <a:lstStyle/>
          <a:p>
            <a:pPr/>
            <a:r>
              <a:t>Title Text</a:t>
            </a:r>
          </a:p>
        </p:txBody>
      </p:sp>
      <p:sp>
        <p:nvSpPr>
          <p:cNvPr id="113" name="Body Level One…"/>
          <p:cNvSpPr txBox="1"/>
          <p:nvPr>
            <p:ph type="body" idx="1"/>
          </p:nvPr>
        </p:nvSpPr>
        <p:spPr>
          <a:xfrm rot="5400000">
            <a:off x="974727" y="992188"/>
            <a:ext cx="30929263" cy="31491242"/>
          </a:xfrm>
          <a:prstGeom prst="rect">
            <a:avLst/>
          </a:prstGeom>
        </p:spPr>
        <p:txBody>
          <a:bodyPr>
            <a:normAutofit fontScale="100000" lnSpcReduction="0"/>
          </a:bodyPr>
          <a:lstStyle>
            <a:lvl1pPr indent="-342900">
              <a:spcBef>
                <a:spcPts val="300"/>
              </a:spcBef>
            </a:lvl1pPr>
            <a:lvl2pPr indent="-342900">
              <a:spcBef>
                <a:spcPts val="300"/>
              </a:spcBef>
            </a:lvl2pPr>
            <a:lvl3pPr marL="1436914" indent="-408214">
              <a:spcBef>
                <a:spcPts val="300"/>
              </a:spcBef>
            </a:lvl3pPr>
            <a:lvl4pPr marL="1990164" indent="-504264">
              <a:spcBef>
                <a:spcPts val="300"/>
              </a:spcBef>
            </a:lvl4pPr>
            <a:lvl5pPr marL="2447364" indent="-504264">
              <a:spcBef>
                <a:spcPts val="300"/>
              </a:spcBef>
            </a:lvl5pPr>
          </a:lstStyle>
          <a:p>
            <a:pPr/>
            <a:r>
              <a:t>Body Level One</a:t>
            </a:r>
          </a:p>
          <a:p>
            <a:pPr lvl="1"/>
            <a:r>
              <a:t>Body Level Two</a:t>
            </a:r>
          </a:p>
          <a:p>
            <a:pPr lvl="2"/>
            <a:r>
              <a:t>Body Level Three</a:t>
            </a:r>
          </a:p>
          <a:p>
            <a:pPr lvl="3"/>
            <a:r>
              <a:t>Body Level Four</a:t>
            </a:r>
          </a:p>
          <a:p>
            <a:pPr lvl="4"/>
            <a:r>
              <a:t>Body Level Five</a:t>
            </a: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spTree>
      <p:nvGrpSpPr>
        <p:cNvPr id="1" name=""/>
        <p:cNvGrpSpPr/>
        <p:nvPr/>
      </p:nvGrpSpPr>
      <p:grpSpPr>
        <a:xfrm>
          <a:off x="0" y="0"/>
          <a:ext cx="0" cy="0"/>
          <a:chOff x="0" y="0"/>
          <a:chExt cx="0" cy="0"/>
        </a:xfrm>
      </p:grpSpPr>
      <p:sp>
        <p:nvSpPr>
          <p:cNvPr id="121" name="Google Shape;57;p14"/>
          <p:cNvSpPr/>
          <p:nvPr/>
        </p:nvSpPr>
        <p:spPr>
          <a:xfrm>
            <a:off x="0" y="0"/>
            <a:ext cx="43891200" cy="4800600"/>
          </a:xfrm>
          <a:prstGeom prst="rect">
            <a:avLst/>
          </a:prstGeom>
          <a:solidFill>
            <a:schemeClr val="accent1"/>
          </a:solidFill>
          <a:ln>
            <a:solidFill>
              <a:srgbClr val="000000"/>
            </a:solidFill>
            <a:miter/>
          </a:ln>
        </p:spPr>
        <p:txBody>
          <a:bodyPr lIns="0" tIns="0" rIns="0" bIns="0" anchor="ctr"/>
          <a:lstStyle/>
          <a:p>
            <a:pPr>
              <a:defRPr sz="2100"/>
            </a:pPr>
          </a:p>
        </p:txBody>
      </p:sp>
      <p:sp>
        <p:nvSpPr>
          <p:cNvPr id="122" name="Google Shape;58;p14"/>
          <p:cNvSpPr/>
          <p:nvPr/>
        </p:nvSpPr>
        <p:spPr>
          <a:xfrm>
            <a:off x="693420" y="5638800"/>
            <a:ext cx="9974582" cy="26563319"/>
          </a:xfrm>
          <a:prstGeom prst="rect">
            <a:avLst/>
          </a:prstGeom>
          <a:solidFill>
            <a:schemeClr val="accent1"/>
          </a:solidFill>
          <a:ln>
            <a:solidFill>
              <a:srgbClr val="000000"/>
            </a:solidFill>
            <a:miter/>
          </a:ln>
        </p:spPr>
        <p:txBody>
          <a:bodyPr lIns="0" tIns="0" rIns="0" bIns="0" anchor="ctr"/>
          <a:lstStyle/>
          <a:p>
            <a:pPr>
              <a:defRPr sz="2100"/>
            </a:pPr>
          </a:p>
        </p:txBody>
      </p:sp>
      <p:sp>
        <p:nvSpPr>
          <p:cNvPr id="123" name="Google Shape;59;p14"/>
          <p:cNvSpPr/>
          <p:nvPr/>
        </p:nvSpPr>
        <p:spPr>
          <a:xfrm>
            <a:off x="0" y="4800600"/>
            <a:ext cx="43891200" cy="129540"/>
          </a:xfrm>
          <a:prstGeom prst="rect">
            <a:avLst/>
          </a:prstGeom>
          <a:solidFill>
            <a:srgbClr val="660000"/>
          </a:solidFill>
          <a:ln w="12700">
            <a:miter lim="400000"/>
          </a:ln>
        </p:spPr>
        <p:txBody>
          <a:bodyPr lIns="0" tIns="0" rIns="0" bIns="0" anchor="ctr"/>
          <a:lstStyle/>
          <a:p>
            <a:pPr>
              <a:defRPr sz="2100"/>
            </a:pPr>
          </a:p>
        </p:txBody>
      </p:sp>
      <p:sp>
        <p:nvSpPr>
          <p:cNvPr id="124" name="Google Shape;60;p14"/>
          <p:cNvSpPr txBox="1"/>
          <p:nvPr/>
        </p:nvSpPr>
        <p:spPr>
          <a:xfrm>
            <a:off x="650149" y="32445963"/>
            <a:ext cx="2433501" cy="284734"/>
          </a:xfrm>
          <a:prstGeom prst="rect">
            <a:avLst/>
          </a:prstGeom>
          <a:ln w="12700">
            <a:miter lim="400000"/>
          </a:ln>
          <a:extLst>
            <a:ext uri="{C572A759-6A51-4108-AA02-DFA0A04FC94B}">
              <ma14:wrappingTextBoxFlag xmlns:ma14="http://schemas.microsoft.com/office/mac/drawingml/2011/main" val="1"/>
            </a:ext>
          </a:extLst>
        </p:spPr>
        <p:txBody>
          <a:bodyPr lIns="40549" tIns="40549" rIns="40549" bIns="40549">
            <a:spAutoFit/>
          </a:bodyPr>
          <a:lstStyle/>
          <a:p>
            <a:pPr>
              <a:lnSpc>
                <a:spcPct val="65000"/>
              </a:lnSpc>
              <a:defRPr b="1" sz="400">
                <a:solidFill>
                  <a:srgbClr val="808080"/>
                </a:solidFill>
              </a:defRPr>
            </a:pPr>
            <a:r>
              <a:t>POSTER TEMPLATE BY:</a:t>
            </a:r>
          </a:p>
          <a:p>
            <a:pPr>
              <a:lnSpc>
                <a:spcPct val="65000"/>
              </a:lnSpc>
              <a:spcBef>
                <a:spcPts val="400"/>
              </a:spcBef>
              <a:defRPr b="1" sz="800">
                <a:solidFill>
                  <a:srgbClr val="808080"/>
                </a:solidFill>
              </a:defRPr>
            </a:pPr>
            <a:r>
              <a:t>www.PosterPresentations.com</a:t>
            </a:r>
          </a:p>
        </p:txBody>
      </p:sp>
      <p:sp>
        <p:nvSpPr>
          <p:cNvPr id="125" name="Google Shape;63;p14"/>
          <p:cNvSpPr/>
          <p:nvPr/>
        </p:nvSpPr>
        <p:spPr>
          <a:xfrm>
            <a:off x="0" y="0"/>
            <a:ext cx="43891200" cy="32918400"/>
          </a:xfrm>
          <a:prstGeom prst="rect">
            <a:avLst/>
          </a:prstGeom>
          <a:ln>
            <a:solidFill>
              <a:srgbClr val="000000"/>
            </a:solidFill>
            <a:miter/>
          </a:ln>
        </p:spPr>
        <p:txBody>
          <a:bodyPr lIns="0" tIns="0" rIns="0" bIns="0" anchor="ctr"/>
          <a:lstStyle/>
          <a:p>
            <a:pPr>
              <a:defRPr sz="2100"/>
            </a:pPr>
          </a:p>
        </p:txBody>
      </p:sp>
      <p:sp>
        <p:nvSpPr>
          <p:cNvPr id="126" name="Google Shape;64;p14"/>
          <p:cNvSpPr/>
          <p:nvPr/>
        </p:nvSpPr>
        <p:spPr>
          <a:xfrm>
            <a:off x="11490960" y="5638800"/>
            <a:ext cx="20764503" cy="26563319"/>
          </a:xfrm>
          <a:prstGeom prst="rect">
            <a:avLst/>
          </a:prstGeom>
          <a:solidFill>
            <a:schemeClr val="accent1"/>
          </a:solidFill>
          <a:ln>
            <a:solidFill>
              <a:srgbClr val="000000"/>
            </a:solidFill>
            <a:miter/>
          </a:ln>
        </p:spPr>
        <p:txBody>
          <a:bodyPr lIns="0" tIns="0" rIns="0" bIns="0" anchor="ctr"/>
          <a:lstStyle/>
          <a:p>
            <a:pPr>
              <a:defRPr sz="2100"/>
            </a:pPr>
          </a:p>
        </p:txBody>
      </p:sp>
      <p:sp>
        <p:nvSpPr>
          <p:cNvPr id="127" name="Google Shape;65;p14"/>
          <p:cNvSpPr/>
          <p:nvPr/>
        </p:nvSpPr>
        <p:spPr>
          <a:xfrm>
            <a:off x="33078418" y="5638800"/>
            <a:ext cx="9982201" cy="26563319"/>
          </a:xfrm>
          <a:prstGeom prst="rect">
            <a:avLst/>
          </a:prstGeom>
          <a:solidFill>
            <a:schemeClr val="accent1"/>
          </a:solidFill>
          <a:ln>
            <a:solidFill>
              <a:srgbClr val="000000"/>
            </a:solidFill>
            <a:miter/>
          </a:ln>
        </p:spPr>
        <p:txBody>
          <a:bodyPr lIns="0" tIns="0" rIns="0" bIns="0" anchor="ctr"/>
          <a:lstStyle/>
          <a:p>
            <a:pPr>
              <a:defRPr sz="2100"/>
            </a:pPr>
          </a:p>
        </p:txBody>
      </p:sp>
      <p:sp>
        <p:nvSpPr>
          <p:cNvPr id="128" name="Title Text"/>
          <p:cNvSpPr txBox="1"/>
          <p:nvPr>
            <p:ph type="title"/>
          </p:nvPr>
        </p:nvSpPr>
        <p:spPr>
          <a:xfrm>
            <a:off x="3292476" y="10226675"/>
            <a:ext cx="37306255" cy="7054852"/>
          </a:xfrm>
          <a:prstGeom prst="rect">
            <a:avLst/>
          </a:prstGeom>
        </p:spPr>
        <p:txBody>
          <a:bodyPr>
            <a:normAutofit fontScale="100000" lnSpcReduction="0"/>
          </a:bodyPr>
          <a:lstStyle>
            <a:lvl1pPr>
              <a:defRPr>
                <a:solidFill>
                  <a:srgbClr val="000000"/>
                </a:solidFill>
              </a:defRPr>
            </a:lvl1pPr>
          </a:lstStyle>
          <a:p>
            <a:pPr/>
            <a:r>
              <a:t>Title Text</a:t>
            </a:r>
          </a:p>
        </p:txBody>
      </p:sp>
      <p:sp>
        <p:nvSpPr>
          <p:cNvPr id="129" name="Body Level One…"/>
          <p:cNvSpPr txBox="1"/>
          <p:nvPr>
            <p:ph type="body" sz="quarter" idx="1"/>
          </p:nvPr>
        </p:nvSpPr>
        <p:spPr>
          <a:xfrm>
            <a:off x="6583364" y="18653126"/>
            <a:ext cx="30724476" cy="8413750"/>
          </a:xfrm>
          <a:prstGeom prst="rect">
            <a:avLst/>
          </a:prstGeom>
        </p:spPr>
        <p:txBody>
          <a:bodyPr>
            <a:normAutofit fontScale="100000" lnSpcReduction="0"/>
          </a:bodyPr>
          <a:lstStyle>
            <a:lvl1pPr marL="391159" indent="-325119" algn="ctr">
              <a:buClrTx/>
              <a:buSzTx/>
              <a:buFontTx/>
              <a:buNone/>
            </a:lvl1pPr>
            <a:lvl2pPr marL="391159" indent="132080" algn="ctr">
              <a:buClrTx/>
              <a:buSzTx/>
              <a:buFontTx/>
              <a:buNone/>
            </a:lvl2pPr>
            <a:lvl3pPr marL="391159" indent="616394" algn="ctr">
              <a:buClrTx/>
              <a:buSzTx/>
              <a:buFontTx/>
              <a:buNone/>
            </a:lvl3pPr>
            <a:lvl4pPr marL="391159" indent="1100645" algn="ctr">
              <a:buClrTx/>
              <a:buSzTx/>
              <a:buFontTx/>
              <a:buNone/>
            </a:lvl4pPr>
            <a:lvl5pPr marL="391159" indent="1557845" algn="ctr">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BJECT">
    <p:spTree>
      <p:nvGrpSpPr>
        <p:cNvPr id="1" name=""/>
        <p:cNvGrpSpPr/>
        <p:nvPr/>
      </p:nvGrpSpPr>
      <p:grpSpPr>
        <a:xfrm>
          <a:off x="0" y="0"/>
          <a:ext cx="0" cy="0"/>
          <a:chOff x="0" y="0"/>
          <a:chExt cx="0" cy="0"/>
        </a:xfrm>
      </p:grpSpPr>
      <p:sp>
        <p:nvSpPr>
          <p:cNvPr id="137" name="Google Shape;57;p14"/>
          <p:cNvSpPr/>
          <p:nvPr/>
        </p:nvSpPr>
        <p:spPr>
          <a:xfrm>
            <a:off x="0" y="0"/>
            <a:ext cx="43891200" cy="4800600"/>
          </a:xfrm>
          <a:prstGeom prst="rect">
            <a:avLst/>
          </a:prstGeom>
          <a:solidFill>
            <a:schemeClr val="accent1"/>
          </a:solidFill>
          <a:ln>
            <a:solidFill>
              <a:srgbClr val="000000"/>
            </a:solidFill>
            <a:miter/>
          </a:ln>
        </p:spPr>
        <p:txBody>
          <a:bodyPr lIns="0" tIns="0" rIns="0" bIns="0" anchor="ctr"/>
          <a:lstStyle/>
          <a:p>
            <a:pPr>
              <a:defRPr sz="2100"/>
            </a:pPr>
          </a:p>
        </p:txBody>
      </p:sp>
      <p:sp>
        <p:nvSpPr>
          <p:cNvPr id="138" name="Google Shape;58;p14"/>
          <p:cNvSpPr/>
          <p:nvPr/>
        </p:nvSpPr>
        <p:spPr>
          <a:xfrm>
            <a:off x="693420" y="5638800"/>
            <a:ext cx="9974582" cy="26563319"/>
          </a:xfrm>
          <a:prstGeom prst="rect">
            <a:avLst/>
          </a:prstGeom>
          <a:solidFill>
            <a:schemeClr val="accent1"/>
          </a:solidFill>
          <a:ln>
            <a:solidFill>
              <a:srgbClr val="000000"/>
            </a:solidFill>
            <a:miter/>
          </a:ln>
        </p:spPr>
        <p:txBody>
          <a:bodyPr lIns="0" tIns="0" rIns="0" bIns="0" anchor="ctr"/>
          <a:lstStyle/>
          <a:p>
            <a:pPr>
              <a:defRPr sz="2100"/>
            </a:pPr>
          </a:p>
        </p:txBody>
      </p:sp>
      <p:sp>
        <p:nvSpPr>
          <p:cNvPr id="139" name="Google Shape;59;p14"/>
          <p:cNvSpPr/>
          <p:nvPr/>
        </p:nvSpPr>
        <p:spPr>
          <a:xfrm>
            <a:off x="0" y="4800600"/>
            <a:ext cx="43891200" cy="129540"/>
          </a:xfrm>
          <a:prstGeom prst="rect">
            <a:avLst/>
          </a:prstGeom>
          <a:solidFill>
            <a:srgbClr val="660000"/>
          </a:solidFill>
          <a:ln w="12700">
            <a:miter lim="400000"/>
          </a:ln>
        </p:spPr>
        <p:txBody>
          <a:bodyPr lIns="0" tIns="0" rIns="0" bIns="0" anchor="ctr"/>
          <a:lstStyle/>
          <a:p>
            <a:pPr>
              <a:defRPr sz="2100"/>
            </a:pPr>
          </a:p>
        </p:txBody>
      </p:sp>
      <p:sp>
        <p:nvSpPr>
          <p:cNvPr id="140" name="Google Shape;60;p14"/>
          <p:cNvSpPr txBox="1"/>
          <p:nvPr/>
        </p:nvSpPr>
        <p:spPr>
          <a:xfrm>
            <a:off x="650149" y="32445963"/>
            <a:ext cx="2433501" cy="284734"/>
          </a:xfrm>
          <a:prstGeom prst="rect">
            <a:avLst/>
          </a:prstGeom>
          <a:ln w="12700">
            <a:miter lim="400000"/>
          </a:ln>
          <a:extLst>
            <a:ext uri="{C572A759-6A51-4108-AA02-DFA0A04FC94B}">
              <ma14:wrappingTextBoxFlag xmlns:ma14="http://schemas.microsoft.com/office/mac/drawingml/2011/main" val="1"/>
            </a:ext>
          </a:extLst>
        </p:spPr>
        <p:txBody>
          <a:bodyPr lIns="40549" tIns="40549" rIns="40549" bIns="40549">
            <a:spAutoFit/>
          </a:bodyPr>
          <a:lstStyle/>
          <a:p>
            <a:pPr>
              <a:lnSpc>
                <a:spcPct val="65000"/>
              </a:lnSpc>
              <a:defRPr b="1" sz="400">
                <a:solidFill>
                  <a:srgbClr val="808080"/>
                </a:solidFill>
              </a:defRPr>
            </a:pPr>
            <a:r>
              <a:t>POSTER TEMPLATE BY:</a:t>
            </a:r>
          </a:p>
          <a:p>
            <a:pPr>
              <a:lnSpc>
                <a:spcPct val="65000"/>
              </a:lnSpc>
              <a:spcBef>
                <a:spcPts val="400"/>
              </a:spcBef>
              <a:defRPr b="1" sz="800">
                <a:solidFill>
                  <a:srgbClr val="808080"/>
                </a:solidFill>
              </a:defRPr>
            </a:pPr>
            <a:r>
              <a:t>www.PosterPresentations.com</a:t>
            </a:r>
          </a:p>
        </p:txBody>
      </p:sp>
      <p:sp>
        <p:nvSpPr>
          <p:cNvPr id="141" name="Google Shape;63;p14"/>
          <p:cNvSpPr/>
          <p:nvPr/>
        </p:nvSpPr>
        <p:spPr>
          <a:xfrm>
            <a:off x="0" y="0"/>
            <a:ext cx="43891200" cy="32918400"/>
          </a:xfrm>
          <a:prstGeom prst="rect">
            <a:avLst/>
          </a:prstGeom>
          <a:ln>
            <a:solidFill>
              <a:srgbClr val="000000"/>
            </a:solidFill>
            <a:miter/>
          </a:ln>
        </p:spPr>
        <p:txBody>
          <a:bodyPr lIns="0" tIns="0" rIns="0" bIns="0" anchor="ctr"/>
          <a:lstStyle/>
          <a:p>
            <a:pPr>
              <a:defRPr sz="2100"/>
            </a:pPr>
          </a:p>
        </p:txBody>
      </p:sp>
      <p:sp>
        <p:nvSpPr>
          <p:cNvPr id="142" name="Google Shape;64;p14"/>
          <p:cNvSpPr/>
          <p:nvPr/>
        </p:nvSpPr>
        <p:spPr>
          <a:xfrm>
            <a:off x="11490960" y="5638800"/>
            <a:ext cx="20764503" cy="26563319"/>
          </a:xfrm>
          <a:prstGeom prst="rect">
            <a:avLst/>
          </a:prstGeom>
          <a:solidFill>
            <a:schemeClr val="accent1"/>
          </a:solidFill>
          <a:ln>
            <a:solidFill>
              <a:srgbClr val="000000"/>
            </a:solidFill>
            <a:miter/>
          </a:ln>
        </p:spPr>
        <p:txBody>
          <a:bodyPr lIns="0" tIns="0" rIns="0" bIns="0" anchor="ctr"/>
          <a:lstStyle/>
          <a:p>
            <a:pPr>
              <a:defRPr sz="2100"/>
            </a:pPr>
          </a:p>
        </p:txBody>
      </p:sp>
      <p:sp>
        <p:nvSpPr>
          <p:cNvPr id="143" name="Google Shape;65;p14"/>
          <p:cNvSpPr/>
          <p:nvPr/>
        </p:nvSpPr>
        <p:spPr>
          <a:xfrm>
            <a:off x="33078418" y="5638800"/>
            <a:ext cx="9982201" cy="26563319"/>
          </a:xfrm>
          <a:prstGeom prst="rect">
            <a:avLst/>
          </a:prstGeom>
          <a:solidFill>
            <a:schemeClr val="accent1"/>
          </a:solidFill>
          <a:ln>
            <a:solidFill>
              <a:srgbClr val="000000"/>
            </a:solidFill>
            <a:miter/>
          </a:ln>
        </p:spPr>
        <p:txBody>
          <a:bodyPr lIns="0" tIns="0" rIns="0" bIns="0" anchor="ctr"/>
          <a:lstStyle/>
          <a:p>
            <a:pPr>
              <a:defRPr sz="2100"/>
            </a:pPr>
          </a:p>
        </p:txBody>
      </p:sp>
      <p:sp>
        <p:nvSpPr>
          <p:cNvPr id="144" name="Title Text"/>
          <p:cNvSpPr txBox="1"/>
          <p:nvPr>
            <p:ph type="title"/>
          </p:nvPr>
        </p:nvSpPr>
        <p:spPr>
          <a:xfrm>
            <a:off x="960119" y="1272539"/>
            <a:ext cx="41925241" cy="2202181"/>
          </a:xfrm>
          <a:prstGeom prst="rect">
            <a:avLst/>
          </a:prstGeom>
        </p:spPr>
        <p:txBody>
          <a:bodyPr>
            <a:normAutofit fontScale="100000" lnSpcReduction="0"/>
          </a:bodyPr>
          <a:lstStyle>
            <a:lvl1pPr>
              <a:defRPr>
                <a:solidFill>
                  <a:srgbClr val="000000"/>
                </a:solidFill>
              </a:defRPr>
            </a:lvl1pPr>
          </a:lstStyle>
          <a:p>
            <a:pPr/>
            <a:r>
              <a:t>Title Text</a:t>
            </a:r>
          </a:p>
        </p:txBody>
      </p:sp>
      <p:sp>
        <p:nvSpPr>
          <p:cNvPr id="145" name="Body Level One…"/>
          <p:cNvSpPr txBox="1"/>
          <p:nvPr>
            <p:ph type="body" sz="quarter" idx="1"/>
          </p:nvPr>
        </p:nvSpPr>
        <p:spPr>
          <a:xfrm>
            <a:off x="693420" y="5638800"/>
            <a:ext cx="9974582" cy="26563319"/>
          </a:xfrm>
          <a:prstGeom prst="rect">
            <a:avLst/>
          </a:prstGeom>
        </p:spPr>
        <p:txBody>
          <a:bodyPr>
            <a:normAutofit fontScale="100000" lnSpcReduction="0"/>
          </a:bodyPr>
          <a:lstStyle>
            <a:lvl1pPr indent="-342900">
              <a:spcBef>
                <a:spcPts val="300"/>
              </a:spcBef>
            </a:lvl1pPr>
            <a:lvl2pPr indent="-342900">
              <a:spcBef>
                <a:spcPts val="300"/>
              </a:spcBef>
            </a:lvl2pPr>
            <a:lvl3pPr marL="1436914" indent="-408214">
              <a:spcBef>
                <a:spcPts val="300"/>
              </a:spcBef>
            </a:lvl3pPr>
            <a:lvl4pPr marL="1990164" indent="-504264">
              <a:spcBef>
                <a:spcPts val="300"/>
              </a:spcBef>
            </a:lvl4pPr>
            <a:lvl5pPr marL="2447364" indent="-504264">
              <a:spcBef>
                <a:spcPts val="300"/>
              </a:spcBef>
            </a:lvl5pPr>
          </a:lstStyle>
          <a:p>
            <a:pPr/>
            <a:r>
              <a:t>Body Level One</a:t>
            </a:r>
          </a:p>
          <a:p>
            <a:pPr lvl="1"/>
            <a:r>
              <a:t>Body Level Two</a:t>
            </a:r>
          </a:p>
          <a:p>
            <a:pPr lvl="2"/>
            <a:r>
              <a:t>Body Level Three</a:t>
            </a:r>
          </a:p>
          <a:p>
            <a:pPr lvl="3"/>
            <a:r>
              <a:t>Body Level Four</a:t>
            </a:r>
          </a:p>
          <a:p>
            <a:pPr lvl="4"/>
            <a:r>
              <a:t>Body Level Five</a:t>
            </a:r>
          </a:p>
        </p:txBody>
      </p:sp>
      <p:sp>
        <p:nvSpPr>
          <p:cNvPr id="1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spTree>
      <p:nvGrpSpPr>
        <p:cNvPr id="1" name=""/>
        <p:cNvGrpSpPr/>
        <p:nvPr/>
      </p:nvGrpSpPr>
      <p:grpSpPr>
        <a:xfrm>
          <a:off x="0" y="0"/>
          <a:ext cx="0" cy="0"/>
          <a:chOff x="0" y="0"/>
          <a:chExt cx="0" cy="0"/>
        </a:xfrm>
      </p:grpSpPr>
      <p:sp>
        <p:nvSpPr>
          <p:cNvPr id="153" name="Google Shape;57;p14"/>
          <p:cNvSpPr/>
          <p:nvPr/>
        </p:nvSpPr>
        <p:spPr>
          <a:xfrm>
            <a:off x="0" y="0"/>
            <a:ext cx="43891200" cy="4800600"/>
          </a:xfrm>
          <a:prstGeom prst="rect">
            <a:avLst/>
          </a:prstGeom>
          <a:solidFill>
            <a:schemeClr val="accent1"/>
          </a:solidFill>
          <a:ln>
            <a:solidFill>
              <a:srgbClr val="000000"/>
            </a:solidFill>
            <a:miter/>
          </a:ln>
        </p:spPr>
        <p:txBody>
          <a:bodyPr lIns="0" tIns="0" rIns="0" bIns="0" anchor="ctr"/>
          <a:lstStyle/>
          <a:p>
            <a:pPr>
              <a:defRPr sz="2100"/>
            </a:pPr>
          </a:p>
        </p:txBody>
      </p:sp>
      <p:sp>
        <p:nvSpPr>
          <p:cNvPr id="154" name="Google Shape;58;p14"/>
          <p:cNvSpPr/>
          <p:nvPr/>
        </p:nvSpPr>
        <p:spPr>
          <a:xfrm>
            <a:off x="693420" y="5638800"/>
            <a:ext cx="9974582" cy="26563319"/>
          </a:xfrm>
          <a:prstGeom prst="rect">
            <a:avLst/>
          </a:prstGeom>
          <a:solidFill>
            <a:schemeClr val="accent1"/>
          </a:solidFill>
          <a:ln>
            <a:solidFill>
              <a:srgbClr val="000000"/>
            </a:solidFill>
            <a:miter/>
          </a:ln>
        </p:spPr>
        <p:txBody>
          <a:bodyPr lIns="0" tIns="0" rIns="0" bIns="0" anchor="ctr"/>
          <a:lstStyle/>
          <a:p>
            <a:pPr>
              <a:defRPr sz="2100"/>
            </a:pPr>
          </a:p>
        </p:txBody>
      </p:sp>
      <p:sp>
        <p:nvSpPr>
          <p:cNvPr id="155" name="Google Shape;59;p14"/>
          <p:cNvSpPr/>
          <p:nvPr/>
        </p:nvSpPr>
        <p:spPr>
          <a:xfrm>
            <a:off x="0" y="4800600"/>
            <a:ext cx="43891200" cy="129540"/>
          </a:xfrm>
          <a:prstGeom prst="rect">
            <a:avLst/>
          </a:prstGeom>
          <a:solidFill>
            <a:srgbClr val="660000"/>
          </a:solidFill>
          <a:ln w="12700">
            <a:miter lim="400000"/>
          </a:ln>
        </p:spPr>
        <p:txBody>
          <a:bodyPr lIns="0" tIns="0" rIns="0" bIns="0" anchor="ctr"/>
          <a:lstStyle/>
          <a:p>
            <a:pPr>
              <a:defRPr sz="2100"/>
            </a:pPr>
          </a:p>
        </p:txBody>
      </p:sp>
      <p:sp>
        <p:nvSpPr>
          <p:cNvPr id="156" name="Google Shape;60;p14"/>
          <p:cNvSpPr txBox="1"/>
          <p:nvPr/>
        </p:nvSpPr>
        <p:spPr>
          <a:xfrm>
            <a:off x="650149" y="32445963"/>
            <a:ext cx="2433501" cy="284734"/>
          </a:xfrm>
          <a:prstGeom prst="rect">
            <a:avLst/>
          </a:prstGeom>
          <a:ln w="12700">
            <a:miter lim="400000"/>
          </a:ln>
          <a:extLst>
            <a:ext uri="{C572A759-6A51-4108-AA02-DFA0A04FC94B}">
              <ma14:wrappingTextBoxFlag xmlns:ma14="http://schemas.microsoft.com/office/mac/drawingml/2011/main" val="1"/>
            </a:ext>
          </a:extLst>
        </p:spPr>
        <p:txBody>
          <a:bodyPr lIns="40549" tIns="40549" rIns="40549" bIns="40549">
            <a:spAutoFit/>
          </a:bodyPr>
          <a:lstStyle/>
          <a:p>
            <a:pPr>
              <a:lnSpc>
                <a:spcPct val="65000"/>
              </a:lnSpc>
              <a:defRPr b="1" sz="400">
                <a:solidFill>
                  <a:srgbClr val="808080"/>
                </a:solidFill>
              </a:defRPr>
            </a:pPr>
            <a:r>
              <a:t>POSTER TEMPLATE BY:</a:t>
            </a:r>
          </a:p>
          <a:p>
            <a:pPr>
              <a:lnSpc>
                <a:spcPct val="65000"/>
              </a:lnSpc>
              <a:spcBef>
                <a:spcPts val="400"/>
              </a:spcBef>
              <a:defRPr b="1" sz="800">
                <a:solidFill>
                  <a:srgbClr val="808080"/>
                </a:solidFill>
              </a:defRPr>
            </a:pPr>
            <a:r>
              <a:t>www.PosterPresentations.com</a:t>
            </a:r>
          </a:p>
        </p:txBody>
      </p:sp>
      <p:sp>
        <p:nvSpPr>
          <p:cNvPr id="157" name="Google Shape;63;p14"/>
          <p:cNvSpPr/>
          <p:nvPr/>
        </p:nvSpPr>
        <p:spPr>
          <a:xfrm>
            <a:off x="0" y="0"/>
            <a:ext cx="43891200" cy="32918400"/>
          </a:xfrm>
          <a:prstGeom prst="rect">
            <a:avLst/>
          </a:prstGeom>
          <a:ln>
            <a:solidFill>
              <a:srgbClr val="000000"/>
            </a:solidFill>
            <a:miter/>
          </a:ln>
        </p:spPr>
        <p:txBody>
          <a:bodyPr lIns="0" tIns="0" rIns="0" bIns="0" anchor="ctr"/>
          <a:lstStyle/>
          <a:p>
            <a:pPr>
              <a:defRPr sz="2100"/>
            </a:pPr>
          </a:p>
        </p:txBody>
      </p:sp>
      <p:sp>
        <p:nvSpPr>
          <p:cNvPr id="158" name="Google Shape;64;p14"/>
          <p:cNvSpPr/>
          <p:nvPr/>
        </p:nvSpPr>
        <p:spPr>
          <a:xfrm>
            <a:off x="11490960" y="5638800"/>
            <a:ext cx="20764503" cy="26563319"/>
          </a:xfrm>
          <a:prstGeom prst="rect">
            <a:avLst/>
          </a:prstGeom>
          <a:solidFill>
            <a:schemeClr val="accent1"/>
          </a:solidFill>
          <a:ln>
            <a:solidFill>
              <a:srgbClr val="000000"/>
            </a:solidFill>
            <a:miter/>
          </a:ln>
        </p:spPr>
        <p:txBody>
          <a:bodyPr lIns="0" tIns="0" rIns="0" bIns="0" anchor="ctr"/>
          <a:lstStyle/>
          <a:p>
            <a:pPr>
              <a:defRPr sz="2100"/>
            </a:pPr>
          </a:p>
        </p:txBody>
      </p:sp>
      <p:sp>
        <p:nvSpPr>
          <p:cNvPr id="159" name="Google Shape;65;p14"/>
          <p:cNvSpPr/>
          <p:nvPr/>
        </p:nvSpPr>
        <p:spPr>
          <a:xfrm>
            <a:off x="33078418" y="5638800"/>
            <a:ext cx="9982201" cy="26563319"/>
          </a:xfrm>
          <a:prstGeom prst="rect">
            <a:avLst/>
          </a:prstGeom>
          <a:solidFill>
            <a:schemeClr val="accent1"/>
          </a:solidFill>
          <a:ln>
            <a:solidFill>
              <a:srgbClr val="000000"/>
            </a:solidFill>
            <a:miter/>
          </a:ln>
        </p:spPr>
        <p:txBody>
          <a:bodyPr lIns="0" tIns="0" rIns="0" bIns="0" anchor="ctr"/>
          <a:lstStyle/>
          <a:p>
            <a:pPr>
              <a:defRPr sz="2100"/>
            </a:pPr>
          </a:p>
        </p:txBody>
      </p:sp>
      <p:sp>
        <p:nvSpPr>
          <p:cNvPr id="160" name="Title Text"/>
          <p:cNvSpPr txBox="1"/>
          <p:nvPr>
            <p:ph type="title"/>
          </p:nvPr>
        </p:nvSpPr>
        <p:spPr>
          <a:xfrm>
            <a:off x="3467103" y="21153440"/>
            <a:ext cx="37307838" cy="6537327"/>
          </a:xfrm>
          <a:prstGeom prst="rect">
            <a:avLst/>
          </a:prstGeom>
        </p:spPr>
        <p:txBody>
          <a:bodyPr anchor="t">
            <a:normAutofit fontScale="100000" lnSpcReduction="0"/>
          </a:bodyPr>
          <a:lstStyle>
            <a:lvl1pPr algn="l">
              <a:defRPr b="1" sz="3500">
                <a:solidFill>
                  <a:srgbClr val="000000"/>
                </a:solidFill>
              </a:defRPr>
            </a:lvl1pPr>
          </a:lstStyle>
          <a:p>
            <a:pPr/>
            <a:r>
              <a:t>Title Text</a:t>
            </a:r>
          </a:p>
        </p:txBody>
      </p:sp>
      <p:sp>
        <p:nvSpPr>
          <p:cNvPr id="161" name="Body Level One…"/>
          <p:cNvSpPr txBox="1"/>
          <p:nvPr>
            <p:ph type="body" sz="quarter" idx="1"/>
          </p:nvPr>
        </p:nvSpPr>
        <p:spPr>
          <a:xfrm>
            <a:off x="3467103" y="13952537"/>
            <a:ext cx="37307838" cy="7200901"/>
          </a:xfrm>
          <a:prstGeom prst="rect">
            <a:avLst/>
          </a:prstGeom>
        </p:spPr>
        <p:txBody>
          <a:bodyPr anchor="b">
            <a:normAutofit fontScale="100000" lnSpcReduction="0"/>
          </a:bodyPr>
          <a:lstStyle>
            <a:lvl1pPr marL="228600" indent="0">
              <a:spcBef>
                <a:spcPts val="300"/>
              </a:spcBef>
              <a:buClrTx/>
              <a:buSzTx/>
              <a:buFontTx/>
              <a:buNone/>
              <a:defRPr sz="1800"/>
            </a:lvl1pPr>
            <a:lvl2pPr marL="228600" indent="457200">
              <a:spcBef>
                <a:spcPts val="300"/>
              </a:spcBef>
              <a:buClrTx/>
              <a:buSzTx/>
              <a:buFontTx/>
              <a:buNone/>
              <a:defRPr sz="1800"/>
            </a:lvl2pPr>
            <a:lvl3pPr marL="228600" indent="914400">
              <a:spcBef>
                <a:spcPts val="300"/>
              </a:spcBef>
              <a:buClrTx/>
              <a:buSzTx/>
              <a:buFontTx/>
              <a:buNone/>
              <a:defRPr sz="1800"/>
            </a:lvl3pPr>
            <a:lvl4pPr marL="228600" indent="1371600">
              <a:spcBef>
                <a:spcPts val="300"/>
              </a:spcBef>
              <a:buClrTx/>
              <a:buSzTx/>
              <a:buFontTx/>
              <a:buNone/>
              <a:defRPr sz="1800"/>
            </a:lvl4pPr>
            <a:lvl5pPr marL="228600" indent="1828800">
              <a:spcBef>
                <a:spcPts val="300"/>
              </a:spcBef>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_OBJECTS">
    <p:spTree>
      <p:nvGrpSpPr>
        <p:cNvPr id="1" name=""/>
        <p:cNvGrpSpPr/>
        <p:nvPr/>
      </p:nvGrpSpPr>
      <p:grpSpPr>
        <a:xfrm>
          <a:off x="0" y="0"/>
          <a:ext cx="0" cy="0"/>
          <a:chOff x="0" y="0"/>
          <a:chExt cx="0" cy="0"/>
        </a:xfrm>
      </p:grpSpPr>
      <p:sp>
        <p:nvSpPr>
          <p:cNvPr id="169" name="Google Shape;57;p14"/>
          <p:cNvSpPr/>
          <p:nvPr/>
        </p:nvSpPr>
        <p:spPr>
          <a:xfrm>
            <a:off x="0" y="0"/>
            <a:ext cx="43891200" cy="4800600"/>
          </a:xfrm>
          <a:prstGeom prst="rect">
            <a:avLst/>
          </a:prstGeom>
          <a:solidFill>
            <a:schemeClr val="accent1"/>
          </a:solidFill>
          <a:ln>
            <a:solidFill>
              <a:srgbClr val="000000"/>
            </a:solidFill>
            <a:miter/>
          </a:ln>
        </p:spPr>
        <p:txBody>
          <a:bodyPr lIns="0" tIns="0" rIns="0" bIns="0" anchor="ctr"/>
          <a:lstStyle/>
          <a:p>
            <a:pPr>
              <a:defRPr sz="2100"/>
            </a:pPr>
          </a:p>
        </p:txBody>
      </p:sp>
      <p:sp>
        <p:nvSpPr>
          <p:cNvPr id="170" name="Google Shape;58;p14"/>
          <p:cNvSpPr/>
          <p:nvPr/>
        </p:nvSpPr>
        <p:spPr>
          <a:xfrm>
            <a:off x="693420" y="5638800"/>
            <a:ext cx="9974582" cy="26563319"/>
          </a:xfrm>
          <a:prstGeom prst="rect">
            <a:avLst/>
          </a:prstGeom>
          <a:solidFill>
            <a:schemeClr val="accent1"/>
          </a:solidFill>
          <a:ln>
            <a:solidFill>
              <a:srgbClr val="000000"/>
            </a:solidFill>
            <a:miter/>
          </a:ln>
        </p:spPr>
        <p:txBody>
          <a:bodyPr lIns="0" tIns="0" rIns="0" bIns="0" anchor="ctr"/>
          <a:lstStyle/>
          <a:p>
            <a:pPr>
              <a:defRPr sz="2100"/>
            </a:pPr>
          </a:p>
        </p:txBody>
      </p:sp>
      <p:sp>
        <p:nvSpPr>
          <p:cNvPr id="171" name="Google Shape;59;p14"/>
          <p:cNvSpPr/>
          <p:nvPr/>
        </p:nvSpPr>
        <p:spPr>
          <a:xfrm>
            <a:off x="0" y="4800600"/>
            <a:ext cx="43891200" cy="129540"/>
          </a:xfrm>
          <a:prstGeom prst="rect">
            <a:avLst/>
          </a:prstGeom>
          <a:solidFill>
            <a:srgbClr val="660000"/>
          </a:solidFill>
          <a:ln w="12700">
            <a:miter lim="400000"/>
          </a:ln>
        </p:spPr>
        <p:txBody>
          <a:bodyPr lIns="0" tIns="0" rIns="0" bIns="0" anchor="ctr"/>
          <a:lstStyle/>
          <a:p>
            <a:pPr>
              <a:defRPr sz="2100"/>
            </a:pPr>
          </a:p>
        </p:txBody>
      </p:sp>
      <p:sp>
        <p:nvSpPr>
          <p:cNvPr id="172" name="Google Shape;60;p14"/>
          <p:cNvSpPr txBox="1"/>
          <p:nvPr/>
        </p:nvSpPr>
        <p:spPr>
          <a:xfrm>
            <a:off x="650149" y="32445963"/>
            <a:ext cx="2433501" cy="284734"/>
          </a:xfrm>
          <a:prstGeom prst="rect">
            <a:avLst/>
          </a:prstGeom>
          <a:ln w="12700">
            <a:miter lim="400000"/>
          </a:ln>
          <a:extLst>
            <a:ext uri="{C572A759-6A51-4108-AA02-DFA0A04FC94B}">
              <ma14:wrappingTextBoxFlag xmlns:ma14="http://schemas.microsoft.com/office/mac/drawingml/2011/main" val="1"/>
            </a:ext>
          </a:extLst>
        </p:spPr>
        <p:txBody>
          <a:bodyPr lIns="40549" tIns="40549" rIns="40549" bIns="40549">
            <a:spAutoFit/>
          </a:bodyPr>
          <a:lstStyle/>
          <a:p>
            <a:pPr>
              <a:lnSpc>
                <a:spcPct val="65000"/>
              </a:lnSpc>
              <a:defRPr b="1" sz="400">
                <a:solidFill>
                  <a:srgbClr val="808080"/>
                </a:solidFill>
              </a:defRPr>
            </a:pPr>
            <a:r>
              <a:t>POSTER TEMPLATE BY:</a:t>
            </a:r>
          </a:p>
          <a:p>
            <a:pPr>
              <a:lnSpc>
                <a:spcPct val="65000"/>
              </a:lnSpc>
              <a:spcBef>
                <a:spcPts val="400"/>
              </a:spcBef>
              <a:defRPr b="1" sz="800">
                <a:solidFill>
                  <a:srgbClr val="808080"/>
                </a:solidFill>
              </a:defRPr>
            </a:pPr>
            <a:r>
              <a:t>www.PosterPresentations.com</a:t>
            </a:r>
          </a:p>
        </p:txBody>
      </p:sp>
      <p:sp>
        <p:nvSpPr>
          <p:cNvPr id="173" name="Google Shape;63;p14"/>
          <p:cNvSpPr/>
          <p:nvPr/>
        </p:nvSpPr>
        <p:spPr>
          <a:xfrm>
            <a:off x="0" y="0"/>
            <a:ext cx="43891200" cy="32918400"/>
          </a:xfrm>
          <a:prstGeom prst="rect">
            <a:avLst/>
          </a:prstGeom>
          <a:ln>
            <a:solidFill>
              <a:srgbClr val="000000"/>
            </a:solidFill>
            <a:miter/>
          </a:ln>
        </p:spPr>
        <p:txBody>
          <a:bodyPr lIns="0" tIns="0" rIns="0" bIns="0" anchor="ctr"/>
          <a:lstStyle/>
          <a:p>
            <a:pPr>
              <a:defRPr sz="2100"/>
            </a:pPr>
          </a:p>
        </p:txBody>
      </p:sp>
      <p:sp>
        <p:nvSpPr>
          <p:cNvPr id="174" name="Google Shape;64;p14"/>
          <p:cNvSpPr/>
          <p:nvPr/>
        </p:nvSpPr>
        <p:spPr>
          <a:xfrm>
            <a:off x="11490960" y="5638800"/>
            <a:ext cx="20764503" cy="26563319"/>
          </a:xfrm>
          <a:prstGeom prst="rect">
            <a:avLst/>
          </a:prstGeom>
          <a:solidFill>
            <a:schemeClr val="accent1"/>
          </a:solidFill>
          <a:ln>
            <a:solidFill>
              <a:srgbClr val="000000"/>
            </a:solidFill>
            <a:miter/>
          </a:ln>
        </p:spPr>
        <p:txBody>
          <a:bodyPr lIns="0" tIns="0" rIns="0" bIns="0" anchor="ctr"/>
          <a:lstStyle/>
          <a:p>
            <a:pPr>
              <a:defRPr sz="2100"/>
            </a:pPr>
          </a:p>
        </p:txBody>
      </p:sp>
      <p:sp>
        <p:nvSpPr>
          <p:cNvPr id="175" name="Google Shape;65;p14"/>
          <p:cNvSpPr/>
          <p:nvPr/>
        </p:nvSpPr>
        <p:spPr>
          <a:xfrm>
            <a:off x="33078418" y="5638800"/>
            <a:ext cx="9982201" cy="26563319"/>
          </a:xfrm>
          <a:prstGeom prst="rect">
            <a:avLst/>
          </a:prstGeom>
          <a:solidFill>
            <a:schemeClr val="accent1"/>
          </a:solidFill>
          <a:ln>
            <a:solidFill>
              <a:srgbClr val="000000"/>
            </a:solidFill>
            <a:miter/>
          </a:ln>
        </p:spPr>
        <p:txBody>
          <a:bodyPr lIns="0" tIns="0" rIns="0" bIns="0" anchor="ctr"/>
          <a:lstStyle/>
          <a:p>
            <a:pPr>
              <a:defRPr sz="2100"/>
            </a:pPr>
          </a:p>
        </p:txBody>
      </p:sp>
      <p:sp>
        <p:nvSpPr>
          <p:cNvPr id="176" name="Title Text"/>
          <p:cNvSpPr txBox="1"/>
          <p:nvPr>
            <p:ph type="title"/>
          </p:nvPr>
        </p:nvSpPr>
        <p:spPr>
          <a:xfrm>
            <a:off x="960119" y="1272539"/>
            <a:ext cx="41925241" cy="2202181"/>
          </a:xfrm>
          <a:prstGeom prst="rect">
            <a:avLst/>
          </a:prstGeom>
        </p:spPr>
        <p:txBody>
          <a:bodyPr>
            <a:normAutofit fontScale="100000" lnSpcReduction="0"/>
          </a:bodyPr>
          <a:lstStyle>
            <a:lvl1pPr>
              <a:defRPr>
                <a:solidFill>
                  <a:srgbClr val="000000"/>
                </a:solidFill>
              </a:defRPr>
            </a:lvl1pPr>
          </a:lstStyle>
          <a:p>
            <a:pPr/>
            <a:r>
              <a:t>Title Text</a:t>
            </a:r>
          </a:p>
        </p:txBody>
      </p:sp>
      <p:sp>
        <p:nvSpPr>
          <p:cNvPr id="177" name="Body Level One…"/>
          <p:cNvSpPr txBox="1"/>
          <p:nvPr>
            <p:ph type="body" sz="quarter" idx="1"/>
          </p:nvPr>
        </p:nvSpPr>
        <p:spPr>
          <a:xfrm>
            <a:off x="693739" y="5638801"/>
            <a:ext cx="4910138" cy="26563639"/>
          </a:xfrm>
          <a:prstGeom prst="rect">
            <a:avLst/>
          </a:prstGeom>
        </p:spPr>
        <p:txBody>
          <a:bodyPr>
            <a:normAutofit fontScale="100000" lnSpcReduction="0"/>
          </a:bodyPr>
          <a:lstStyle>
            <a:lvl1pPr indent="-384365">
              <a:spcBef>
                <a:spcPts val="400"/>
              </a:spcBef>
              <a:buSzPts val="2400"/>
              <a:defRPr sz="2400"/>
            </a:lvl1pPr>
            <a:lvl2pPr marL="966406" indent="-416051">
              <a:spcBef>
                <a:spcPts val="400"/>
              </a:spcBef>
              <a:buSzPts val="2400"/>
              <a:defRPr sz="2400"/>
            </a:lvl2pPr>
            <a:lvl3pPr marL="1486174" indent="-458299">
              <a:spcBef>
                <a:spcPts val="400"/>
              </a:spcBef>
              <a:buSzPts val="2400"/>
              <a:defRPr sz="2400"/>
            </a:lvl3pPr>
            <a:lvl4pPr marL="1993900" indent="-495300">
              <a:spcBef>
                <a:spcPts val="400"/>
              </a:spcBef>
              <a:buSzPts val="2400"/>
              <a:defRPr sz="2400"/>
            </a:lvl4pPr>
            <a:lvl5pPr marL="2451100" indent="-495300">
              <a:spcBef>
                <a:spcPts val="400"/>
              </a:spcBef>
              <a:buSzPts val="2400"/>
              <a:defRPr sz="2400"/>
            </a:lvl5pPr>
          </a:lstStyle>
          <a:p>
            <a:pPr/>
            <a:r>
              <a:t>Body Level One</a:t>
            </a:r>
          </a:p>
          <a:p>
            <a:pPr lvl="1"/>
            <a:r>
              <a:t>Body Level Two</a:t>
            </a:r>
          </a:p>
          <a:p>
            <a:pPr lvl="2"/>
            <a:r>
              <a:t>Body Level Three</a:t>
            </a:r>
          </a:p>
          <a:p>
            <a:pPr lvl="3"/>
            <a:r>
              <a:t>Body Level Four</a:t>
            </a:r>
          </a:p>
          <a:p>
            <a:pPr lvl="4"/>
            <a:r>
              <a:t>Body Level Five</a:t>
            </a:r>
          </a:p>
        </p:txBody>
      </p:sp>
      <p:sp>
        <p:nvSpPr>
          <p:cNvPr id="178" name="Google Shape;78;p18"/>
          <p:cNvSpPr txBox="1"/>
          <p:nvPr>
            <p:ph type="body" sz="quarter" idx="21"/>
          </p:nvPr>
        </p:nvSpPr>
        <p:spPr>
          <a:xfrm>
            <a:off x="5756275" y="5638802"/>
            <a:ext cx="4911725" cy="26563638"/>
          </a:xfrm>
          <a:prstGeom prst="rect">
            <a:avLst/>
          </a:prstGeom>
        </p:spPr>
        <p:txBody>
          <a:bodyPr>
            <a:normAutofit fontScale="100000" lnSpcReduction="0"/>
          </a:bodyPr>
          <a:lstStyle/>
          <a:p>
            <a:pPr indent="-384365">
              <a:spcBef>
                <a:spcPts val="400"/>
              </a:spcBef>
              <a:buSzPts val="2400"/>
              <a:defRPr sz="2400"/>
            </a:pPr>
          </a:p>
        </p:txBody>
      </p:sp>
      <p:sp>
        <p:nvSpPr>
          <p:cNvPr id="17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_OBJECTS_WITH_TEXT">
    <p:spTree>
      <p:nvGrpSpPr>
        <p:cNvPr id="1" name=""/>
        <p:cNvGrpSpPr/>
        <p:nvPr/>
      </p:nvGrpSpPr>
      <p:grpSpPr>
        <a:xfrm>
          <a:off x="0" y="0"/>
          <a:ext cx="0" cy="0"/>
          <a:chOff x="0" y="0"/>
          <a:chExt cx="0" cy="0"/>
        </a:xfrm>
      </p:grpSpPr>
      <p:sp>
        <p:nvSpPr>
          <p:cNvPr id="186" name="Google Shape;57;p14"/>
          <p:cNvSpPr/>
          <p:nvPr/>
        </p:nvSpPr>
        <p:spPr>
          <a:xfrm>
            <a:off x="0" y="0"/>
            <a:ext cx="43891200" cy="4800600"/>
          </a:xfrm>
          <a:prstGeom prst="rect">
            <a:avLst/>
          </a:prstGeom>
          <a:solidFill>
            <a:schemeClr val="accent1"/>
          </a:solidFill>
          <a:ln>
            <a:solidFill>
              <a:srgbClr val="000000"/>
            </a:solidFill>
            <a:miter/>
          </a:ln>
        </p:spPr>
        <p:txBody>
          <a:bodyPr lIns="0" tIns="0" rIns="0" bIns="0" anchor="ctr"/>
          <a:lstStyle/>
          <a:p>
            <a:pPr>
              <a:defRPr sz="2100"/>
            </a:pPr>
          </a:p>
        </p:txBody>
      </p:sp>
      <p:sp>
        <p:nvSpPr>
          <p:cNvPr id="187" name="Google Shape;58;p14"/>
          <p:cNvSpPr/>
          <p:nvPr/>
        </p:nvSpPr>
        <p:spPr>
          <a:xfrm>
            <a:off x="693420" y="5638800"/>
            <a:ext cx="9974582" cy="26563319"/>
          </a:xfrm>
          <a:prstGeom prst="rect">
            <a:avLst/>
          </a:prstGeom>
          <a:solidFill>
            <a:schemeClr val="accent1"/>
          </a:solidFill>
          <a:ln>
            <a:solidFill>
              <a:srgbClr val="000000"/>
            </a:solidFill>
            <a:miter/>
          </a:ln>
        </p:spPr>
        <p:txBody>
          <a:bodyPr lIns="0" tIns="0" rIns="0" bIns="0" anchor="ctr"/>
          <a:lstStyle/>
          <a:p>
            <a:pPr>
              <a:defRPr sz="2100"/>
            </a:pPr>
          </a:p>
        </p:txBody>
      </p:sp>
      <p:sp>
        <p:nvSpPr>
          <p:cNvPr id="188" name="Google Shape;59;p14"/>
          <p:cNvSpPr/>
          <p:nvPr/>
        </p:nvSpPr>
        <p:spPr>
          <a:xfrm>
            <a:off x="0" y="4800600"/>
            <a:ext cx="43891200" cy="129540"/>
          </a:xfrm>
          <a:prstGeom prst="rect">
            <a:avLst/>
          </a:prstGeom>
          <a:solidFill>
            <a:srgbClr val="660000"/>
          </a:solidFill>
          <a:ln w="12700">
            <a:miter lim="400000"/>
          </a:ln>
        </p:spPr>
        <p:txBody>
          <a:bodyPr lIns="0" tIns="0" rIns="0" bIns="0" anchor="ctr"/>
          <a:lstStyle/>
          <a:p>
            <a:pPr>
              <a:defRPr sz="2100"/>
            </a:pPr>
          </a:p>
        </p:txBody>
      </p:sp>
      <p:sp>
        <p:nvSpPr>
          <p:cNvPr id="189" name="Google Shape;60;p14"/>
          <p:cNvSpPr txBox="1"/>
          <p:nvPr/>
        </p:nvSpPr>
        <p:spPr>
          <a:xfrm>
            <a:off x="650149" y="32445963"/>
            <a:ext cx="2433501" cy="284734"/>
          </a:xfrm>
          <a:prstGeom prst="rect">
            <a:avLst/>
          </a:prstGeom>
          <a:ln w="12700">
            <a:miter lim="400000"/>
          </a:ln>
          <a:extLst>
            <a:ext uri="{C572A759-6A51-4108-AA02-DFA0A04FC94B}">
              <ma14:wrappingTextBoxFlag xmlns:ma14="http://schemas.microsoft.com/office/mac/drawingml/2011/main" val="1"/>
            </a:ext>
          </a:extLst>
        </p:spPr>
        <p:txBody>
          <a:bodyPr lIns="40549" tIns="40549" rIns="40549" bIns="40549">
            <a:spAutoFit/>
          </a:bodyPr>
          <a:lstStyle/>
          <a:p>
            <a:pPr>
              <a:lnSpc>
                <a:spcPct val="65000"/>
              </a:lnSpc>
              <a:defRPr b="1" sz="400">
                <a:solidFill>
                  <a:srgbClr val="808080"/>
                </a:solidFill>
              </a:defRPr>
            </a:pPr>
            <a:r>
              <a:t>POSTER TEMPLATE BY:</a:t>
            </a:r>
          </a:p>
          <a:p>
            <a:pPr>
              <a:lnSpc>
                <a:spcPct val="65000"/>
              </a:lnSpc>
              <a:spcBef>
                <a:spcPts val="400"/>
              </a:spcBef>
              <a:defRPr b="1" sz="800">
                <a:solidFill>
                  <a:srgbClr val="808080"/>
                </a:solidFill>
              </a:defRPr>
            </a:pPr>
            <a:r>
              <a:t>www.PosterPresentations.com</a:t>
            </a:r>
          </a:p>
        </p:txBody>
      </p:sp>
      <p:sp>
        <p:nvSpPr>
          <p:cNvPr id="190" name="Google Shape;63;p14"/>
          <p:cNvSpPr/>
          <p:nvPr/>
        </p:nvSpPr>
        <p:spPr>
          <a:xfrm>
            <a:off x="0" y="0"/>
            <a:ext cx="43891200" cy="32918400"/>
          </a:xfrm>
          <a:prstGeom prst="rect">
            <a:avLst/>
          </a:prstGeom>
          <a:ln>
            <a:solidFill>
              <a:srgbClr val="000000"/>
            </a:solidFill>
            <a:miter/>
          </a:ln>
        </p:spPr>
        <p:txBody>
          <a:bodyPr lIns="0" tIns="0" rIns="0" bIns="0" anchor="ctr"/>
          <a:lstStyle/>
          <a:p>
            <a:pPr>
              <a:defRPr sz="2100"/>
            </a:pPr>
          </a:p>
        </p:txBody>
      </p:sp>
      <p:sp>
        <p:nvSpPr>
          <p:cNvPr id="191" name="Google Shape;64;p14"/>
          <p:cNvSpPr/>
          <p:nvPr/>
        </p:nvSpPr>
        <p:spPr>
          <a:xfrm>
            <a:off x="11490960" y="5638800"/>
            <a:ext cx="20764503" cy="26563319"/>
          </a:xfrm>
          <a:prstGeom prst="rect">
            <a:avLst/>
          </a:prstGeom>
          <a:solidFill>
            <a:schemeClr val="accent1"/>
          </a:solidFill>
          <a:ln>
            <a:solidFill>
              <a:srgbClr val="000000"/>
            </a:solidFill>
            <a:miter/>
          </a:ln>
        </p:spPr>
        <p:txBody>
          <a:bodyPr lIns="0" tIns="0" rIns="0" bIns="0" anchor="ctr"/>
          <a:lstStyle/>
          <a:p>
            <a:pPr>
              <a:defRPr sz="2100"/>
            </a:pPr>
          </a:p>
        </p:txBody>
      </p:sp>
      <p:sp>
        <p:nvSpPr>
          <p:cNvPr id="192" name="Google Shape;65;p14"/>
          <p:cNvSpPr/>
          <p:nvPr/>
        </p:nvSpPr>
        <p:spPr>
          <a:xfrm>
            <a:off x="33078418" y="5638800"/>
            <a:ext cx="9982201" cy="26563319"/>
          </a:xfrm>
          <a:prstGeom prst="rect">
            <a:avLst/>
          </a:prstGeom>
          <a:solidFill>
            <a:schemeClr val="accent1"/>
          </a:solidFill>
          <a:ln>
            <a:solidFill>
              <a:srgbClr val="000000"/>
            </a:solidFill>
            <a:miter/>
          </a:ln>
        </p:spPr>
        <p:txBody>
          <a:bodyPr lIns="0" tIns="0" rIns="0" bIns="0" anchor="ctr"/>
          <a:lstStyle/>
          <a:p>
            <a:pPr>
              <a:defRPr sz="2100"/>
            </a:pPr>
          </a:p>
        </p:txBody>
      </p:sp>
      <p:sp>
        <p:nvSpPr>
          <p:cNvPr id="193" name="Title Text"/>
          <p:cNvSpPr txBox="1"/>
          <p:nvPr>
            <p:ph type="title"/>
          </p:nvPr>
        </p:nvSpPr>
        <p:spPr>
          <a:xfrm>
            <a:off x="2193925" y="1317625"/>
            <a:ext cx="39503351" cy="5486401"/>
          </a:xfrm>
          <a:prstGeom prst="rect">
            <a:avLst/>
          </a:prstGeom>
        </p:spPr>
        <p:txBody>
          <a:bodyPr>
            <a:normAutofit fontScale="100000" lnSpcReduction="0"/>
          </a:bodyPr>
          <a:lstStyle>
            <a:lvl1pPr>
              <a:defRPr>
                <a:solidFill>
                  <a:srgbClr val="000000"/>
                </a:solidFill>
              </a:defRPr>
            </a:lvl1pPr>
          </a:lstStyle>
          <a:p>
            <a:pPr/>
            <a:r>
              <a:t>Title Text</a:t>
            </a:r>
          </a:p>
        </p:txBody>
      </p:sp>
      <p:sp>
        <p:nvSpPr>
          <p:cNvPr id="194" name="Body Level One…"/>
          <p:cNvSpPr txBox="1"/>
          <p:nvPr>
            <p:ph type="body" sz="quarter" idx="1"/>
          </p:nvPr>
        </p:nvSpPr>
        <p:spPr>
          <a:xfrm>
            <a:off x="2193925" y="7369178"/>
            <a:ext cx="19392901" cy="3070227"/>
          </a:xfrm>
          <a:prstGeom prst="rect">
            <a:avLst/>
          </a:prstGeom>
        </p:spPr>
        <p:txBody>
          <a:bodyPr anchor="b">
            <a:normAutofit fontScale="100000" lnSpcReduction="0"/>
          </a:bodyPr>
          <a:lstStyle>
            <a:lvl1pPr marL="228600" indent="0">
              <a:spcBef>
                <a:spcPts val="400"/>
              </a:spcBef>
              <a:buClrTx/>
              <a:buSzTx/>
              <a:buFontTx/>
              <a:buNone/>
              <a:defRPr b="1" sz="2100"/>
            </a:lvl1pPr>
            <a:lvl2pPr marL="228600" indent="457200">
              <a:spcBef>
                <a:spcPts val="400"/>
              </a:spcBef>
              <a:buClrTx/>
              <a:buSzTx/>
              <a:buFontTx/>
              <a:buNone/>
              <a:defRPr b="1" sz="2100"/>
            </a:lvl2pPr>
            <a:lvl3pPr marL="228600" indent="914400">
              <a:spcBef>
                <a:spcPts val="400"/>
              </a:spcBef>
              <a:buClrTx/>
              <a:buSzTx/>
              <a:buFontTx/>
              <a:buNone/>
              <a:defRPr b="1" sz="2100"/>
            </a:lvl3pPr>
            <a:lvl4pPr marL="228600" indent="1371600">
              <a:spcBef>
                <a:spcPts val="400"/>
              </a:spcBef>
              <a:buClrTx/>
              <a:buSzTx/>
              <a:buFontTx/>
              <a:buNone/>
              <a:defRPr b="1" sz="2100"/>
            </a:lvl4pPr>
            <a:lvl5pPr marL="228600" indent="1828800">
              <a:spcBef>
                <a:spcPts val="400"/>
              </a:spcBef>
              <a:buClrTx/>
              <a:buSzTx/>
              <a:buFontTx/>
              <a:buNone/>
              <a:defRPr b="1" sz="2100"/>
            </a:lvl5pPr>
          </a:lstStyle>
          <a:p>
            <a:pPr/>
            <a:r>
              <a:t>Body Level One</a:t>
            </a:r>
          </a:p>
          <a:p>
            <a:pPr lvl="1"/>
            <a:r>
              <a:t>Body Level Two</a:t>
            </a:r>
          </a:p>
          <a:p>
            <a:pPr lvl="2"/>
            <a:r>
              <a:t>Body Level Three</a:t>
            </a:r>
          </a:p>
          <a:p>
            <a:pPr lvl="3"/>
            <a:r>
              <a:t>Body Level Four</a:t>
            </a:r>
          </a:p>
          <a:p>
            <a:pPr lvl="4"/>
            <a:r>
              <a:t>Body Level Five</a:t>
            </a:r>
          </a:p>
        </p:txBody>
      </p:sp>
      <p:sp>
        <p:nvSpPr>
          <p:cNvPr id="195" name="Google Shape;82;p19"/>
          <p:cNvSpPr txBox="1"/>
          <p:nvPr>
            <p:ph type="body" sz="half" idx="21"/>
          </p:nvPr>
        </p:nvSpPr>
        <p:spPr>
          <a:xfrm>
            <a:off x="2193925" y="10439402"/>
            <a:ext cx="19392901" cy="18965865"/>
          </a:xfrm>
          <a:prstGeom prst="rect">
            <a:avLst/>
          </a:prstGeom>
        </p:spPr>
        <p:txBody>
          <a:bodyPr>
            <a:normAutofit fontScale="100000" lnSpcReduction="0"/>
          </a:bodyPr>
          <a:lstStyle/>
          <a:p>
            <a:pPr indent="-364045">
              <a:spcBef>
                <a:spcPts val="400"/>
              </a:spcBef>
              <a:buSzPts val="2100"/>
              <a:defRPr sz="2100"/>
            </a:pPr>
          </a:p>
        </p:txBody>
      </p:sp>
      <p:sp>
        <p:nvSpPr>
          <p:cNvPr id="196" name="Google Shape;83;p19"/>
          <p:cNvSpPr txBox="1"/>
          <p:nvPr>
            <p:ph type="body" sz="quarter" idx="22"/>
          </p:nvPr>
        </p:nvSpPr>
        <p:spPr>
          <a:xfrm>
            <a:off x="22296440" y="7369178"/>
            <a:ext cx="19400840" cy="3070227"/>
          </a:xfrm>
          <a:prstGeom prst="rect">
            <a:avLst/>
          </a:prstGeom>
        </p:spPr>
        <p:txBody>
          <a:bodyPr anchor="b">
            <a:normAutofit fontScale="100000" lnSpcReduction="0"/>
          </a:bodyPr>
          <a:lstStyle/>
          <a:p>
            <a:pPr marL="228600" indent="0">
              <a:spcBef>
                <a:spcPts val="400"/>
              </a:spcBef>
              <a:buClrTx/>
              <a:buSzTx/>
              <a:buFontTx/>
              <a:buNone/>
              <a:defRPr b="1" sz="2100"/>
            </a:pPr>
          </a:p>
        </p:txBody>
      </p:sp>
      <p:sp>
        <p:nvSpPr>
          <p:cNvPr id="197" name="Google Shape;84;p19"/>
          <p:cNvSpPr txBox="1"/>
          <p:nvPr>
            <p:ph type="body" sz="half" idx="23"/>
          </p:nvPr>
        </p:nvSpPr>
        <p:spPr>
          <a:xfrm>
            <a:off x="22296440" y="10439402"/>
            <a:ext cx="19400840" cy="18965865"/>
          </a:xfrm>
          <a:prstGeom prst="rect">
            <a:avLst/>
          </a:prstGeom>
        </p:spPr>
        <p:txBody>
          <a:bodyPr>
            <a:normAutofit fontScale="100000" lnSpcReduction="0"/>
          </a:bodyPr>
          <a:lstStyle/>
          <a:p>
            <a:pPr indent="-364045">
              <a:spcBef>
                <a:spcPts val="400"/>
              </a:spcBef>
              <a:buSzPts val="2100"/>
              <a:defRPr sz="2100"/>
            </a:pPr>
          </a:p>
        </p:txBody>
      </p:sp>
      <p:sp>
        <p:nvSpPr>
          <p:cNvPr id="19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sp>
        <p:nvSpPr>
          <p:cNvPr id="205" name="Google Shape;57;p14"/>
          <p:cNvSpPr/>
          <p:nvPr/>
        </p:nvSpPr>
        <p:spPr>
          <a:xfrm>
            <a:off x="0" y="0"/>
            <a:ext cx="43891200" cy="4800600"/>
          </a:xfrm>
          <a:prstGeom prst="rect">
            <a:avLst/>
          </a:prstGeom>
          <a:solidFill>
            <a:schemeClr val="accent1"/>
          </a:solidFill>
          <a:ln>
            <a:solidFill>
              <a:srgbClr val="000000"/>
            </a:solidFill>
            <a:miter/>
          </a:ln>
        </p:spPr>
        <p:txBody>
          <a:bodyPr lIns="0" tIns="0" rIns="0" bIns="0" anchor="ctr"/>
          <a:lstStyle/>
          <a:p>
            <a:pPr>
              <a:defRPr sz="2100"/>
            </a:pPr>
          </a:p>
        </p:txBody>
      </p:sp>
      <p:sp>
        <p:nvSpPr>
          <p:cNvPr id="206" name="Google Shape;58;p14"/>
          <p:cNvSpPr/>
          <p:nvPr/>
        </p:nvSpPr>
        <p:spPr>
          <a:xfrm>
            <a:off x="693420" y="5638800"/>
            <a:ext cx="9974582" cy="26563319"/>
          </a:xfrm>
          <a:prstGeom prst="rect">
            <a:avLst/>
          </a:prstGeom>
          <a:solidFill>
            <a:schemeClr val="accent1"/>
          </a:solidFill>
          <a:ln>
            <a:solidFill>
              <a:srgbClr val="000000"/>
            </a:solidFill>
            <a:miter/>
          </a:ln>
        </p:spPr>
        <p:txBody>
          <a:bodyPr lIns="0" tIns="0" rIns="0" bIns="0" anchor="ctr"/>
          <a:lstStyle/>
          <a:p>
            <a:pPr>
              <a:defRPr sz="2100"/>
            </a:pPr>
          </a:p>
        </p:txBody>
      </p:sp>
      <p:sp>
        <p:nvSpPr>
          <p:cNvPr id="207" name="Google Shape;59;p14"/>
          <p:cNvSpPr/>
          <p:nvPr/>
        </p:nvSpPr>
        <p:spPr>
          <a:xfrm>
            <a:off x="0" y="4800600"/>
            <a:ext cx="43891200" cy="129540"/>
          </a:xfrm>
          <a:prstGeom prst="rect">
            <a:avLst/>
          </a:prstGeom>
          <a:solidFill>
            <a:srgbClr val="660000"/>
          </a:solidFill>
          <a:ln w="12700">
            <a:miter lim="400000"/>
          </a:ln>
        </p:spPr>
        <p:txBody>
          <a:bodyPr lIns="0" tIns="0" rIns="0" bIns="0" anchor="ctr"/>
          <a:lstStyle/>
          <a:p>
            <a:pPr>
              <a:defRPr sz="2100"/>
            </a:pPr>
          </a:p>
        </p:txBody>
      </p:sp>
      <p:sp>
        <p:nvSpPr>
          <p:cNvPr id="208" name="Google Shape;60;p14"/>
          <p:cNvSpPr txBox="1"/>
          <p:nvPr/>
        </p:nvSpPr>
        <p:spPr>
          <a:xfrm>
            <a:off x="650149" y="32445963"/>
            <a:ext cx="2433501" cy="284734"/>
          </a:xfrm>
          <a:prstGeom prst="rect">
            <a:avLst/>
          </a:prstGeom>
          <a:ln w="12700">
            <a:miter lim="400000"/>
          </a:ln>
          <a:extLst>
            <a:ext uri="{C572A759-6A51-4108-AA02-DFA0A04FC94B}">
              <ma14:wrappingTextBoxFlag xmlns:ma14="http://schemas.microsoft.com/office/mac/drawingml/2011/main" val="1"/>
            </a:ext>
          </a:extLst>
        </p:spPr>
        <p:txBody>
          <a:bodyPr lIns="40549" tIns="40549" rIns="40549" bIns="40549">
            <a:spAutoFit/>
          </a:bodyPr>
          <a:lstStyle/>
          <a:p>
            <a:pPr>
              <a:lnSpc>
                <a:spcPct val="65000"/>
              </a:lnSpc>
              <a:defRPr b="1" sz="400">
                <a:solidFill>
                  <a:srgbClr val="808080"/>
                </a:solidFill>
              </a:defRPr>
            </a:pPr>
            <a:r>
              <a:t>POSTER TEMPLATE BY:</a:t>
            </a:r>
          </a:p>
          <a:p>
            <a:pPr>
              <a:lnSpc>
                <a:spcPct val="65000"/>
              </a:lnSpc>
              <a:spcBef>
                <a:spcPts val="400"/>
              </a:spcBef>
              <a:defRPr b="1" sz="800">
                <a:solidFill>
                  <a:srgbClr val="808080"/>
                </a:solidFill>
              </a:defRPr>
            </a:pPr>
            <a:r>
              <a:t>www.PosterPresentations.com</a:t>
            </a:r>
          </a:p>
        </p:txBody>
      </p:sp>
      <p:sp>
        <p:nvSpPr>
          <p:cNvPr id="209" name="Google Shape;63;p14"/>
          <p:cNvSpPr/>
          <p:nvPr/>
        </p:nvSpPr>
        <p:spPr>
          <a:xfrm>
            <a:off x="0" y="0"/>
            <a:ext cx="43891200" cy="32918400"/>
          </a:xfrm>
          <a:prstGeom prst="rect">
            <a:avLst/>
          </a:prstGeom>
          <a:ln>
            <a:solidFill>
              <a:srgbClr val="000000"/>
            </a:solidFill>
            <a:miter/>
          </a:ln>
        </p:spPr>
        <p:txBody>
          <a:bodyPr lIns="0" tIns="0" rIns="0" bIns="0" anchor="ctr"/>
          <a:lstStyle/>
          <a:p>
            <a:pPr>
              <a:defRPr sz="2100"/>
            </a:pPr>
          </a:p>
        </p:txBody>
      </p:sp>
      <p:sp>
        <p:nvSpPr>
          <p:cNvPr id="210" name="Google Shape;64;p14"/>
          <p:cNvSpPr/>
          <p:nvPr/>
        </p:nvSpPr>
        <p:spPr>
          <a:xfrm>
            <a:off x="11490960" y="5638800"/>
            <a:ext cx="20764503" cy="26563319"/>
          </a:xfrm>
          <a:prstGeom prst="rect">
            <a:avLst/>
          </a:prstGeom>
          <a:solidFill>
            <a:schemeClr val="accent1"/>
          </a:solidFill>
          <a:ln>
            <a:solidFill>
              <a:srgbClr val="000000"/>
            </a:solidFill>
            <a:miter/>
          </a:ln>
        </p:spPr>
        <p:txBody>
          <a:bodyPr lIns="0" tIns="0" rIns="0" bIns="0" anchor="ctr"/>
          <a:lstStyle/>
          <a:p>
            <a:pPr>
              <a:defRPr sz="2100"/>
            </a:pPr>
          </a:p>
        </p:txBody>
      </p:sp>
      <p:sp>
        <p:nvSpPr>
          <p:cNvPr id="211" name="Google Shape;65;p14"/>
          <p:cNvSpPr/>
          <p:nvPr/>
        </p:nvSpPr>
        <p:spPr>
          <a:xfrm>
            <a:off x="33078418" y="5638800"/>
            <a:ext cx="9982201" cy="26563319"/>
          </a:xfrm>
          <a:prstGeom prst="rect">
            <a:avLst/>
          </a:prstGeom>
          <a:solidFill>
            <a:schemeClr val="accent1"/>
          </a:solidFill>
          <a:ln>
            <a:solidFill>
              <a:srgbClr val="000000"/>
            </a:solidFill>
            <a:miter/>
          </a:ln>
        </p:spPr>
        <p:txBody>
          <a:bodyPr lIns="0" tIns="0" rIns="0" bIns="0" anchor="ctr"/>
          <a:lstStyle/>
          <a:p>
            <a:pPr>
              <a:defRPr sz="2100"/>
            </a:pPr>
          </a:p>
        </p:txBody>
      </p:sp>
      <p:sp>
        <p:nvSpPr>
          <p:cNvPr id="212" name="Title Text"/>
          <p:cNvSpPr txBox="1"/>
          <p:nvPr>
            <p:ph type="title"/>
          </p:nvPr>
        </p:nvSpPr>
        <p:spPr>
          <a:xfrm>
            <a:off x="960119" y="1272539"/>
            <a:ext cx="41925241" cy="2202181"/>
          </a:xfrm>
          <a:prstGeom prst="rect">
            <a:avLst/>
          </a:prstGeom>
        </p:spPr>
        <p:txBody>
          <a:bodyPr>
            <a:normAutofit fontScale="100000" lnSpcReduction="0"/>
          </a:bodyPr>
          <a:lstStyle>
            <a:lvl1pPr>
              <a:defRPr>
                <a:solidFill>
                  <a:srgbClr val="000000"/>
                </a:solidFill>
              </a:defRPr>
            </a:lvl1pPr>
          </a:lstStyle>
          <a:p>
            <a:pPr/>
            <a:r>
              <a:t>Title Text</a:t>
            </a:r>
          </a:p>
        </p:txBody>
      </p:sp>
      <p:sp>
        <p:nvSpPr>
          <p:cNvPr id="2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220" name="Google Shape;57;p14"/>
          <p:cNvSpPr/>
          <p:nvPr/>
        </p:nvSpPr>
        <p:spPr>
          <a:xfrm>
            <a:off x="0" y="0"/>
            <a:ext cx="43891200" cy="4800600"/>
          </a:xfrm>
          <a:prstGeom prst="rect">
            <a:avLst/>
          </a:prstGeom>
          <a:solidFill>
            <a:schemeClr val="accent1"/>
          </a:solidFill>
          <a:ln>
            <a:solidFill>
              <a:srgbClr val="000000"/>
            </a:solidFill>
            <a:miter/>
          </a:ln>
        </p:spPr>
        <p:txBody>
          <a:bodyPr lIns="0" tIns="0" rIns="0" bIns="0" anchor="ctr"/>
          <a:lstStyle/>
          <a:p>
            <a:pPr>
              <a:defRPr sz="2100"/>
            </a:pPr>
          </a:p>
        </p:txBody>
      </p:sp>
      <p:sp>
        <p:nvSpPr>
          <p:cNvPr id="221" name="Google Shape;58;p14"/>
          <p:cNvSpPr/>
          <p:nvPr/>
        </p:nvSpPr>
        <p:spPr>
          <a:xfrm>
            <a:off x="693420" y="5638800"/>
            <a:ext cx="9974582" cy="26563319"/>
          </a:xfrm>
          <a:prstGeom prst="rect">
            <a:avLst/>
          </a:prstGeom>
          <a:solidFill>
            <a:schemeClr val="accent1"/>
          </a:solidFill>
          <a:ln>
            <a:solidFill>
              <a:srgbClr val="000000"/>
            </a:solidFill>
            <a:miter/>
          </a:ln>
        </p:spPr>
        <p:txBody>
          <a:bodyPr lIns="0" tIns="0" rIns="0" bIns="0" anchor="ctr"/>
          <a:lstStyle/>
          <a:p>
            <a:pPr>
              <a:defRPr sz="2100"/>
            </a:pPr>
          </a:p>
        </p:txBody>
      </p:sp>
      <p:sp>
        <p:nvSpPr>
          <p:cNvPr id="222" name="Google Shape;59;p14"/>
          <p:cNvSpPr/>
          <p:nvPr/>
        </p:nvSpPr>
        <p:spPr>
          <a:xfrm>
            <a:off x="0" y="4800600"/>
            <a:ext cx="43891200" cy="129540"/>
          </a:xfrm>
          <a:prstGeom prst="rect">
            <a:avLst/>
          </a:prstGeom>
          <a:solidFill>
            <a:srgbClr val="660000"/>
          </a:solidFill>
          <a:ln w="12700">
            <a:miter lim="400000"/>
          </a:ln>
        </p:spPr>
        <p:txBody>
          <a:bodyPr lIns="0" tIns="0" rIns="0" bIns="0" anchor="ctr"/>
          <a:lstStyle/>
          <a:p>
            <a:pPr>
              <a:defRPr sz="2100"/>
            </a:pPr>
          </a:p>
        </p:txBody>
      </p:sp>
      <p:sp>
        <p:nvSpPr>
          <p:cNvPr id="223" name="Google Shape;60;p14"/>
          <p:cNvSpPr txBox="1"/>
          <p:nvPr/>
        </p:nvSpPr>
        <p:spPr>
          <a:xfrm>
            <a:off x="650149" y="32445963"/>
            <a:ext cx="2433501" cy="284734"/>
          </a:xfrm>
          <a:prstGeom prst="rect">
            <a:avLst/>
          </a:prstGeom>
          <a:ln w="12700">
            <a:miter lim="400000"/>
          </a:ln>
          <a:extLst>
            <a:ext uri="{C572A759-6A51-4108-AA02-DFA0A04FC94B}">
              <ma14:wrappingTextBoxFlag xmlns:ma14="http://schemas.microsoft.com/office/mac/drawingml/2011/main" val="1"/>
            </a:ext>
          </a:extLst>
        </p:spPr>
        <p:txBody>
          <a:bodyPr lIns="40549" tIns="40549" rIns="40549" bIns="40549">
            <a:spAutoFit/>
          </a:bodyPr>
          <a:lstStyle/>
          <a:p>
            <a:pPr>
              <a:lnSpc>
                <a:spcPct val="65000"/>
              </a:lnSpc>
              <a:defRPr b="1" sz="400">
                <a:solidFill>
                  <a:srgbClr val="808080"/>
                </a:solidFill>
              </a:defRPr>
            </a:pPr>
            <a:r>
              <a:t>POSTER TEMPLATE BY:</a:t>
            </a:r>
          </a:p>
          <a:p>
            <a:pPr>
              <a:lnSpc>
                <a:spcPct val="65000"/>
              </a:lnSpc>
              <a:spcBef>
                <a:spcPts val="400"/>
              </a:spcBef>
              <a:defRPr b="1" sz="800">
                <a:solidFill>
                  <a:srgbClr val="808080"/>
                </a:solidFill>
              </a:defRPr>
            </a:pPr>
            <a:r>
              <a:t>www.PosterPresentations.com</a:t>
            </a:r>
          </a:p>
        </p:txBody>
      </p:sp>
      <p:sp>
        <p:nvSpPr>
          <p:cNvPr id="224" name="Google Shape;63;p14"/>
          <p:cNvSpPr/>
          <p:nvPr/>
        </p:nvSpPr>
        <p:spPr>
          <a:xfrm>
            <a:off x="0" y="0"/>
            <a:ext cx="43891200" cy="32918400"/>
          </a:xfrm>
          <a:prstGeom prst="rect">
            <a:avLst/>
          </a:prstGeom>
          <a:ln>
            <a:solidFill>
              <a:srgbClr val="000000"/>
            </a:solidFill>
            <a:miter/>
          </a:ln>
        </p:spPr>
        <p:txBody>
          <a:bodyPr lIns="0" tIns="0" rIns="0" bIns="0" anchor="ctr"/>
          <a:lstStyle/>
          <a:p>
            <a:pPr>
              <a:defRPr sz="2100"/>
            </a:pPr>
          </a:p>
        </p:txBody>
      </p:sp>
      <p:sp>
        <p:nvSpPr>
          <p:cNvPr id="225" name="Google Shape;64;p14"/>
          <p:cNvSpPr/>
          <p:nvPr/>
        </p:nvSpPr>
        <p:spPr>
          <a:xfrm>
            <a:off x="11490960" y="5638800"/>
            <a:ext cx="20764503" cy="26563319"/>
          </a:xfrm>
          <a:prstGeom prst="rect">
            <a:avLst/>
          </a:prstGeom>
          <a:solidFill>
            <a:schemeClr val="accent1"/>
          </a:solidFill>
          <a:ln>
            <a:solidFill>
              <a:srgbClr val="000000"/>
            </a:solidFill>
            <a:miter/>
          </a:ln>
        </p:spPr>
        <p:txBody>
          <a:bodyPr lIns="0" tIns="0" rIns="0" bIns="0" anchor="ctr"/>
          <a:lstStyle/>
          <a:p>
            <a:pPr>
              <a:defRPr sz="2100"/>
            </a:pPr>
          </a:p>
        </p:txBody>
      </p:sp>
      <p:sp>
        <p:nvSpPr>
          <p:cNvPr id="226" name="Google Shape;65;p14"/>
          <p:cNvSpPr/>
          <p:nvPr/>
        </p:nvSpPr>
        <p:spPr>
          <a:xfrm>
            <a:off x="33078418" y="5638800"/>
            <a:ext cx="9982201" cy="26563319"/>
          </a:xfrm>
          <a:prstGeom prst="rect">
            <a:avLst/>
          </a:prstGeom>
          <a:solidFill>
            <a:schemeClr val="accent1"/>
          </a:solidFill>
          <a:ln>
            <a:solidFill>
              <a:srgbClr val="000000"/>
            </a:solidFill>
            <a:miter/>
          </a:ln>
        </p:spPr>
        <p:txBody>
          <a:bodyPr lIns="0" tIns="0" rIns="0" bIns="0" anchor="ctr"/>
          <a:lstStyle/>
          <a:p>
            <a:pPr>
              <a:defRPr sz="2100"/>
            </a:pPr>
          </a:p>
        </p:txBody>
      </p:sp>
      <p:sp>
        <p:nvSpPr>
          <p:cNvPr id="2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BJECT_WITH_CAPTION_TEXT">
    <p:spTree>
      <p:nvGrpSpPr>
        <p:cNvPr id="1" name=""/>
        <p:cNvGrpSpPr/>
        <p:nvPr/>
      </p:nvGrpSpPr>
      <p:grpSpPr>
        <a:xfrm>
          <a:off x="0" y="0"/>
          <a:ext cx="0" cy="0"/>
          <a:chOff x="0" y="0"/>
          <a:chExt cx="0" cy="0"/>
        </a:xfrm>
      </p:grpSpPr>
      <p:sp>
        <p:nvSpPr>
          <p:cNvPr id="234" name="Google Shape;57;p14"/>
          <p:cNvSpPr/>
          <p:nvPr/>
        </p:nvSpPr>
        <p:spPr>
          <a:xfrm>
            <a:off x="0" y="0"/>
            <a:ext cx="43891200" cy="4800600"/>
          </a:xfrm>
          <a:prstGeom prst="rect">
            <a:avLst/>
          </a:prstGeom>
          <a:solidFill>
            <a:schemeClr val="accent1"/>
          </a:solidFill>
          <a:ln>
            <a:solidFill>
              <a:srgbClr val="000000"/>
            </a:solidFill>
            <a:miter/>
          </a:ln>
        </p:spPr>
        <p:txBody>
          <a:bodyPr lIns="0" tIns="0" rIns="0" bIns="0" anchor="ctr"/>
          <a:lstStyle/>
          <a:p>
            <a:pPr>
              <a:defRPr sz="2100"/>
            </a:pPr>
          </a:p>
        </p:txBody>
      </p:sp>
      <p:sp>
        <p:nvSpPr>
          <p:cNvPr id="235" name="Google Shape;58;p14"/>
          <p:cNvSpPr/>
          <p:nvPr/>
        </p:nvSpPr>
        <p:spPr>
          <a:xfrm>
            <a:off x="693420" y="5638800"/>
            <a:ext cx="9974582" cy="26563319"/>
          </a:xfrm>
          <a:prstGeom prst="rect">
            <a:avLst/>
          </a:prstGeom>
          <a:solidFill>
            <a:schemeClr val="accent1"/>
          </a:solidFill>
          <a:ln>
            <a:solidFill>
              <a:srgbClr val="000000"/>
            </a:solidFill>
            <a:miter/>
          </a:ln>
        </p:spPr>
        <p:txBody>
          <a:bodyPr lIns="0" tIns="0" rIns="0" bIns="0" anchor="ctr"/>
          <a:lstStyle/>
          <a:p>
            <a:pPr>
              <a:defRPr sz="2100"/>
            </a:pPr>
          </a:p>
        </p:txBody>
      </p:sp>
      <p:sp>
        <p:nvSpPr>
          <p:cNvPr id="236" name="Google Shape;59;p14"/>
          <p:cNvSpPr/>
          <p:nvPr/>
        </p:nvSpPr>
        <p:spPr>
          <a:xfrm>
            <a:off x="0" y="4800600"/>
            <a:ext cx="43891200" cy="129540"/>
          </a:xfrm>
          <a:prstGeom prst="rect">
            <a:avLst/>
          </a:prstGeom>
          <a:solidFill>
            <a:srgbClr val="660000"/>
          </a:solidFill>
          <a:ln w="12700">
            <a:miter lim="400000"/>
          </a:ln>
        </p:spPr>
        <p:txBody>
          <a:bodyPr lIns="0" tIns="0" rIns="0" bIns="0" anchor="ctr"/>
          <a:lstStyle/>
          <a:p>
            <a:pPr>
              <a:defRPr sz="2100"/>
            </a:pPr>
          </a:p>
        </p:txBody>
      </p:sp>
      <p:sp>
        <p:nvSpPr>
          <p:cNvPr id="237" name="Google Shape;60;p14"/>
          <p:cNvSpPr txBox="1"/>
          <p:nvPr/>
        </p:nvSpPr>
        <p:spPr>
          <a:xfrm>
            <a:off x="650149" y="32445963"/>
            <a:ext cx="2433501" cy="284734"/>
          </a:xfrm>
          <a:prstGeom prst="rect">
            <a:avLst/>
          </a:prstGeom>
          <a:ln w="12700">
            <a:miter lim="400000"/>
          </a:ln>
          <a:extLst>
            <a:ext uri="{C572A759-6A51-4108-AA02-DFA0A04FC94B}">
              <ma14:wrappingTextBoxFlag xmlns:ma14="http://schemas.microsoft.com/office/mac/drawingml/2011/main" val="1"/>
            </a:ext>
          </a:extLst>
        </p:spPr>
        <p:txBody>
          <a:bodyPr lIns="40549" tIns="40549" rIns="40549" bIns="40549">
            <a:spAutoFit/>
          </a:bodyPr>
          <a:lstStyle/>
          <a:p>
            <a:pPr>
              <a:lnSpc>
                <a:spcPct val="65000"/>
              </a:lnSpc>
              <a:defRPr b="1" sz="400">
                <a:solidFill>
                  <a:srgbClr val="808080"/>
                </a:solidFill>
              </a:defRPr>
            </a:pPr>
            <a:r>
              <a:t>POSTER TEMPLATE BY:</a:t>
            </a:r>
          </a:p>
          <a:p>
            <a:pPr>
              <a:lnSpc>
                <a:spcPct val="65000"/>
              </a:lnSpc>
              <a:spcBef>
                <a:spcPts val="400"/>
              </a:spcBef>
              <a:defRPr b="1" sz="800">
                <a:solidFill>
                  <a:srgbClr val="808080"/>
                </a:solidFill>
              </a:defRPr>
            </a:pPr>
            <a:r>
              <a:t>www.PosterPresentations.com</a:t>
            </a:r>
          </a:p>
        </p:txBody>
      </p:sp>
      <p:sp>
        <p:nvSpPr>
          <p:cNvPr id="238" name="Google Shape;63;p14"/>
          <p:cNvSpPr/>
          <p:nvPr/>
        </p:nvSpPr>
        <p:spPr>
          <a:xfrm>
            <a:off x="0" y="0"/>
            <a:ext cx="43891200" cy="32918400"/>
          </a:xfrm>
          <a:prstGeom prst="rect">
            <a:avLst/>
          </a:prstGeom>
          <a:ln>
            <a:solidFill>
              <a:srgbClr val="000000"/>
            </a:solidFill>
            <a:miter/>
          </a:ln>
        </p:spPr>
        <p:txBody>
          <a:bodyPr lIns="0" tIns="0" rIns="0" bIns="0" anchor="ctr"/>
          <a:lstStyle/>
          <a:p>
            <a:pPr>
              <a:defRPr sz="2100"/>
            </a:pPr>
          </a:p>
        </p:txBody>
      </p:sp>
      <p:sp>
        <p:nvSpPr>
          <p:cNvPr id="239" name="Google Shape;64;p14"/>
          <p:cNvSpPr/>
          <p:nvPr/>
        </p:nvSpPr>
        <p:spPr>
          <a:xfrm>
            <a:off x="11490960" y="5638800"/>
            <a:ext cx="20764503" cy="26563319"/>
          </a:xfrm>
          <a:prstGeom prst="rect">
            <a:avLst/>
          </a:prstGeom>
          <a:solidFill>
            <a:schemeClr val="accent1"/>
          </a:solidFill>
          <a:ln>
            <a:solidFill>
              <a:srgbClr val="000000"/>
            </a:solidFill>
            <a:miter/>
          </a:ln>
        </p:spPr>
        <p:txBody>
          <a:bodyPr lIns="0" tIns="0" rIns="0" bIns="0" anchor="ctr"/>
          <a:lstStyle/>
          <a:p>
            <a:pPr>
              <a:defRPr sz="2100"/>
            </a:pPr>
          </a:p>
        </p:txBody>
      </p:sp>
      <p:sp>
        <p:nvSpPr>
          <p:cNvPr id="240" name="Google Shape;65;p14"/>
          <p:cNvSpPr/>
          <p:nvPr/>
        </p:nvSpPr>
        <p:spPr>
          <a:xfrm>
            <a:off x="33078418" y="5638800"/>
            <a:ext cx="9982201" cy="26563319"/>
          </a:xfrm>
          <a:prstGeom prst="rect">
            <a:avLst/>
          </a:prstGeom>
          <a:solidFill>
            <a:schemeClr val="accent1"/>
          </a:solidFill>
          <a:ln>
            <a:solidFill>
              <a:srgbClr val="000000"/>
            </a:solidFill>
            <a:miter/>
          </a:ln>
        </p:spPr>
        <p:txBody>
          <a:bodyPr lIns="0" tIns="0" rIns="0" bIns="0" anchor="ctr"/>
          <a:lstStyle/>
          <a:p>
            <a:pPr>
              <a:defRPr sz="2100"/>
            </a:pPr>
          </a:p>
        </p:txBody>
      </p:sp>
      <p:sp>
        <p:nvSpPr>
          <p:cNvPr id="241" name="Title Text"/>
          <p:cNvSpPr txBox="1"/>
          <p:nvPr>
            <p:ph type="title"/>
          </p:nvPr>
        </p:nvSpPr>
        <p:spPr>
          <a:xfrm>
            <a:off x="2193925" y="1311275"/>
            <a:ext cx="14439901" cy="5576891"/>
          </a:xfrm>
          <a:prstGeom prst="rect">
            <a:avLst/>
          </a:prstGeom>
        </p:spPr>
        <p:txBody>
          <a:bodyPr anchor="b">
            <a:normAutofit fontScale="100000" lnSpcReduction="0"/>
          </a:bodyPr>
          <a:lstStyle>
            <a:lvl1pPr algn="l">
              <a:defRPr b="1" sz="1800">
                <a:solidFill>
                  <a:srgbClr val="000000"/>
                </a:solidFill>
              </a:defRPr>
            </a:lvl1pPr>
          </a:lstStyle>
          <a:p>
            <a:pPr/>
            <a:r>
              <a:t>Title Text</a:t>
            </a:r>
          </a:p>
        </p:txBody>
      </p:sp>
      <p:sp>
        <p:nvSpPr>
          <p:cNvPr id="242" name="Body Level One…"/>
          <p:cNvSpPr txBox="1"/>
          <p:nvPr>
            <p:ph type="body" idx="1"/>
          </p:nvPr>
        </p:nvSpPr>
        <p:spPr>
          <a:xfrm>
            <a:off x="17160875" y="1311275"/>
            <a:ext cx="24536399" cy="28093989"/>
          </a:xfrm>
          <a:prstGeom prst="rect">
            <a:avLst/>
          </a:prstGeom>
        </p:spPr>
        <p:txBody>
          <a:bodyPr>
            <a:normAutofit fontScale="100000" lnSpcReduction="0"/>
          </a:bodyPr>
          <a:lstStyle>
            <a:lvl1pPr indent="-411480">
              <a:buSzPts val="2800"/>
              <a:defRPr sz="2800"/>
            </a:lvl1pPr>
            <a:lvl2pPr marL="978460" indent="-448425">
              <a:buSzPts val="2800"/>
              <a:defRPr sz="2800"/>
            </a:lvl2pPr>
            <a:lvl3pPr marL="1492948" indent="-485393">
              <a:buSzPts val="2800"/>
              <a:defRPr sz="2800"/>
            </a:lvl3pPr>
            <a:lvl4pPr marL="2019758" indent="-534683">
              <a:buSzPts val="2800"/>
              <a:defRPr sz="2800"/>
            </a:lvl4pPr>
            <a:lvl5pPr marL="2476958" indent="-534683">
              <a:buSzPts val="2800"/>
              <a:defRPr sz="2800"/>
            </a:lvl5pPr>
          </a:lstStyle>
          <a:p>
            <a:pPr/>
            <a:r>
              <a:t>Body Level One</a:t>
            </a:r>
          </a:p>
          <a:p>
            <a:pPr lvl="1"/>
            <a:r>
              <a:t>Body Level Two</a:t>
            </a:r>
          </a:p>
          <a:p>
            <a:pPr lvl="2"/>
            <a:r>
              <a:t>Body Level Three</a:t>
            </a:r>
          </a:p>
          <a:p>
            <a:pPr lvl="3"/>
            <a:r>
              <a:t>Body Level Four</a:t>
            </a:r>
          </a:p>
          <a:p>
            <a:pPr lvl="4"/>
            <a:r>
              <a:t>Body Level Five</a:t>
            </a:r>
          </a:p>
        </p:txBody>
      </p:sp>
      <p:sp>
        <p:nvSpPr>
          <p:cNvPr id="243" name="Google Shape;91;p22"/>
          <p:cNvSpPr txBox="1"/>
          <p:nvPr>
            <p:ph type="body" sz="half" idx="21"/>
          </p:nvPr>
        </p:nvSpPr>
        <p:spPr>
          <a:xfrm>
            <a:off x="2193925" y="6888164"/>
            <a:ext cx="14439901" cy="22517101"/>
          </a:xfrm>
          <a:prstGeom prst="rect">
            <a:avLst/>
          </a:prstGeom>
        </p:spPr>
        <p:txBody>
          <a:bodyPr>
            <a:normAutofit fontScale="100000" lnSpcReduction="0"/>
          </a:bodyPr>
          <a:lstStyle/>
          <a:p>
            <a:pPr marL="228600" indent="0">
              <a:spcBef>
                <a:spcPts val="200"/>
              </a:spcBef>
              <a:buClrTx/>
              <a:buSzTx/>
              <a:buFontTx/>
              <a:buNone/>
              <a:defRPr sz="1200"/>
            </a:pPr>
          </a:p>
        </p:txBody>
      </p:sp>
      <p:sp>
        <p:nvSpPr>
          <p:cNvPr id="2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28" name="Title Text"/>
          <p:cNvSpPr txBox="1"/>
          <p:nvPr>
            <p:ph type="title"/>
          </p:nvPr>
        </p:nvSpPr>
        <p:spPr>
          <a:xfrm>
            <a:off x="960119" y="1272539"/>
            <a:ext cx="41925241" cy="2202181"/>
          </a:xfrm>
          <a:prstGeom prst="rect">
            <a:avLst/>
          </a:prstGeom>
        </p:spPr>
        <p:txBody>
          <a:bodyPr>
            <a:normAutofit fontScale="100000" lnSpcReduction="0"/>
          </a:bodyPr>
          <a:lstStyle/>
          <a:p>
            <a:pPr/>
            <a:r>
              <a:t>Title Text</a:t>
            </a:r>
          </a:p>
        </p:txBody>
      </p:sp>
      <p:sp>
        <p:nvSpPr>
          <p:cNvPr id="29" name="Body Level One…"/>
          <p:cNvSpPr txBox="1"/>
          <p:nvPr>
            <p:ph type="body" sz="quarter" idx="1"/>
          </p:nvPr>
        </p:nvSpPr>
        <p:spPr>
          <a:xfrm>
            <a:off x="693420" y="5638800"/>
            <a:ext cx="9974582" cy="26563319"/>
          </a:xfrm>
          <a:prstGeom prst="rect">
            <a:avLst/>
          </a:prstGeom>
        </p:spPr>
        <p:txBody>
          <a:bodyPr>
            <a:normAutofit fontScale="100000" lnSpcReduction="0"/>
          </a:bodyPr>
          <a:lstStyle>
            <a:lvl1pPr indent="-342900">
              <a:spcBef>
                <a:spcPts val="300"/>
              </a:spcBef>
            </a:lvl1pPr>
            <a:lvl2pPr indent="-342900">
              <a:spcBef>
                <a:spcPts val="300"/>
              </a:spcBef>
            </a:lvl2pPr>
            <a:lvl3pPr marL="1436914" indent="-408214">
              <a:spcBef>
                <a:spcPts val="300"/>
              </a:spcBef>
            </a:lvl3pPr>
            <a:lvl4pPr marL="1990164" indent="-504264">
              <a:spcBef>
                <a:spcPts val="300"/>
              </a:spcBef>
            </a:lvl4pPr>
            <a:lvl5pPr marL="2447364" indent="-504264">
              <a:spcBef>
                <a:spcPts val="300"/>
              </a:spcBef>
            </a:lvl5p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_WITH_CAPTION_TEXT">
    <p:spTree>
      <p:nvGrpSpPr>
        <p:cNvPr id="1" name=""/>
        <p:cNvGrpSpPr/>
        <p:nvPr/>
      </p:nvGrpSpPr>
      <p:grpSpPr>
        <a:xfrm>
          <a:off x="0" y="0"/>
          <a:ext cx="0" cy="0"/>
          <a:chOff x="0" y="0"/>
          <a:chExt cx="0" cy="0"/>
        </a:xfrm>
      </p:grpSpPr>
      <p:sp>
        <p:nvSpPr>
          <p:cNvPr id="251" name="Google Shape;57;p14"/>
          <p:cNvSpPr/>
          <p:nvPr/>
        </p:nvSpPr>
        <p:spPr>
          <a:xfrm>
            <a:off x="0" y="0"/>
            <a:ext cx="43891200" cy="4800600"/>
          </a:xfrm>
          <a:prstGeom prst="rect">
            <a:avLst/>
          </a:prstGeom>
          <a:solidFill>
            <a:schemeClr val="accent1"/>
          </a:solidFill>
          <a:ln>
            <a:solidFill>
              <a:srgbClr val="000000"/>
            </a:solidFill>
            <a:miter/>
          </a:ln>
        </p:spPr>
        <p:txBody>
          <a:bodyPr lIns="0" tIns="0" rIns="0" bIns="0" anchor="ctr"/>
          <a:lstStyle/>
          <a:p>
            <a:pPr>
              <a:defRPr sz="2100"/>
            </a:pPr>
          </a:p>
        </p:txBody>
      </p:sp>
      <p:sp>
        <p:nvSpPr>
          <p:cNvPr id="252" name="Google Shape;58;p14"/>
          <p:cNvSpPr/>
          <p:nvPr/>
        </p:nvSpPr>
        <p:spPr>
          <a:xfrm>
            <a:off x="693420" y="5638800"/>
            <a:ext cx="9974582" cy="26563319"/>
          </a:xfrm>
          <a:prstGeom prst="rect">
            <a:avLst/>
          </a:prstGeom>
          <a:solidFill>
            <a:schemeClr val="accent1"/>
          </a:solidFill>
          <a:ln>
            <a:solidFill>
              <a:srgbClr val="000000"/>
            </a:solidFill>
            <a:miter/>
          </a:ln>
        </p:spPr>
        <p:txBody>
          <a:bodyPr lIns="0" tIns="0" rIns="0" bIns="0" anchor="ctr"/>
          <a:lstStyle/>
          <a:p>
            <a:pPr>
              <a:defRPr sz="2100"/>
            </a:pPr>
          </a:p>
        </p:txBody>
      </p:sp>
      <p:sp>
        <p:nvSpPr>
          <p:cNvPr id="253" name="Google Shape;59;p14"/>
          <p:cNvSpPr/>
          <p:nvPr/>
        </p:nvSpPr>
        <p:spPr>
          <a:xfrm>
            <a:off x="0" y="4800600"/>
            <a:ext cx="43891200" cy="129540"/>
          </a:xfrm>
          <a:prstGeom prst="rect">
            <a:avLst/>
          </a:prstGeom>
          <a:solidFill>
            <a:srgbClr val="660000"/>
          </a:solidFill>
          <a:ln w="12700">
            <a:miter lim="400000"/>
          </a:ln>
        </p:spPr>
        <p:txBody>
          <a:bodyPr lIns="0" tIns="0" rIns="0" bIns="0" anchor="ctr"/>
          <a:lstStyle/>
          <a:p>
            <a:pPr>
              <a:defRPr sz="2100"/>
            </a:pPr>
          </a:p>
        </p:txBody>
      </p:sp>
      <p:sp>
        <p:nvSpPr>
          <p:cNvPr id="254" name="Google Shape;60;p14"/>
          <p:cNvSpPr txBox="1"/>
          <p:nvPr/>
        </p:nvSpPr>
        <p:spPr>
          <a:xfrm>
            <a:off x="650149" y="32445963"/>
            <a:ext cx="2433501" cy="284734"/>
          </a:xfrm>
          <a:prstGeom prst="rect">
            <a:avLst/>
          </a:prstGeom>
          <a:ln w="12700">
            <a:miter lim="400000"/>
          </a:ln>
          <a:extLst>
            <a:ext uri="{C572A759-6A51-4108-AA02-DFA0A04FC94B}">
              <ma14:wrappingTextBoxFlag xmlns:ma14="http://schemas.microsoft.com/office/mac/drawingml/2011/main" val="1"/>
            </a:ext>
          </a:extLst>
        </p:spPr>
        <p:txBody>
          <a:bodyPr lIns="40549" tIns="40549" rIns="40549" bIns="40549">
            <a:spAutoFit/>
          </a:bodyPr>
          <a:lstStyle/>
          <a:p>
            <a:pPr>
              <a:lnSpc>
                <a:spcPct val="65000"/>
              </a:lnSpc>
              <a:defRPr b="1" sz="400">
                <a:solidFill>
                  <a:srgbClr val="808080"/>
                </a:solidFill>
              </a:defRPr>
            </a:pPr>
            <a:r>
              <a:t>POSTER TEMPLATE BY:</a:t>
            </a:r>
          </a:p>
          <a:p>
            <a:pPr>
              <a:lnSpc>
                <a:spcPct val="65000"/>
              </a:lnSpc>
              <a:spcBef>
                <a:spcPts val="400"/>
              </a:spcBef>
              <a:defRPr b="1" sz="800">
                <a:solidFill>
                  <a:srgbClr val="808080"/>
                </a:solidFill>
              </a:defRPr>
            </a:pPr>
            <a:r>
              <a:t>www.PosterPresentations.com</a:t>
            </a:r>
          </a:p>
        </p:txBody>
      </p:sp>
      <p:sp>
        <p:nvSpPr>
          <p:cNvPr id="255" name="Google Shape;63;p14"/>
          <p:cNvSpPr/>
          <p:nvPr/>
        </p:nvSpPr>
        <p:spPr>
          <a:xfrm>
            <a:off x="0" y="0"/>
            <a:ext cx="43891200" cy="32918400"/>
          </a:xfrm>
          <a:prstGeom prst="rect">
            <a:avLst/>
          </a:prstGeom>
          <a:ln>
            <a:solidFill>
              <a:srgbClr val="000000"/>
            </a:solidFill>
            <a:miter/>
          </a:ln>
        </p:spPr>
        <p:txBody>
          <a:bodyPr lIns="0" tIns="0" rIns="0" bIns="0" anchor="ctr"/>
          <a:lstStyle/>
          <a:p>
            <a:pPr>
              <a:defRPr sz="2100"/>
            </a:pPr>
          </a:p>
        </p:txBody>
      </p:sp>
      <p:sp>
        <p:nvSpPr>
          <p:cNvPr id="256" name="Google Shape;64;p14"/>
          <p:cNvSpPr/>
          <p:nvPr/>
        </p:nvSpPr>
        <p:spPr>
          <a:xfrm>
            <a:off x="11490960" y="5638800"/>
            <a:ext cx="20764503" cy="26563319"/>
          </a:xfrm>
          <a:prstGeom prst="rect">
            <a:avLst/>
          </a:prstGeom>
          <a:solidFill>
            <a:schemeClr val="accent1"/>
          </a:solidFill>
          <a:ln>
            <a:solidFill>
              <a:srgbClr val="000000"/>
            </a:solidFill>
            <a:miter/>
          </a:ln>
        </p:spPr>
        <p:txBody>
          <a:bodyPr lIns="0" tIns="0" rIns="0" bIns="0" anchor="ctr"/>
          <a:lstStyle/>
          <a:p>
            <a:pPr>
              <a:defRPr sz="2100"/>
            </a:pPr>
          </a:p>
        </p:txBody>
      </p:sp>
      <p:sp>
        <p:nvSpPr>
          <p:cNvPr id="257" name="Google Shape;65;p14"/>
          <p:cNvSpPr/>
          <p:nvPr/>
        </p:nvSpPr>
        <p:spPr>
          <a:xfrm>
            <a:off x="33078418" y="5638800"/>
            <a:ext cx="9982201" cy="26563319"/>
          </a:xfrm>
          <a:prstGeom prst="rect">
            <a:avLst/>
          </a:prstGeom>
          <a:solidFill>
            <a:schemeClr val="accent1"/>
          </a:solidFill>
          <a:ln>
            <a:solidFill>
              <a:srgbClr val="000000"/>
            </a:solidFill>
            <a:miter/>
          </a:ln>
        </p:spPr>
        <p:txBody>
          <a:bodyPr lIns="0" tIns="0" rIns="0" bIns="0" anchor="ctr"/>
          <a:lstStyle/>
          <a:p>
            <a:pPr>
              <a:defRPr sz="2100"/>
            </a:pPr>
          </a:p>
        </p:txBody>
      </p:sp>
      <p:sp>
        <p:nvSpPr>
          <p:cNvPr id="258" name="Title Text"/>
          <p:cNvSpPr txBox="1"/>
          <p:nvPr>
            <p:ph type="title"/>
          </p:nvPr>
        </p:nvSpPr>
        <p:spPr>
          <a:xfrm>
            <a:off x="8602664" y="23042565"/>
            <a:ext cx="26335038" cy="2720976"/>
          </a:xfrm>
          <a:prstGeom prst="rect">
            <a:avLst/>
          </a:prstGeom>
        </p:spPr>
        <p:txBody>
          <a:bodyPr anchor="b">
            <a:normAutofit fontScale="100000" lnSpcReduction="0"/>
          </a:bodyPr>
          <a:lstStyle>
            <a:lvl1pPr algn="l">
              <a:defRPr b="1" sz="1800">
                <a:solidFill>
                  <a:srgbClr val="000000"/>
                </a:solidFill>
              </a:defRPr>
            </a:lvl1pPr>
          </a:lstStyle>
          <a:p>
            <a:pPr/>
            <a:r>
              <a:t>Title Text</a:t>
            </a:r>
          </a:p>
        </p:txBody>
      </p:sp>
      <p:sp>
        <p:nvSpPr>
          <p:cNvPr id="259" name="Google Shape;94;p23"/>
          <p:cNvSpPr/>
          <p:nvPr>
            <p:ph type="pic" sz="half" idx="21"/>
          </p:nvPr>
        </p:nvSpPr>
        <p:spPr>
          <a:xfrm>
            <a:off x="8602664" y="2941640"/>
            <a:ext cx="26335038" cy="19750088"/>
          </a:xfrm>
          <a:prstGeom prst="rect">
            <a:avLst/>
          </a:prstGeom>
        </p:spPr>
        <p:txBody>
          <a:bodyPr lIns="91439" tIns="45719" rIns="91439" bIns="45719"/>
          <a:lstStyle/>
          <a:p>
            <a:pPr/>
          </a:p>
        </p:txBody>
      </p:sp>
      <p:sp>
        <p:nvSpPr>
          <p:cNvPr id="260" name="Body Level One…"/>
          <p:cNvSpPr txBox="1"/>
          <p:nvPr>
            <p:ph type="body" sz="quarter" idx="1"/>
          </p:nvPr>
        </p:nvSpPr>
        <p:spPr>
          <a:xfrm>
            <a:off x="8602664" y="25763540"/>
            <a:ext cx="26335038" cy="3862389"/>
          </a:xfrm>
          <a:prstGeom prst="rect">
            <a:avLst/>
          </a:prstGeom>
        </p:spPr>
        <p:txBody>
          <a:bodyPr>
            <a:normAutofit fontScale="100000" lnSpcReduction="0"/>
          </a:bodyPr>
          <a:lstStyle>
            <a:lvl1pPr marL="228600" indent="0">
              <a:spcBef>
                <a:spcPts val="200"/>
              </a:spcBef>
              <a:buClrTx/>
              <a:buSzTx/>
              <a:buFontTx/>
              <a:buNone/>
              <a:defRPr sz="1200"/>
            </a:lvl1pPr>
            <a:lvl2pPr marL="228600" indent="457200">
              <a:spcBef>
                <a:spcPts val="200"/>
              </a:spcBef>
              <a:buClrTx/>
              <a:buSzTx/>
              <a:buFontTx/>
              <a:buNone/>
              <a:defRPr sz="1200"/>
            </a:lvl2pPr>
            <a:lvl3pPr marL="228600" indent="914400">
              <a:spcBef>
                <a:spcPts val="200"/>
              </a:spcBef>
              <a:buClrTx/>
              <a:buSzTx/>
              <a:buFontTx/>
              <a:buNone/>
              <a:defRPr sz="1200"/>
            </a:lvl3pPr>
            <a:lvl4pPr marL="228600" indent="1371600">
              <a:spcBef>
                <a:spcPts val="200"/>
              </a:spcBef>
              <a:buClrTx/>
              <a:buSzTx/>
              <a:buFontTx/>
              <a:buNone/>
              <a:defRPr sz="1200"/>
            </a:lvl4pPr>
            <a:lvl5pPr marL="228600" indent="1828800">
              <a:spcBef>
                <a:spcPts val="200"/>
              </a:spcBef>
              <a:buClrTx/>
              <a:buSzTx/>
              <a:buFontTx/>
              <a:buNone/>
              <a:defRPr sz="1200"/>
            </a:lvl5pPr>
          </a:lstStyle>
          <a:p>
            <a:pPr/>
            <a:r>
              <a:t>Body Level One</a:t>
            </a:r>
          </a:p>
          <a:p>
            <a:pPr lvl="1"/>
            <a:r>
              <a:t>Body Level Two</a:t>
            </a:r>
          </a:p>
          <a:p>
            <a:pPr lvl="2"/>
            <a:r>
              <a:t>Body Level Three</a:t>
            </a:r>
          </a:p>
          <a:p>
            <a:pPr lvl="3"/>
            <a:r>
              <a:t>Body Level Four</a:t>
            </a:r>
          </a:p>
          <a:p>
            <a:pPr lvl="4"/>
            <a:r>
              <a:t>Body Level Five</a:t>
            </a:r>
          </a:p>
        </p:txBody>
      </p:sp>
      <p:sp>
        <p:nvSpPr>
          <p:cNvPr id="2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_TEXT">
    <p:spTree>
      <p:nvGrpSpPr>
        <p:cNvPr id="1" name=""/>
        <p:cNvGrpSpPr/>
        <p:nvPr/>
      </p:nvGrpSpPr>
      <p:grpSpPr>
        <a:xfrm>
          <a:off x="0" y="0"/>
          <a:ext cx="0" cy="0"/>
          <a:chOff x="0" y="0"/>
          <a:chExt cx="0" cy="0"/>
        </a:xfrm>
      </p:grpSpPr>
      <p:sp>
        <p:nvSpPr>
          <p:cNvPr id="268" name="Google Shape;57;p14"/>
          <p:cNvSpPr/>
          <p:nvPr/>
        </p:nvSpPr>
        <p:spPr>
          <a:xfrm>
            <a:off x="0" y="0"/>
            <a:ext cx="43891200" cy="4800600"/>
          </a:xfrm>
          <a:prstGeom prst="rect">
            <a:avLst/>
          </a:prstGeom>
          <a:solidFill>
            <a:schemeClr val="accent1"/>
          </a:solidFill>
          <a:ln>
            <a:solidFill>
              <a:srgbClr val="000000"/>
            </a:solidFill>
            <a:miter/>
          </a:ln>
        </p:spPr>
        <p:txBody>
          <a:bodyPr lIns="0" tIns="0" rIns="0" bIns="0" anchor="ctr"/>
          <a:lstStyle/>
          <a:p>
            <a:pPr>
              <a:defRPr sz="2100"/>
            </a:pPr>
          </a:p>
        </p:txBody>
      </p:sp>
      <p:sp>
        <p:nvSpPr>
          <p:cNvPr id="269" name="Google Shape;58;p14"/>
          <p:cNvSpPr/>
          <p:nvPr/>
        </p:nvSpPr>
        <p:spPr>
          <a:xfrm>
            <a:off x="693420" y="5638800"/>
            <a:ext cx="9974582" cy="26563319"/>
          </a:xfrm>
          <a:prstGeom prst="rect">
            <a:avLst/>
          </a:prstGeom>
          <a:solidFill>
            <a:schemeClr val="accent1"/>
          </a:solidFill>
          <a:ln>
            <a:solidFill>
              <a:srgbClr val="000000"/>
            </a:solidFill>
            <a:miter/>
          </a:ln>
        </p:spPr>
        <p:txBody>
          <a:bodyPr lIns="0" tIns="0" rIns="0" bIns="0" anchor="ctr"/>
          <a:lstStyle/>
          <a:p>
            <a:pPr>
              <a:defRPr sz="2100"/>
            </a:pPr>
          </a:p>
        </p:txBody>
      </p:sp>
      <p:sp>
        <p:nvSpPr>
          <p:cNvPr id="270" name="Google Shape;59;p14"/>
          <p:cNvSpPr/>
          <p:nvPr/>
        </p:nvSpPr>
        <p:spPr>
          <a:xfrm>
            <a:off x="0" y="4800600"/>
            <a:ext cx="43891200" cy="129540"/>
          </a:xfrm>
          <a:prstGeom prst="rect">
            <a:avLst/>
          </a:prstGeom>
          <a:solidFill>
            <a:srgbClr val="660000"/>
          </a:solidFill>
          <a:ln w="12700">
            <a:miter lim="400000"/>
          </a:ln>
        </p:spPr>
        <p:txBody>
          <a:bodyPr lIns="0" tIns="0" rIns="0" bIns="0" anchor="ctr"/>
          <a:lstStyle/>
          <a:p>
            <a:pPr>
              <a:defRPr sz="2100"/>
            </a:pPr>
          </a:p>
        </p:txBody>
      </p:sp>
      <p:sp>
        <p:nvSpPr>
          <p:cNvPr id="271" name="Google Shape;60;p14"/>
          <p:cNvSpPr txBox="1"/>
          <p:nvPr/>
        </p:nvSpPr>
        <p:spPr>
          <a:xfrm>
            <a:off x="650149" y="32445963"/>
            <a:ext cx="2433501" cy="284734"/>
          </a:xfrm>
          <a:prstGeom prst="rect">
            <a:avLst/>
          </a:prstGeom>
          <a:ln w="12700">
            <a:miter lim="400000"/>
          </a:ln>
          <a:extLst>
            <a:ext uri="{C572A759-6A51-4108-AA02-DFA0A04FC94B}">
              <ma14:wrappingTextBoxFlag xmlns:ma14="http://schemas.microsoft.com/office/mac/drawingml/2011/main" val="1"/>
            </a:ext>
          </a:extLst>
        </p:spPr>
        <p:txBody>
          <a:bodyPr lIns="40549" tIns="40549" rIns="40549" bIns="40549">
            <a:spAutoFit/>
          </a:bodyPr>
          <a:lstStyle/>
          <a:p>
            <a:pPr>
              <a:lnSpc>
                <a:spcPct val="65000"/>
              </a:lnSpc>
              <a:defRPr b="1" sz="400">
                <a:solidFill>
                  <a:srgbClr val="808080"/>
                </a:solidFill>
              </a:defRPr>
            </a:pPr>
            <a:r>
              <a:t>POSTER TEMPLATE BY:</a:t>
            </a:r>
          </a:p>
          <a:p>
            <a:pPr>
              <a:lnSpc>
                <a:spcPct val="65000"/>
              </a:lnSpc>
              <a:spcBef>
                <a:spcPts val="400"/>
              </a:spcBef>
              <a:defRPr b="1" sz="800">
                <a:solidFill>
                  <a:srgbClr val="808080"/>
                </a:solidFill>
              </a:defRPr>
            </a:pPr>
            <a:r>
              <a:t>www.PosterPresentations.com</a:t>
            </a:r>
          </a:p>
        </p:txBody>
      </p:sp>
      <p:sp>
        <p:nvSpPr>
          <p:cNvPr id="272" name="Google Shape;63;p14"/>
          <p:cNvSpPr/>
          <p:nvPr/>
        </p:nvSpPr>
        <p:spPr>
          <a:xfrm>
            <a:off x="0" y="0"/>
            <a:ext cx="43891200" cy="32918400"/>
          </a:xfrm>
          <a:prstGeom prst="rect">
            <a:avLst/>
          </a:prstGeom>
          <a:ln>
            <a:solidFill>
              <a:srgbClr val="000000"/>
            </a:solidFill>
            <a:miter/>
          </a:ln>
        </p:spPr>
        <p:txBody>
          <a:bodyPr lIns="0" tIns="0" rIns="0" bIns="0" anchor="ctr"/>
          <a:lstStyle/>
          <a:p>
            <a:pPr>
              <a:defRPr sz="2100"/>
            </a:pPr>
          </a:p>
        </p:txBody>
      </p:sp>
      <p:sp>
        <p:nvSpPr>
          <p:cNvPr id="273" name="Google Shape;64;p14"/>
          <p:cNvSpPr/>
          <p:nvPr/>
        </p:nvSpPr>
        <p:spPr>
          <a:xfrm>
            <a:off x="11490960" y="5638800"/>
            <a:ext cx="20764503" cy="26563319"/>
          </a:xfrm>
          <a:prstGeom prst="rect">
            <a:avLst/>
          </a:prstGeom>
          <a:solidFill>
            <a:schemeClr val="accent1"/>
          </a:solidFill>
          <a:ln>
            <a:solidFill>
              <a:srgbClr val="000000"/>
            </a:solidFill>
            <a:miter/>
          </a:ln>
        </p:spPr>
        <p:txBody>
          <a:bodyPr lIns="0" tIns="0" rIns="0" bIns="0" anchor="ctr"/>
          <a:lstStyle/>
          <a:p>
            <a:pPr>
              <a:defRPr sz="2100"/>
            </a:pPr>
          </a:p>
        </p:txBody>
      </p:sp>
      <p:sp>
        <p:nvSpPr>
          <p:cNvPr id="274" name="Google Shape;65;p14"/>
          <p:cNvSpPr/>
          <p:nvPr/>
        </p:nvSpPr>
        <p:spPr>
          <a:xfrm>
            <a:off x="33078418" y="5638800"/>
            <a:ext cx="9982201" cy="26563319"/>
          </a:xfrm>
          <a:prstGeom prst="rect">
            <a:avLst/>
          </a:prstGeom>
          <a:solidFill>
            <a:schemeClr val="accent1"/>
          </a:solidFill>
          <a:ln>
            <a:solidFill>
              <a:srgbClr val="000000"/>
            </a:solidFill>
            <a:miter/>
          </a:ln>
        </p:spPr>
        <p:txBody>
          <a:bodyPr lIns="0" tIns="0" rIns="0" bIns="0" anchor="ctr"/>
          <a:lstStyle/>
          <a:p>
            <a:pPr>
              <a:defRPr sz="2100"/>
            </a:pPr>
          </a:p>
        </p:txBody>
      </p:sp>
      <p:sp>
        <p:nvSpPr>
          <p:cNvPr id="275" name="Title Text"/>
          <p:cNvSpPr txBox="1"/>
          <p:nvPr>
            <p:ph type="title"/>
          </p:nvPr>
        </p:nvSpPr>
        <p:spPr>
          <a:xfrm>
            <a:off x="960119" y="1272539"/>
            <a:ext cx="41925241" cy="2202181"/>
          </a:xfrm>
          <a:prstGeom prst="rect">
            <a:avLst/>
          </a:prstGeom>
        </p:spPr>
        <p:txBody>
          <a:bodyPr>
            <a:normAutofit fontScale="100000" lnSpcReduction="0"/>
          </a:bodyPr>
          <a:lstStyle>
            <a:lvl1pPr>
              <a:defRPr>
                <a:solidFill>
                  <a:srgbClr val="000000"/>
                </a:solidFill>
              </a:defRPr>
            </a:lvl1pPr>
          </a:lstStyle>
          <a:p>
            <a:pPr/>
            <a:r>
              <a:t>Title Text</a:t>
            </a:r>
          </a:p>
        </p:txBody>
      </p:sp>
      <p:sp>
        <p:nvSpPr>
          <p:cNvPr id="276" name="Body Level One…"/>
          <p:cNvSpPr txBox="1"/>
          <p:nvPr>
            <p:ph type="body" sz="quarter" idx="1"/>
          </p:nvPr>
        </p:nvSpPr>
        <p:spPr>
          <a:xfrm rot="5400000">
            <a:off x="-7600950" y="13933169"/>
            <a:ext cx="26563319" cy="9974581"/>
          </a:xfrm>
          <a:prstGeom prst="rect">
            <a:avLst/>
          </a:prstGeom>
        </p:spPr>
        <p:txBody>
          <a:bodyPr>
            <a:normAutofit fontScale="100000" lnSpcReduction="0"/>
          </a:bodyPr>
          <a:lstStyle>
            <a:lvl1pPr indent="-342900">
              <a:spcBef>
                <a:spcPts val="300"/>
              </a:spcBef>
            </a:lvl1pPr>
            <a:lvl2pPr indent="-342900">
              <a:spcBef>
                <a:spcPts val="300"/>
              </a:spcBef>
            </a:lvl2pPr>
            <a:lvl3pPr marL="1436914" indent="-408214">
              <a:spcBef>
                <a:spcPts val="300"/>
              </a:spcBef>
            </a:lvl3pPr>
            <a:lvl4pPr marL="1990164" indent="-504264">
              <a:spcBef>
                <a:spcPts val="300"/>
              </a:spcBef>
            </a:lvl4pPr>
            <a:lvl5pPr marL="2447364" indent="-504264">
              <a:spcBef>
                <a:spcPts val="300"/>
              </a:spcBef>
            </a:lvl5pPr>
          </a:lstStyle>
          <a:p>
            <a:pPr/>
            <a:r>
              <a:t>Body Level One</a:t>
            </a:r>
          </a:p>
          <a:p>
            <a:pPr lvl="1"/>
            <a:r>
              <a:t>Body Level Two</a:t>
            </a:r>
          </a:p>
          <a:p>
            <a:pPr lvl="2"/>
            <a:r>
              <a:t>Body Level Three</a:t>
            </a:r>
          </a:p>
          <a:p>
            <a:pPr lvl="3"/>
            <a:r>
              <a:t>Body Level Four</a:t>
            </a:r>
          </a:p>
          <a:p>
            <a:pPr lvl="4"/>
            <a:r>
              <a:t>Body Level Five</a:t>
            </a:r>
          </a:p>
        </p:txBody>
      </p:sp>
      <p:sp>
        <p:nvSpPr>
          <p:cNvPr id="2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_TITLE_AND_VERTICAL_TEXT">
    <p:spTree>
      <p:nvGrpSpPr>
        <p:cNvPr id="1" name=""/>
        <p:cNvGrpSpPr/>
        <p:nvPr/>
      </p:nvGrpSpPr>
      <p:grpSpPr>
        <a:xfrm>
          <a:off x="0" y="0"/>
          <a:ext cx="0" cy="0"/>
          <a:chOff x="0" y="0"/>
          <a:chExt cx="0" cy="0"/>
        </a:xfrm>
      </p:grpSpPr>
      <p:sp>
        <p:nvSpPr>
          <p:cNvPr id="284" name="Google Shape;57;p14"/>
          <p:cNvSpPr/>
          <p:nvPr/>
        </p:nvSpPr>
        <p:spPr>
          <a:xfrm>
            <a:off x="0" y="0"/>
            <a:ext cx="43891200" cy="4800600"/>
          </a:xfrm>
          <a:prstGeom prst="rect">
            <a:avLst/>
          </a:prstGeom>
          <a:solidFill>
            <a:schemeClr val="accent1"/>
          </a:solidFill>
          <a:ln>
            <a:solidFill>
              <a:srgbClr val="000000"/>
            </a:solidFill>
            <a:miter/>
          </a:ln>
        </p:spPr>
        <p:txBody>
          <a:bodyPr lIns="0" tIns="0" rIns="0" bIns="0" anchor="ctr"/>
          <a:lstStyle/>
          <a:p>
            <a:pPr>
              <a:defRPr sz="2100"/>
            </a:pPr>
          </a:p>
        </p:txBody>
      </p:sp>
      <p:sp>
        <p:nvSpPr>
          <p:cNvPr id="285" name="Google Shape;58;p14"/>
          <p:cNvSpPr/>
          <p:nvPr/>
        </p:nvSpPr>
        <p:spPr>
          <a:xfrm>
            <a:off x="693420" y="5638800"/>
            <a:ext cx="9974582" cy="26563319"/>
          </a:xfrm>
          <a:prstGeom prst="rect">
            <a:avLst/>
          </a:prstGeom>
          <a:solidFill>
            <a:schemeClr val="accent1"/>
          </a:solidFill>
          <a:ln>
            <a:solidFill>
              <a:srgbClr val="000000"/>
            </a:solidFill>
            <a:miter/>
          </a:ln>
        </p:spPr>
        <p:txBody>
          <a:bodyPr lIns="0" tIns="0" rIns="0" bIns="0" anchor="ctr"/>
          <a:lstStyle/>
          <a:p>
            <a:pPr>
              <a:defRPr sz="2100"/>
            </a:pPr>
          </a:p>
        </p:txBody>
      </p:sp>
      <p:sp>
        <p:nvSpPr>
          <p:cNvPr id="286" name="Google Shape;59;p14"/>
          <p:cNvSpPr/>
          <p:nvPr/>
        </p:nvSpPr>
        <p:spPr>
          <a:xfrm>
            <a:off x="0" y="4800600"/>
            <a:ext cx="43891200" cy="129540"/>
          </a:xfrm>
          <a:prstGeom prst="rect">
            <a:avLst/>
          </a:prstGeom>
          <a:solidFill>
            <a:srgbClr val="660000"/>
          </a:solidFill>
          <a:ln w="12700">
            <a:miter lim="400000"/>
          </a:ln>
        </p:spPr>
        <p:txBody>
          <a:bodyPr lIns="0" tIns="0" rIns="0" bIns="0" anchor="ctr"/>
          <a:lstStyle/>
          <a:p>
            <a:pPr>
              <a:defRPr sz="2100"/>
            </a:pPr>
          </a:p>
        </p:txBody>
      </p:sp>
      <p:sp>
        <p:nvSpPr>
          <p:cNvPr id="287" name="Google Shape;60;p14"/>
          <p:cNvSpPr txBox="1"/>
          <p:nvPr/>
        </p:nvSpPr>
        <p:spPr>
          <a:xfrm>
            <a:off x="650149" y="32445963"/>
            <a:ext cx="2433501" cy="284734"/>
          </a:xfrm>
          <a:prstGeom prst="rect">
            <a:avLst/>
          </a:prstGeom>
          <a:ln w="12700">
            <a:miter lim="400000"/>
          </a:ln>
          <a:extLst>
            <a:ext uri="{C572A759-6A51-4108-AA02-DFA0A04FC94B}">
              <ma14:wrappingTextBoxFlag xmlns:ma14="http://schemas.microsoft.com/office/mac/drawingml/2011/main" val="1"/>
            </a:ext>
          </a:extLst>
        </p:spPr>
        <p:txBody>
          <a:bodyPr lIns="40549" tIns="40549" rIns="40549" bIns="40549">
            <a:spAutoFit/>
          </a:bodyPr>
          <a:lstStyle/>
          <a:p>
            <a:pPr>
              <a:lnSpc>
                <a:spcPct val="65000"/>
              </a:lnSpc>
              <a:defRPr b="1" sz="400">
                <a:solidFill>
                  <a:srgbClr val="808080"/>
                </a:solidFill>
              </a:defRPr>
            </a:pPr>
            <a:r>
              <a:t>POSTER TEMPLATE BY:</a:t>
            </a:r>
          </a:p>
          <a:p>
            <a:pPr>
              <a:lnSpc>
                <a:spcPct val="65000"/>
              </a:lnSpc>
              <a:spcBef>
                <a:spcPts val="400"/>
              </a:spcBef>
              <a:defRPr b="1" sz="800">
                <a:solidFill>
                  <a:srgbClr val="808080"/>
                </a:solidFill>
              </a:defRPr>
            </a:pPr>
            <a:r>
              <a:t>www.PosterPresentations.com</a:t>
            </a:r>
          </a:p>
        </p:txBody>
      </p:sp>
      <p:sp>
        <p:nvSpPr>
          <p:cNvPr id="288" name="Google Shape;63;p14"/>
          <p:cNvSpPr/>
          <p:nvPr/>
        </p:nvSpPr>
        <p:spPr>
          <a:xfrm>
            <a:off x="0" y="0"/>
            <a:ext cx="43891200" cy="32918400"/>
          </a:xfrm>
          <a:prstGeom prst="rect">
            <a:avLst/>
          </a:prstGeom>
          <a:ln>
            <a:solidFill>
              <a:srgbClr val="000000"/>
            </a:solidFill>
            <a:miter/>
          </a:ln>
        </p:spPr>
        <p:txBody>
          <a:bodyPr lIns="0" tIns="0" rIns="0" bIns="0" anchor="ctr"/>
          <a:lstStyle/>
          <a:p>
            <a:pPr>
              <a:defRPr sz="2100"/>
            </a:pPr>
          </a:p>
        </p:txBody>
      </p:sp>
      <p:sp>
        <p:nvSpPr>
          <p:cNvPr id="289" name="Google Shape;64;p14"/>
          <p:cNvSpPr/>
          <p:nvPr/>
        </p:nvSpPr>
        <p:spPr>
          <a:xfrm>
            <a:off x="11490960" y="5638800"/>
            <a:ext cx="20764503" cy="26563319"/>
          </a:xfrm>
          <a:prstGeom prst="rect">
            <a:avLst/>
          </a:prstGeom>
          <a:solidFill>
            <a:schemeClr val="accent1"/>
          </a:solidFill>
          <a:ln>
            <a:solidFill>
              <a:srgbClr val="000000"/>
            </a:solidFill>
            <a:miter/>
          </a:ln>
        </p:spPr>
        <p:txBody>
          <a:bodyPr lIns="0" tIns="0" rIns="0" bIns="0" anchor="ctr"/>
          <a:lstStyle/>
          <a:p>
            <a:pPr>
              <a:defRPr sz="2100"/>
            </a:pPr>
          </a:p>
        </p:txBody>
      </p:sp>
      <p:sp>
        <p:nvSpPr>
          <p:cNvPr id="290" name="Google Shape;65;p14"/>
          <p:cNvSpPr/>
          <p:nvPr/>
        </p:nvSpPr>
        <p:spPr>
          <a:xfrm>
            <a:off x="33078418" y="5638800"/>
            <a:ext cx="9982201" cy="26563319"/>
          </a:xfrm>
          <a:prstGeom prst="rect">
            <a:avLst/>
          </a:prstGeom>
          <a:solidFill>
            <a:schemeClr val="accent1"/>
          </a:solidFill>
          <a:ln>
            <a:solidFill>
              <a:srgbClr val="000000"/>
            </a:solidFill>
            <a:miter/>
          </a:ln>
        </p:spPr>
        <p:txBody>
          <a:bodyPr lIns="0" tIns="0" rIns="0" bIns="0" anchor="ctr"/>
          <a:lstStyle/>
          <a:p>
            <a:pPr>
              <a:defRPr sz="2100"/>
            </a:pPr>
          </a:p>
        </p:txBody>
      </p:sp>
      <p:sp>
        <p:nvSpPr>
          <p:cNvPr id="291" name="Title Text"/>
          <p:cNvSpPr txBox="1"/>
          <p:nvPr>
            <p:ph type="title"/>
          </p:nvPr>
        </p:nvSpPr>
        <p:spPr>
          <a:xfrm rot="5400000">
            <a:off x="22146420" y="11464132"/>
            <a:ext cx="30929263" cy="10547352"/>
          </a:xfrm>
          <a:prstGeom prst="rect">
            <a:avLst/>
          </a:prstGeom>
        </p:spPr>
        <p:txBody>
          <a:bodyPr>
            <a:normAutofit fontScale="100000" lnSpcReduction="0"/>
          </a:bodyPr>
          <a:lstStyle>
            <a:lvl1pPr>
              <a:defRPr>
                <a:solidFill>
                  <a:srgbClr val="000000"/>
                </a:solidFill>
              </a:defRPr>
            </a:lvl1pPr>
          </a:lstStyle>
          <a:p>
            <a:pPr/>
            <a:r>
              <a:t>Title Text</a:t>
            </a:r>
          </a:p>
        </p:txBody>
      </p:sp>
      <p:sp>
        <p:nvSpPr>
          <p:cNvPr id="292" name="Body Level One…"/>
          <p:cNvSpPr txBox="1"/>
          <p:nvPr>
            <p:ph type="body" idx="1"/>
          </p:nvPr>
        </p:nvSpPr>
        <p:spPr>
          <a:xfrm rot="5400000">
            <a:off x="974727" y="992188"/>
            <a:ext cx="30929263" cy="31491242"/>
          </a:xfrm>
          <a:prstGeom prst="rect">
            <a:avLst/>
          </a:prstGeom>
        </p:spPr>
        <p:txBody>
          <a:bodyPr>
            <a:normAutofit fontScale="100000" lnSpcReduction="0"/>
          </a:bodyPr>
          <a:lstStyle>
            <a:lvl1pPr indent="-342900">
              <a:spcBef>
                <a:spcPts val="300"/>
              </a:spcBef>
            </a:lvl1pPr>
            <a:lvl2pPr indent="-342900">
              <a:spcBef>
                <a:spcPts val="300"/>
              </a:spcBef>
            </a:lvl2pPr>
            <a:lvl3pPr marL="1436914" indent="-408214">
              <a:spcBef>
                <a:spcPts val="300"/>
              </a:spcBef>
            </a:lvl3pPr>
            <a:lvl4pPr marL="1990164" indent="-504264">
              <a:spcBef>
                <a:spcPts val="300"/>
              </a:spcBef>
            </a:lvl4pPr>
            <a:lvl5pPr marL="2447364" indent="-504264">
              <a:spcBef>
                <a:spcPts val="300"/>
              </a:spcBef>
            </a:lvl5pPr>
          </a:lstStyle>
          <a:p>
            <a:pPr/>
            <a:r>
              <a:t>Body Level One</a:t>
            </a:r>
          </a:p>
          <a:p>
            <a:pPr lvl="1"/>
            <a:r>
              <a:t>Body Level Two</a:t>
            </a:r>
          </a:p>
          <a:p>
            <a:pPr lvl="2"/>
            <a:r>
              <a:t>Body Level Three</a:t>
            </a:r>
          </a:p>
          <a:p>
            <a:pPr lvl="3"/>
            <a:r>
              <a:t>Body Level Four</a:t>
            </a:r>
          </a:p>
          <a:p>
            <a:pPr lvl="4"/>
            <a:r>
              <a:t>Body Level Five</a:t>
            </a:r>
          </a:p>
        </p:txBody>
      </p:sp>
      <p:sp>
        <p:nvSpPr>
          <p:cNvPr id="2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spTree>
      <p:nvGrpSpPr>
        <p:cNvPr id="1" name=""/>
        <p:cNvGrpSpPr/>
        <p:nvPr/>
      </p:nvGrpSpPr>
      <p:grpSpPr>
        <a:xfrm>
          <a:off x="0" y="0"/>
          <a:ext cx="0" cy="0"/>
          <a:chOff x="0" y="0"/>
          <a:chExt cx="0" cy="0"/>
        </a:xfrm>
      </p:grpSpPr>
      <p:sp>
        <p:nvSpPr>
          <p:cNvPr id="300" name="Google Shape;103;p26"/>
          <p:cNvSpPr/>
          <p:nvPr/>
        </p:nvSpPr>
        <p:spPr>
          <a:xfrm>
            <a:off x="0" y="0"/>
            <a:ext cx="43891200" cy="4800600"/>
          </a:xfrm>
          <a:prstGeom prst="rect">
            <a:avLst/>
          </a:prstGeom>
          <a:solidFill>
            <a:schemeClr val="accent1"/>
          </a:solidFill>
          <a:ln>
            <a:solidFill>
              <a:srgbClr val="000000"/>
            </a:solidFill>
            <a:miter/>
          </a:ln>
        </p:spPr>
        <p:txBody>
          <a:bodyPr lIns="0" tIns="0" rIns="0" bIns="0" anchor="ctr"/>
          <a:lstStyle/>
          <a:p>
            <a:pPr>
              <a:defRPr sz="2100"/>
            </a:pPr>
          </a:p>
        </p:txBody>
      </p:sp>
      <p:sp>
        <p:nvSpPr>
          <p:cNvPr id="301" name="Google Shape;104;p26"/>
          <p:cNvSpPr/>
          <p:nvPr/>
        </p:nvSpPr>
        <p:spPr>
          <a:xfrm>
            <a:off x="693419" y="5638800"/>
            <a:ext cx="42367201" cy="26563319"/>
          </a:xfrm>
          <a:prstGeom prst="rect">
            <a:avLst/>
          </a:prstGeom>
          <a:solidFill>
            <a:schemeClr val="accent1"/>
          </a:solidFill>
          <a:ln>
            <a:solidFill>
              <a:srgbClr val="000000"/>
            </a:solidFill>
            <a:miter/>
          </a:ln>
        </p:spPr>
        <p:txBody>
          <a:bodyPr lIns="0" tIns="0" rIns="0" bIns="0" anchor="ctr"/>
          <a:lstStyle/>
          <a:p>
            <a:pPr>
              <a:defRPr sz="2100"/>
            </a:pPr>
          </a:p>
        </p:txBody>
      </p:sp>
      <p:sp>
        <p:nvSpPr>
          <p:cNvPr id="302" name="Google Shape;105;p26"/>
          <p:cNvSpPr/>
          <p:nvPr/>
        </p:nvSpPr>
        <p:spPr>
          <a:xfrm>
            <a:off x="0" y="4800600"/>
            <a:ext cx="43891200" cy="129540"/>
          </a:xfrm>
          <a:prstGeom prst="rect">
            <a:avLst/>
          </a:prstGeom>
          <a:solidFill>
            <a:srgbClr val="660000"/>
          </a:solidFill>
          <a:ln w="12700">
            <a:miter lim="400000"/>
          </a:ln>
        </p:spPr>
        <p:txBody>
          <a:bodyPr lIns="0" tIns="0" rIns="0" bIns="0" anchor="ctr"/>
          <a:lstStyle/>
          <a:p>
            <a:pPr>
              <a:defRPr sz="2100"/>
            </a:pPr>
          </a:p>
        </p:txBody>
      </p:sp>
      <p:sp>
        <p:nvSpPr>
          <p:cNvPr id="303" name="Google Shape;106;p26"/>
          <p:cNvSpPr txBox="1"/>
          <p:nvPr/>
        </p:nvSpPr>
        <p:spPr>
          <a:xfrm>
            <a:off x="650149" y="32445963"/>
            <a:ext cx="2433501" cy="284734"/>
          </a:xfrm>
          <a:prstGeom prst="rect">
            <a:avLst/>
          </a:prstGeom>
          <a:ln w="12700">
            <a:miter lim="400000"/>
          </a:ln>
          <a:extLst>
            <a:ext uri="{C572A759-6A51-4108-AA02-DFA0A04FC94B}">
              <ma14:wrappingTextBoxFlag xmlns:ma14="http://schemas.microsoft.com/office/mac/drawingml/2011/main" val="1"/>
            </a:ext>
          </a:extLst>
        </p:spPr>
        <p:txBody>
          <a:bodyPr lIns="40549" tIns="40549" rIns="40549" bIns="40549">
            <a:spAutoFit/>
          </a:bodyPr>
          <a:lstStyle/>
          <a:p>
            <a:pPr>
              <a:lnSpc>
                <a:spcPct val="65000"/>
              </a:lnSpc>
              <a:defRPr b="1" sz="400">
                <a:solidFill>
                  <a:srgbClr val="808080"/>
                </a:solidFill>
              </a:defRPr>
            </a:pPr>
            <a:r>
              <a:t>POSTER TEMPLATE BY:</a:t>
            </a:r>
          </a:p>
          <a:p>
            <a:pPr>
              <a:lnSpc>
                <a:spcPct val="65000"/>
              </a:lnSpc>
              <a:spcBef>
                <a:spcPts val="400"/>
              </a:spcBef>
              <a:defRPr b="1" sz="800">
                <a:solidFill>
                  <a:srgbClr val="808080"/>
                </a:solidFill>
              </a:defRPr>
            </a:pPr>
            <a:r>
              <a:t>www.PosterPresentations.com</a:t>
            </a:r>
          </a:p>
        </p:txBody>
      </p:sp>
      <p:sp>
        <p:nvSpPr>
          <p:cNvPr id="304" name="Google Shape;109;p26"/>
          <p:cNvSpPr/>
          <p:nvPr/>
        </p:nvSpPr>
        <p:spPr>
          <a:xfrm>
            <a:off x="0" y="0"/>
            <a:ext cx="43891200" cy="32918400"/>
          </a:xfrm>
          <a:prstGeom prst="rect">
            <a:avLst/>
          </a:prstGeom>
          <a:ln>
            <a:solidFill>
              <a:srgbClr val="000000"/>
            </a:solidFill>
            <a:miter/>
          </a:ln>
        </p:spPr>
        <p:txBody>
          <a:bodyPr lIns="0" tIns="0" rIns="0" bIns="0" anchor="ctr"/>
          <a:lstStyle/>
          <a:p>
            <a:pPr>
              <a:defRPr sz="2100"/>
            </a:pPr>
          </a:p>
        </p:txBody>
      </p:sp>
      <p:sp>
        <p:nvSpPr>
          <p:cNvPr id="305" name="Title Text"/>
          <p:cNvSpPr txBox="1"/>
          <p:nvPr>
            <p:ph type="title"/>
          </p:nvPr>
        </p:nvSpPr>
        <p:spPr>
          <a:xfrm>
            <a:off x="3292476" y="10226675"/>
            <a:ext cx="37306255" cy="7054852"/>
          </a:xfrm>
          <a:prstGeom prst="rect">
            <a:avLst/>
          </a:prstGeom>
        </p:spPr>
        <p:txBody>
          <a:bodyPr>
            <a:normAutofit fontScale="100000" lnSpcReduction="0"/>
          </a:bodyPr>
          <a:lstStyle>
            <a:lvl1pPr>
              <a:defRPr>
                <a:solidFill>
                  <a:srgbClr val="000000"/>
                </a:solidFill>
              </a:defRPr>
            </a:lvl1pPr>
          </a:lstStyle>
          <a:p>
            <a:pPr/>
            <a:r>
              <a:t>Title Text</a:t>
            </a:r>
          </a:p>
        </p:txBody>
      </p:sp>
      <p:sp>
        <p:nvSpPr>
          <p:cNvPr id="306" name="Body Level One…"/>
          <p:cNvSpPr txBox="1"/>
          <p:nvPr>
            <p:ph type="body" sz="quarter" idx="1"/>
          </p:nvPr>
        </p:nvSpPr>
        <p:spPr>
          <a:xfrm>
            <a:off x="6583364" y="18653126"/>
            <a:ext cx="30724476" cy="8413750"/>
          </a:xfrm>
          <a:prstGeom prst="rect">
            <a:avLst/>
          </a:prstGeom>
        </p:spPr>
        <p:txBody>
          <a:bodyPr>
            <a:normAutofit fontScale="100000" lnSpcReduction="0"/>
          </a:bodyPr>
          <a:lstStyle>
            <a:lvl1pPr marL="391159" indent="-325119" algn="ctr">
              <a:buClrTx/>
              <a:buSzTx/>
              <a:buFontTx/>
              <a:buNone/>
            </a:lvl1pPr>
            <a:lvl2pPr marL="391159" indent="132080" algn="ctr">
              <a:buClrTx/>
              <a:buSzTx/>
              <a:buFontTx/>
              <a:buNone/>
            </a:lvl2pPr>
            <a:lvl3pPr marL="391159" indent="616394" algn="ctr">
              <a:buClrTx/>
              <a:buSzTx/>
              <a:buFontTx/>
              <a:buNone/>
            </a:lvl3pPr>
            <a:lvl4pPr marL="391159" indent="1100645" algn="ctr">
              <a:buClrTx/>
              <a:buSzTx/>
              <a:buFontTx/>
              <a:buNone/>
            </a:lvl4pPr>
            <a:lvl5pPr marL="391159" indent="1557845" algn="ctr">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3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BJECT">
    <p:spTree>
      <p:nvGrpSpPr>
        <p:cNvPr id="1" name=""/>
        <p:cNvGrpSpPr/>
        <p:nvPr/>
      </p:nvGrpSpPr>
      <p:grpSpPr>
        <a:xfrm>
          <a:off x="0" y="0"/>
          <a:ext cx="0" cy="0"/>
          <a:chOff x="0" y="0"/>
          <a:chExt cx="0" cy="0"/>
        </a:xfrm>
      </p:grpSpPr>
      <p:sp>
        <p:nvSpPr>
          <p:cNvPr id="314" name="Google Shape;103;p26"/>
          <p:cNvSpPr/>
          <p:nvPr/>
        </p:nvSpPr>
        <p:spPr>
          <a:xfrm>
            <a:off x="0" y="0"/>
            <a:ext cx="43891200" cy="4800600"/>
          </a:xfrm>
          <a:prstGeom prst="rect">
            <a:avLst/>
          </a:prstGeom>
          <a:solidFill>
            <a:schemeClr val="accent1"/>
          </a:solidFill>
          <a:ln>
            <a:solidFill>
              <a:srgbClr val="000000"/>
            </a:solidFill>
            <a:miter/>
          </a:ln>
        </p:spPr>
        <p:txBody>
          <a:bodyPr lIns="0" tIns="0" rIns="0" bIns="0" anchor="ctr"/>
          <a:lstStyle/>
          <a:p>
            <a:pPr>
              <a:defRPr sz="2100"/>
            </a:pPr>
          </a:p>
        </p:txBody>
      </p:sp>
      <p:sp>
        <p:nvSpPr>
          <p:cNvPr id="315" name="Google Shape;104;p26"/>
          <p:cNvSpPr/>
          <p:nvPr/>
        </p:nvSpPr>
        <p:spPr>
          <a:xfrm>
            <a:off x="693419" y="5638800"/>
            <a:ext cx="42367201" cy="26563319"/>
          </a:xfrm>
          <a:prstGeom prst="rect">
            <a:avLst/>
          </a:prstGeom>
          <a:solidFill>
            <a:schemeClr val="accent1"/>
          </a:solidFill>
          <a:ln>
            <a:solidFill>
              <a:srgbClr val="000000"/>
            </a:solidFill>
            <a:miter/>
          </a:ln>
        </p:spPr>
        <p:txBody>
          <a:bodyPr lIns="0" tIns="0" rIns="0" bIns="0" anchor="ctr"/>
          <a:lstStyle/>
          <a:p>
            <a:pPr>
              <a:defRPr sz="2100"/>
            </a:pPr>
          </a:p>
        </p:txBody>
      </p:sp>
      <p:sp>
        <p:nvSpPr>
          <p:cNvPr id="316" name="Google Shape;105;p26"/>
          <p:cNvSpPr/>
          <p:nvPr/>
        </p:nvSpPr>
        <p:spPr>
          <a:xfrm>
            <a:off x="0" y="4800600"/>
            <a:ext cx="43891200" cy="129540"/>
          </a:xfrm>
          <a:prstGeom prst="rect">
            <a:avLst/>
          </a:prstGeom>
          <a:solidFill>
            <a:srgbClr val="660000"/>
          </a:solidFill>
          <a:ln w="12700">
            <a:miter lim="400000"/>
          </a:ln>
        </p:spPr>
        <p:txBody>
          <a:bodyPr lIns="0" tIns="0" rIns="0" bIns="0" anchor="ctr"/>
          <a:lstStyle/>
          <a:p>
            <a:pPr>
              <a:defRPr sz="2100"/>
            </a:pPr>
          </a:p>
        </p:txBody>
      </p:sp>
      <p:sp>
        <p:nvSpPr>
          <p:cNvPr id="317" name="Google Shape;106;p26"/>
          <p:cNvSpPr txBox="1"/>
          <p:nvPr/>
        </p:nvSpPr>
        <p:spPr>
          <a:xfrm>
            <a:off x="650149" y="32445963"/>
            <a:ext cx="2433501" cy="284734"/>
          </a:xfrm>
          <a:prstGeom prst="rect">
            <a:avLst/>
          </a:prstGeom>
          <a:ln w="12700">
            <a:miter lim="400000"/>
          </a:ln>
          <a:extLst>
            <a:ext uri="{C572A759-6A51-4108-AA02-DFA0A04FC94B}">
              <ma14:wrappingTextBoxFlag xmlns:ma14="http://schemas.microsoft.com/office/mac/drawingml/2011/main" val="1"/>
            </a:ext>
          </a:extLst>
        </p:spPr>
        <p:txBody>
          <a:bodyPr lIns="40549" tIns="40549" rIns="40549" bIns="40549">
            <a:spAutoFit/>
          </a:bodyPr>
          <a:lstStyle/>
          <a:p>
            <a:pPr>
              <a:lnSpc>
                <a:spcPct val="65000"/>
              </a:lnSpc>
              <a:defRPr b="1" sz="400">
                <a:solidFill>
                  <a:srgbClr val="808080"/>
                </a:solidFill>
              </a:defRPr>
            </a:pPr>
            <a:r>
              <a:t>POSTER TEMPLATE BY:</a:t>
            </a:r>
          </a:p>
          <a:p>
            <a:pPr>
              <a:lnSpc>
                <a:spcPct val="65000"/>
              </a:lnSpc>
              <a:spcBef>
                <a:spcPts val="400"/>
              </a:spcBef>
              <a:defRPr b="1" sz="800">
                <a:solidFill>
                  <a:srgbClr val="808080"/>
                </a:solidFill>
              </a:defRPr>
            </a:pPr>
            <a:r>
              <a:t>www.PosterPresentations.com</a:t>
            </a:r>
          </a:p>
        </p:txBody>
      </p:sp>
      <p:sp>
        <p:nvSpPr>
          <p:cNvPr id="318" name="Google Shape;109;p26"/>
          <p:cNvSpPr/>
          <p:nvPr/>
        </p:nvSpPr>
        <p:spPr>
          <a:xfrm>
            <a:off x="0" y="0"/>
            <a:ext cx="43891200" cy="32918400"/>
          </a:xfrm>
          <a:prstGeom prst="rect">
            <a:avLst/>
          </a:prstGeom>
          <a:ln>
            <a:solidFill>
              <a:srgbClr val="000000"/>
            </a:solidFill>
            <a:miter/>
          </a:ln>
        </p:spPr>
        <p:txBody>
          <a:bodyPr lIns="0" tIns="0" rIns="0" bIns="0" anchor="ctr"/>
          <a:lstStyle/>
          <a:p>
            <a:pPr>
              <a:defRPr sz="2100"/>
            </a:pPr>
          </a:p>
        </p:txBody>
      </p:sp>
      <p:sp>
        <p:nvSpPr>
          <p:cNvPr id="319" name="Title Text"/>
          <p:cNvSpPr txBox="1"/>
          <p:nvPr>
            <p:ph type="title"/>
          </p:nvPr>
        </p:nvSpPr>
        <p:spPr>
          <a:xfrm>
            <a:off x="960119" y="1272539"/>
            <a:ext cx="41925241" cy="2202181"/>
          </a:xfrm>
          <a:prstGeom prst="rect">
            <a:avLst/>
          </a:prstGeom>
        </p:spPr>
        <p:txBody>
          <a:bodyPr>
            <a:normAutofit fontScale="100000" lnSpcReduction="0"/>
          </a:bodyPr>
          <a:lstStyle>
            <a:lvl1pPr>
              <a:defRPr>
                <a:solidFill>
                  <a:srgbClr val="000000"/>
                </a:solidFill>
              </a:defRPr>
            </a:lvl1pPr>
          </a:lstStyle>
          <a:p>
            <a:pPr/>
            <a:r>
              <a:t>Title Text</a:t>
            </a:r>
          </a:p>
        </p:txBody>
      </p:sp>
      <p:sp>
        <p:nvSpPr>
          <p:cNvPr id="320" name="Body Level One…"/>
          <p:cNvSpPr txBox="1"/>
          <p:nvPr>
            <p:ph type="body" idx="1"/>
          </p:nvPr>
        </p:nvSpPr>
        <p:spPr>
          <a:xfrm>
            <a:off x="693420" y="5638800"/>
            <a:ext cx="42191941" cy="26563319"/>
          </a:xfrm>
          <a:prstGeom prst="rect">
            <a:avLst/>
          </a:prstGeom>
        </p:spPr>
        <p:txBody>
          <a:bodyPr>
            <a:normAutofit fontScale="100000" lnSpcReduction="0"/>
          </a:bodyPr>
          <a:lstStyle>
            <a:lvl1pPr indent="-342900">
              <a:spcBef>
                <a:spcPts val="300"/>
              </a:spcBef>
            </a:lvl1pPr>
            <a:lvl2pPr indent="-342900">
              <a:spcBef>
                <a:spcPts val="300"/>
              </a:spcBef>
            </a:lvl2pPr>
            <a:lvl3pPr marL="1436914" indent="-408214">
              <a:spcBef>
                <a:spcPts val="300"/>
              </a:spcBef>
            </a:lvl3pPr>
            <a:lvl4pPr marL="1990164" indent="-504264">
              <a:spcBef>
                <a:spcPts val="300"/>
              </a:spcBef>
            </a:lvl4pPr>
            <a:lvl5pPr marL="2447364" indent="-504264">
              <a:spcBef>
                <a:spcPts val="300"/>
              </a:spcBef>
            </a:lvl5pPr>
          </a:lstStyle>
          <a:p>
            <a:pPr/>
            <a:r>
              <a:t>Body Level One</a:t>
            </a:r>
          </a:p>
          <a:p>
            <a:pPr lvl="1"/>
            <a:r>
              <a:t>Body Level Two</a:t>
            </a:r>
          </a:p>
          <a:p>
            <a:pPr lvl="2"/>
            <a:r>
              <a:t>Body Level Three</a:t>
            </a:r>
          </a:p>
          <a:p>
            <a:pPr lvl="3"/>
            <a:r>
              <a:t>Body Level Four</a:t>
            </a:r>
          </a:p>
          <a:p>
            <a:pPr lvl="4"/>
            <a:r>
              <a:t>Body Level Five</a:t>
            </a:r>
          </a:p>
        </p:txBody>
      </p:sp>
      <p:sp>
        <p:nvSpPr>
          <p:cNvPr id="3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spTree>
      <p:nvGrpSpPr>
        <p:cNvPr id="1" name=""/>
        <p:cNvGrpSpPr/>
        <p:nvPr/>
      </p:nvGrpSpPr>
      <p:grpSpPr>
        <a:xfrm>
          <a:off x="0" y="0"/>
          <a:ext cx="0" cy="0"/>
          <a:chOff x="0" y="0"/>
          <a:chExt cx="0" cy="0"/>
        </a:xfrm>
      </p:grpSpPr>
      <p:sp>
        <p:nvSpPr>
          <p:cNvPr id="328" name="Google Shape;103;p26"/>
          <p:cNvSpPr/>
          <p:nvPr/>
        </p:nvSpPr>
        <p:spPr>
          <a:xfrm>
            <a:off x="0" y="0"/>
            <a:ext cx="43891200" cy="4800600"/>
          </a:xfrm>
          <a:prstGeom prst="rect">
            <a:avLst/>
          </a:prstGeom>
          <a:solidFill>
            <a:schemeClr val="accent1"/>
          </a:solidFill>
          <a:ln>
            <a:solidFill>
              <a:srgbClr val="000000"/>
            </a:solidFill>
            <a:miter/>
          </a:ln>
        </p:spPr>
        <p:txBody>
          <a:bodyPr lIns="0" tIns="0" rIns="0" bIns="0" anchor="ctr"/>
          <a:lstStyle/>
          <a:p>
            <a:pPr>
              <a:defRPr sz="2100"/>
            </a:pPr>
          </a:p>
        </p:txBody>
      </p:sp>
      <p:sp>
        <p:nvSpPr>
          <p:cNvPr id="329" name="Google Shape;104;p26"/>
          <p:cNvSpPr/>
          <p:nvPr/>
        </p:nvSpPr>
        <p:spPr>
          <a:xfrm>
            <a:off x="693419" y="5638800"/>
            <a:ext cx="42367201" cy="26563319"/>
          </a:xfrm>
          <a:prstGeom prst="rect">
            <a:avLst/>
          </a:prstGeom>
          <a:solidFill>
            <a:schemeClr val="accent1"/>
          </a:solidFill>
          <a:ln>
            <a:solidFill>
              <a:srgbClr val="000000"/>
            </a:solidFill>
            <a:miter/>
          </a:ln>
        </p:spPr>
        <p:txBody>
          <a:bodyPr lIns="0" tIns="0" rIns="0" bIns="0" anchor="ctr"/>
          <a:lstStyle/>
          <a:p>
            <a:pPr>
              <a:defRPr sz="2100"/>
            </a:pPr>
          </a:p>
        </p:txBody>
      </p:sp>
      <p:sp>
        <p:nvSpPr>
          <p:cNvPr id="330" name="Google Shape;105;p26"/>
          <p:cNvSpPr/>
          <p:nvPr/>
        </p:nvSpPr>
        <p:spPr>
          <a:xfrm>
            <a:off x="0" y="4800600"/>
            <a:ext cx="43891200" cy="129540"/>
          </a:xfrm>
          <a:prstGeom prst="rect">
            <a:avLst/>
          </a:prstGeom>
          <a:solidFill>
            <a:srgbClr val="660000"/>
          </a:solidFill>
          <a:ln w="12700">
            <a:miter lim="400000"/>
          </a:ln>
        </p:spPr>
        <p:txBody>
          <a:bodyPr lIns="0" tIns="0" rIns="0" bIns="0" anchor="ctr"/>
          <a:lstStyle/>
          <a:p>
            <a:pPr>
              <a:defRPr sz="2100"/>
            </a:pPr>
          </a:p>
        </p:txBody>
      </p:sp>
      <p:sp>
        <p:nvSpPr>
          <p:cNvPr id="331" name="Google Shape;106;p26"/>
          <p:cNvSpPr txBox="1"/>
          <p:nvPr/>
        </p:nvSpPr>
        <p:spPr>
          <a:xfrm>
            <a:off x="650149" y="32445963"/>
            <a:ext cx="2433501" cy="284734"/>
          </a:xfrm>
          <a:prstGeom prst="rect">
            <a:avLst/>
          </a:prstGeom>
          <a:ln w="12700">
            <a:miter lim="400000"/>
          </a:ln>
          <a:extLst>
            <a:ext uri="{C572A759-6A51-4108-AA02-DFA0A04FC94B}">
              <ma14:wrappingTextBoxFlag xmlns:ma14="http://schemas.microsoft.com/office/mac/drawingml/2011/main" val="1"/>
            </a:ext>
          </a:extLst>
        </p:spPr>
        <p:txBody>
          <a:bodyPr lIns="40549" tIns="40549" rIns="40549" bIns="40549">
            <a:spAutoFit/>
          </a:bodyPr>
          <a:lstStyle/>
          <a:p>
            <a:pPr>
              <a:lnSpc>
                <a:spcPct val="65000"/>
              </a:lnSpc>
              <a:defRPr b="1" sz="400">
                <a:solidFill>
                  <a:srgbClr val="808080"/>
                </a:solidFill>
              </a:defRPr>
            </a:pPr>
            <a:r>
              <a:t>POSTER TEMPLATE BY:</a:t>
            </a:r>
          </a:p>
          <a:p>
            <a:pPr>
              <a:lnSpc>
                <a:spcPct val="65000"/>
              </a:lnSpc>
              <a:spcBef>
                <a:spcPts val="400"/>
              </a:spcBef>
              <a:defRPr b="1" sz="800">
                <a:solidFill>
                  <a:srgbClr val="808080"/>
                </a:solidFill>
              </a:defRPr>
            </a:pPr>
            <a:r>
              <a:t>www.PosterPresentations.com</a:t>
            </a:r>
          </a:p>
        </p:txBody>
      </p:sp>
      <p:sp>
        <p:nvSpPr>
          <p:cNvPr id="332" name="Google Shape;109;p26"/>
          <p:cNvSpPr/>
          <p:nvPr/>
        </p:nvSpPr>
        <p:spPr>
          <a:xfrm>
            <a:off x="0" y="0"/>
            <a:ext cx="43891200" cy="32918400"/>
          </a:xfrm>
          <a:prstGeom prst="rect">
            <a:avLst/>
          </a:prstGeom>
          <a:ln>
            <a:solidFill>
              <a:srgbClr val="000000"/>
            </a:solidFill>
            <a:miter/>
          </a:ln>
        </p:spPr>
        <p:txBody>
          <a:bodyPr lIns="0" tIns="0" rIns="0" bIns="0" anchor="ctr"/>
          <a:lstStyle/>
          <a:p>
            <a:pPr>
              <a:defRPr sz="2100"/>
            </a:pPr>
          </a:p>
        </p:txBody>
      </p:sp>
      <p:sp>
        <p:nvSpPr>
          <p:cNvPr id="333" name="Title Text"/>
          <p:cNvSpPr txBox="1"/>
          <p:nvPr>
            <p:ph type="title"/>
          </p:nvPr>
        </p:nvSpPr>
        <p:spPr>
          <a:xfrm>
            <a:off x="3467103" y="21153440"/>
            <a:ext cx="37307838" cy="6537327"/>
          </a:xfrm>
          <a:prstGeom prst="rect">
            <a:avLst/>
          </a:prstGeom>
        </p:spPr>
        <p:txBody>
          <a:bodyPr anchor="t">
            <a:normAutofit fontScale="100000" lnSpcReduction="0"/>
          </a:bodyPr>
          <a:lstStyle>
            <a:lvl1pPr algn="l">
              <a:defRPr b="1" sz="3500">
                <a:solidFill>
                  <a:srgbClr val="000000"/>
                </a:solidFill>
              </a:defRPr>
            </a:lvl1pPr>
          </a:lstStyle>
          <a:p>
            <a:pPr/>
            <a:r>
              <a:t>Title Text</a:t>
            </a:r>
          </a:p>
        </p:txBody>
      </p:sp>
      <p:sp>
        <p:nvSpPr>
          <p:cNvPr id="334" name="Body Level One…"/>
          <p:cNvSpPr txBox="1"/>
          <p:nvPr>
            <p:ph type="body" sz="quarter" idx="1"/>
          </p:nvPr>
        </p:nvSpPr>
        <p:spPr>
          <a:xfrm>
            <a:off x="3467103" y="13952537"/>
            <a:ext cx="37307838" cy="7200901"/>
          </a:xfrm>
          <a:prstGeom prst="rect">
            <a:avLst/>
          </a:prstGeom>
        </p:spPr>
        <p:txBody>
          <a:bodyPr anchor="b">
            <a:normAutofit fontScale="100000" lnSpcReduction="0"/>
          </a:bodyPr>
          <a:lstStyle>
            <a:lvl1pPr marL="228600" indent="0">
              <a:spcBef>
                <a:spcPts val="300"/>
              </a:spcBef>
              <a:buClrTx/>
              <a:buSzTx/>
              <a:buFontTx/>
              <a:buNone/>
              <a:defRPr sz="1800"/>
            </a:lvl1pPr>
            <a:lvl2pPr marL="228600" indent="457200">
              <a:spcBef>
                <a:spcPts val="300"/>
              </a:spcBef>
              <a:buClrTx/>
              <a:buSzTx/>
              <a:buFontTx/>
              <a:buNone/>
              <a:defRPr sz="1800"/>
            </a:lvl2pPr>
            <a:lvl3pPr marL="228600" indent="914400">
              <a:spcBef>
                <a:spcPts val="300"/>
              </a:spcBef>
              <a:buClrTx/>
              <a:buSzTx/>
              <a:buFontTx/>
              <a:buNone/>
              <a:defRPr sz="1800"/>
            </a:lvl3pPr>
            <a:lvl4pPr marL="228600" indent="1371600">
              <a:spcBef>
                <a:spcPts val="300"/>
              </a:spcBef>
              <a:buClrTx/>
              <a:buSzTx/>
              <a:buFontTx/>
              <a:buNone/>
              <a:defRPr sz="1800"/>
            </a:lvl4pPr>
            <a:lvl5pPr marL="228600" indent="1828800">
              <a:spcBef>
                <a:spcPts val="300"/>
              </a:spcBef>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3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_OBJECTS">
    <p:spTree>
      <p:nvGrpSpPr>
        <p:cNvPr id="1" name=""/>
        <p:cNvGrpSpPr/>
        <p:nvPr/>
      </p:nvGrpSpPr>
      <p:grpSpPr>
        <a:xfrm>
          <a:off x="0" y="0"/>
          <a:ext cx="0" cy="0"/>
          <a:chOff x="0" y="0"/>
          <a:chExt cx="0" cy="0"/>
        </a:xfrm>
      </p:grpSpPr>
      <p:sp>
        <p:nvSpPr>
          <p:cNvPr id="342" name="Google Shape;103;p26"/>
          <p:cNvSpPr/>
          <p:nvPr/>
        </p:nvSpPr>
        <p:spPr>
          <a:xfrm>
            <a:off x="0" y="0"/>
            <a:ext cx="43891200" cy="4800600"/>
          </a:xfrm>
          <a:prstGeom prst="rect">
            <a:avLst/>
          </a:prstGeom>
          <a:solidFill>
            <a:schemeClr val="accent1"/>
          </a:solidFill>
          <a:ln>
            <a:solidFill>
              <a:srgbClr val="000000"/>
            </a:solidFill>
            <a:miter/>
          </a:ln>
        </p:spPr>
        <p:txBody>
          <a:bodyPr lIns="0" tIns="0" rIns="0" bIns="0" anchor="ctr"/>
          <a:lstStyle/>
          <a:p>
            <a:pPr>
              <a:defRPr sz="2100"/>
            </a:pPr>
          </a:p>
        </p:txBody>
      </p:sp>
      <p:sp>
        <p:nvSpPr>
          <p:cNvPr id="343" name="Google Shape;104;p26"/>
          <p:cNvSpPr/>
          <p:nvPr/>
        </p:nvSpPr>
        <p:spPr>
          <a:xfrm>
            <a:off x="693419" y="5638800"/>
            <a:ext cx="42367201" cy="26563319"/>
          </a:xfrm>
          <a:prstGeom prst="rect">
            <a:avLst/>
          </a:prstGeom>
          <a:solidFill>
            <a:schemeClr val="accent1"/>
          </a:solidFill>
          <a:ln>
            <a:solidFill>
              <a:srgbClr val="000000"/>
            </a:solidFill>
            <a:miter/>
          </a:ln>
        </p:spPr>
        <p:txBody>
          <a:bodyPr lIns="0" tIns="0" rIns="0" bIns="0" anchor="ctr"/>
          <a:lstStyle/>
          <a:p>
            <a:pPr>
              <a:defRPr sz="2100"/>
            </a:pPr>
          </a:p>
        </p:txBody>
      </p:sp>
      <p:sp>
        <p:nvSpPr>
          <p:cNvPr id="344" name="Google Shape;105;p26"/>
          <p:cNvSpPr/>
          <p:nvPr/>
        </p:nvSpPr>
        <p:spPr>
          <a:xfrm>
            <a:off x="0" y="4800600"/>
            <a:ext cx="43891200" cy="129540"/>
          </a:xfrm>
          <a:prstGeom prst="rect">
            <a:avLst/>
          </a:prstGeom>
          <a:solidFill>
            <a:srgbClr val="660000"/>
          </a:solidFill>
          <a:ln w="12700">
            <a:miter lim="400000"/>
          </a:ln>
        </p:spPr>
        <p:txBody>
          <a:bodyPr lIns="0" tIns="0" rIns="0" bIns="0" anchor="ctr"/>
          <a:lstStyle/>
          <a:p>
            <a:pPr>
              <a:defRPr sz="2100"/>
            </a:pPr>
          </a:p>
        </p:txBody>
      </p:sp>
      <p:sp>
        <p:nvSpPr>
          <p:cNvPr id="345" name="Google Shape;106;p26"/>
          <p:cNvSpPr txBox="1"/>
          <p:nvPr/>
        </p:nvSpPr>
        <p:spPr>
          <a:xfrm>
            <a:off x="650149" y="32445963"/>
            <a:ext cx="2433501" cy="284734"/>
          </a:xfrm>
          <a:prstGeom prst="rect">
            <a:avLst/>
          </a:prstGeom>
          <a:ln w="12700">
            <a:miter lim="400000"/>
          </a:ln>
          <a:extLst>
            <a:ext uri="{C572A759-6A51-4108-AA02-DFA0A04FC94B}">
              <ma14:wrappingTextBoxFlag xmlns:ma14="http://schemas.microsoft.com/office/mac/drawingml/2011/main" val="1"/>
            </a:ext>
          </a:extLst>
        </p:spPr>
        <p:txBody>
          <a:bodyPr lIns="40549" tIns="40549" rIns="40549" bIns="40549">
            <a:spAutoFit/>
          </a:bodyPr>
          <a:lstStyle/>
          <a:p>
            <a:pPr>
              <a:lnSpc>
                <a:spcPct val="65000"/>
              </a:lnSpc>
              <a:defRPr b="1" sz="400">
                <a:solidFill>
                  <a:srgbClr val="808080"/>
                </a:solidFill>
              </a:defRPr>
            </a:pPr>
            <a:r>
              <a:t>POSTER TEMPLATE BY:</a:t>
            </a:r>
          </a:p>
          <a:p>
            <a:pPr>
              <a:lnSpc>
                <a:spcPct val="65000"/>
              </a:lnSpc>
              <a:spcBef>
                <a:spcPts val="400"/>
              </a:spcBef>
              <a:defRPr b="1" sz="800">
                <a:solidFill>
                  <a:srgbClr val="808080"/>
                </a:solidFill>
              </a:defRPr>
            </a:pPr>
            <a:r>
              <a:t>www.PosterPresentations.com</a:t>
            </a:r>
          </a:p>
        </p:txBody>
      </p:sp>
      <p:sp>
        <p:nvSpPr>
          <p:cNvPr id="346" name="Google Shape;109;p26"/>
          <p:cNvSpPr/>
          <p:nvPr/>
        </p:nvSpPr>
        <p:spPr>
          <a:xfrm>
            <a:off x="0" y="0"/>
            <a:ext cx="43891200" cy="32918400"/>
          </a:xfrm>
          <a:prstGeom prst="rect">
            <a:avLst/>
          </a:prstGeom>
          <a:ln>
            <a:solidFill>
              <a:srgbClr val="000000"/>
            </a:solidFill>
            <a:miter/>
          </a:ln>
        </p:spPr>
        <p:txBody>
          <a:bodyPr lIns="0" tIns="0" rIns="0" bIns="0" anchor="ctr"/>
          <a:lstStyle/>
          <a:p>
            <a:pPr>
              <a:defRPr sz="2100"/>
            </a:pPr>
          </a:p>
        </p:txBody>
      </p:sp>
      <p:sp>
        <p:nvSpPr>
          <p:cNvPr id="347" name="Title Text"/>
          <p:cNvSpPr txBox="1"/>
          <p:nvPr>
            <p:ph type="title"/>
          </p:nvPr>
        </p:nvSpPr>
        <p:spPr>
          <a:xfrm>
            <a:off x="960119" y="1272539"/>
            <a:ext cx="41925241" cy="2202181"/>
          </a:xfrm>
          <a:prstGeom prst="rect">
            <a:avLst/>
          </a:prstGeom>
        </p:spPr>
        <p:txBody>
          <a:bodyPr>
            <a:normAutofit fontScale="100000" lnSpcReduction="0"/>
          </a:bodyPr>
          <a:lstStyle>
            <a:lvl1pPr>
              <a:defRPr>
                <a:solidFill>
                  <a:srgbClr val="000000"/>
                </a:solidFill>
              </a:defRPr>
            </a:lvl1pPr>
          </a:lstStyle>
          <a:p>
            <a:pPr/>
            <a:r>
              <a:t>Title Text</a:t>
            </a:r>
          </a:p>
        </p:txBody>
      </p:sp>
      <p:sp>
        <p:nvSpPr>
          <p:cNvPr id="348" name="Body Level One…"/>
          <p:cNvSpPr txBox="1"/>
          <p:nvPr>
            <p:ph type="body" sz="half" idx="1"/>
          </p:nvPr>
        </p:nvSpPr>
        <p:spPr>
          <a:xfrm>
            <a:off x="693742" y="5638801"/>
            <a:ext cx="21018499" cy="26563639"/>
          </a:xfrm>
          <a:prstGeom prst="rect">
            <a:avLst/>
          </a:prstGeom>
        </p:spPr>
        <p:txBody>
          <a:bodyPr>
            <a:normAutofit fontScale="100000" lnSpcReduction="0"/>
          </a:bodyPr>
          <a:lstStyle>
            <a:lvl1pPr indent="-384365">
              <a:spcBef>
                <a:spcPts val="400"/>
              </a:spcBef>
              <a:buSzPts val="2400"/>
              <a:defRPr sz="2400"/>
            </a:lvl1pPr>
            <a:lvl2pPr marL="966406" indent="-416051">
              <a:spcBef>
                <a:spcPts val="400"/>
              </a:spcBef>
              <a:buSzPts val="2400"/>
              <a:defRPr sz="2400"/>
            </a:lvl2pPr>
            <a:lvl3pPr marL="1486174" indent="-458299">
              <a:spcBef>
                <a:spcPts val="400"/>
              </a:spcBef>
              <a:buSzPts val="2400"/>
              <a:defRPr sz="2400"/>
            </a:lvl3pPr>
            <a:lvl4pPr marL="1993900" indent="-495300">
              <a:spcBef>
                <a:spcPts val="400"/>
              </a:spcBef>
              <a:buSzPts val="2400"/>
              <a:defRPr sz="2400"/>
            </a:lvl4pPr>
            <a:lvl5pPr marL="2451100" indent="-495300">
              <a:spcBef>
                <a:spcPts val="400"/>
              </a:spcBef>
              <a:buSzPts val="2400"/>
              <a:defRPr sz="2400"/>
            </a:lvl5pPr>
          </a:lstStyle>
          <a:p>
            <a:pPr/>
            <a:r>
              <a:t>Body Level One</a:t>
            </a:r>
          </a:p>
          <a:p>
            <a:pPr lvl="1"/>
            <a:r>
              <a:t>Body Level Two</a:t>
            </a:r>
          </a:p>
          <a:p>
            <a:pPr lvl="2"/>
            <a:r>
              <a:t>Body Level Three</a:t>
            </a:r>
          </a:p>
          <a:p>
            <a:pPr lvl="3"/>
            <a:r>
              <a:t>Body Level Four</a:t>
            </a:r>
          </a:p>
          <a:p>
            <a:pPr lvl="4"/>
            <a:r>
              <a:t>Body Level Five</a:t>
            </a:r>
          </a:p>
        </p:txBody>
      </p:sp>
      <p:sp>
        <p:nvSpPr>
          <p:cNvPr id="349" name="Google Shape;122;p30"/>
          <p:cNvSpPr txBox="1"/>
          <p:nvPr>
            <p:ph type="body" sz="half" idx="21"/>
          </p:nvPr>
        </p:nvSpPr>
        <p:spPr>
          <a:xfrm>
            <a:off x="21864640" y="5638802"/>
            <a:ext cx="21020090" cy="26563638"/>
          </a:xfrm>
          <a:prstGeom prst="rect">
            <a:avLst/>
          </a:prstGeom>
        </p:spPr>
        <p:txBody>
          <a:bodyPr>
            <a:normAutofit fontScale="100000" lnSpcReduction="0"/>
          </a:bodyPr>
          <a:lstStyle/>
          <a:p>
            <a:pPr indent="-384365">
              <a:spcBef>
                <a:spcPts val="400"/>
              </a:spcBef>
              <a:buSzPts val="2400"/>
              <a:defRPr sz="2400"/>
            </a:pPr>
          </a:p>
        </p:txBody>
      </p:sp>
      <p:sp>
        <p:nvSpPr>
          <p:cNvPr id="3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_OBJECTS_WITH_TEXT">
    <p:spTree>
      <p:nvGrpSpPr>
        <p:cNvPr id="1" name=""/>
        <p:cNvGrpSpPr/>
        <p:nvPr/>
      </p:nvGrpSpPr>
      <p:grpSpPr>
        <a:xfrm>
          <a:off x="0" y="0"/>
          <a:ext cx="0" cy="0"/>
          <a:chOff x="0" y="0"/>
          <a:chExt cx="0" cy="0"/>
        </a:xfrm>
      </p:grpSpPr>
      <p:sp>
        <p:nvSpPr>
          <p:cNvPr id="357" name="Google Shape;103;p26"/>
          <p:cNvSpPr/>
          <p:nvPr/>
        </p:nvSpPr>
        <p:spPr>
          <a:xfrm>
            <a:off x="0" y="0"/>
            <a:ext cx="43891200" cy="4800600"/>
          </a:xfrm>
          <a:prstGeom prst="rect">
            <a:avLst/>
          </a:prstGeom>
          <a:solidFill>
            <a:schemeClr val="accent1"/>
          </a:solidFill>
          <a:ln>
            <a:solidFill>
              <a:srgbClr val="000000"/>
            </a:solidFill>
            <a:miter/>
          </a:ln>
        </p:spPr>
        <p:txBody>
          <a:bodyPr lIns="0" tIns="0" rIns="0" bIns="0" anchor="ctr"/>
          <a:lstStyle/>
          <a:p>
            <a:pPr>
              <a:defRPr sz="2100"/>
            </a:pPr>
          </a:p>
        </p:txBody>
      </p:sp>
      <p:sp>
        <p:nvSpPr>
          <p:cNvPr id="358" name="Google Shape;104;p26"/>
          <p:cNvSpPr/>
          <p:nvPr/>
        </p:nvSpPr>
        <p:spPr>
          <a:xfrm>
            <a:off x="693419" y="5638800"/>
            <a:ext cx="42367201" cy="26563319"/>
          </a:xfrm>
          <a:prstGeom prst="rect">
            <a:avLst/>
          </a:prstGeom>
          <a:solidFill>
            <a:schemeClr val="accent1"/>
          </a:solidFill>
          <a:ln>
            <a:solidFill>
              <a:srgbClr val="000000"/>
            </a:solidFill>
            <a:miter/>
          </a:ln>
        </p:spPr>
        <p:txBody>
          <a:bodyPr lIns="0" tIns="0" rIns="0" bIns="0" anchor="ctr"/>
          <a:lstStyle/>
          <a:p>
            <a:pPr>
              <a:defRPr sz="2100"/>
            </a:pPr>
          </a:p>
        </p:txBody>
      </p:sp>
      <p:sp>
        <p:nvSpPr>
          <p:cNvPr id="359" name="Google Shape;105;p26"/>
          <p:cNvSpPr/>
          <p:nvPr/>
        </p:nvSpPr>
        <p:spPr>
          <a:xfrm>
            <a:off x="0" y="4800600"/>
            <a:ext cx="43891200" cy="129540"/>
          </a:xfrm>
          <a:prstGeom prst="rect">
            <a:avLst/>
          </a:prstGeom>
          <a:solidFill>
            <a:srgbClr val="660000"/>
          </a:solidFill>
          <a:ln w="12700">
            <a:miter lim="400000"/>
          </a:ln>
        </p:spPr>
        <p:txBody>
          <a:bodyPr lIns="0" tIns="0" rIns="0" bIns="0" anchor="ctr"/>
          <a:lstStyle/>
          <a:p>
            <a:pPr>
              <a:defRPr sz="2100"/>
            </a:pPr>
          </a:p>
        </p:txBody>
      </p:sp>
      <p:sp>
        <p:nvSpPr>
          <p:cNvPr id="360" name="Google Shape;106;p26"/>
          <p:cNvSpPr txBox="1"/>
          <p:nvPr/>
        </p:nvSpPr>
        <p:spPr>
          <a:xfrm>
            <a:off x="650149" y="32445963"/>
            <a:ext cx="2433501" cy="284734"/>
          </a:xfrm>
          <a:prstGeom prst="rect">
            <a:avLst/>
          </a:prstGeom>
          <a:ln w="12700">
            <a:miter lim="400000"/>
          </a:ln>
          <a:extLst>
            <a:ext uri="{C572A759-6A51-4108-AA02-DFA0A04FC94B}">
              <ma14:wrappingTextBoxFlag xmlns:ma14="http://schemas.microsoft.com/office/mac/drawingml/2011/main" val="1"/>
            </a:ext>
          </a:extLst>
        </p:spPr>
        <p:txBody>
          <a:bodyPr lIns="40549" tIns="40549" rIns="40549" bIns="40549">
            <a:spAutoFit/>
          </a:bodyPr>
          <a:lstStyle/>
          <a:p>
            <a:pPr>
              <a:lnSpc>
                <a:spcPct val="65000"/>
              </a:lnSpc>
              <a:defRPr b="1" sz="400">
                <a:solidFill>
                  <a:srgbClr val="808080"/>
                </a:solidFill>
              </a:defRPr>
            </a:pPr>
            <a:r>
              <a:t>POSTER TEMPLATE BY:</a:t>
            </a:r>
          </a:p>
          <a:p>
            <a:pPr>
              <a:lnSpc>
                <a:spcPct val="65000"/>
              </a:lnSpc>
              <a:spcBef>
                <a:spcPts val="400"/>
              </a:spcBef>
              <a:defRPr b="1" sz="800">
                <a:solidFill>
                  <a:srgbClr val="808080"/>
                </a:solidFill>
              </a:defRPr>
            </a:pPr>
            <a:r>
              <a:t>www.PosterPresentations.com</a:t>
            </a:r>
          </a:p>
        </p:txBody>
      </p:sp>
      <p:sp>
        <p:nvSpPr>
          <p:cNvPr id="361" name="Google Shape;109;p26"/>
          <p:cNvSpPr/>
          <p:nvPr/>
        </p:nvSpPr>
        <p:spPr>
          <a:xfrm>
            <a:off x="0" y="0"/>
            <a:ext cx="43891200" cy="32918400"/>
          </a:xfrm>
          <a:prstGeom prst="rect">
            <a:avLst/>
          </a:prstGeom>
          <a:ln>
            <a:solidFill>
              <a:srgbClr val="000000"/>
            </a:solidFill>
            <a:miter/>
          </a:ln>
        </p:spPr>
        <p:txBody>
          <a:bodyPr lIns="0" tIns="0" rIns="0" bIns="0" anchor="ctr"/>
          <a:lstStyle/>
          <a:p>
            <a:pPr>
              <a:defRPr sz="2100"/>
            </a:pPr>
          </a:p>
        </p:txBody>
      </p:sp>
      <p:sp>
        <p:nvSpPr>
          <p:cNvPr id="362" name="Title Text"/>
          <p:cNvSpPr txBox="1"/>
          <p:nvPr>
            <p:ph type="title"/>
          </p:nvPr>
        </p:nvSpPr>
        <p:spPr>
          <a:xfrm>
            <a:off x="2193925" y="1317625"/>
            <a:ext cx="39503351" cy="5486401"/>
          </a:xfrm>
          <a:prstGeom prst="rect">
            <a:avLst/>
          </a:prstGeom>
        </p:spPr>
        <p:txBody>
          <a:bodyPr>
            <a:normAutofit fontScale="100000" lnSpcReduction="0"/>
          </a:bodyPr>
          <a:lstStyle>
            <a:lvl1pPr>
              <a:defRPr>
                <a:solidFill>
                  <a:srgbClr val="000000"/>
                </a:solidFill>
              </a:defRPr>
            </a:lvl1pPr>
          </a:lstStyle>
          <a:p>
            <a:pPr/>
            <a:r>
              <a:t>Title Text</a:t>
            </a:r>
          </a:p>
        </p:txBody>
      </p:sp>
      <p:sp>
        <p:nvSpPr>
          <p:cNvPr id="363" name="Body Level One…"/>
          <p:cNvSpPr txBox="1"/>
          <p:nvPr>
            <p:ph type="body" sz="quarter" idx="1"/>
          </p:nvPr>
        </p:nvSpPr>
        <p:spPr>
          <a:xfrm>
            <a:off x="2193925" y="7369178"/>
            <a:ext cx="19392901" cy="3070227"/>
          </a:xfrm>
          <a:prstGeom prst="rect">
            <a:avLst/>
          </a:prstGeom>
        </p:spPr>
        <p:txBody>
          <a:bodyPr anchor="b">
            <a:normAutofit fontScale="100000" lnSpcReduction="0"/>
          </a:bodyPr>
          <a:lstStyle>
            <a:lvl1pPr marL="228600" indent="0">
              <a:spcBef>
                <a:spcPts val="400"/>
              </a:spcBef>
              <a:buClrTx/>
              <a:buSzTx/>
              <a:buFontTx/>
              <a:buNone/>
              <a:defRPr b="1" sz="2100"/>
            </a:lvl1pPr>
            <a:lvl2pPr marL="228600" indent="457200">
              <a:spcBef>
                <a:spcPts val="400"/>
              </a:spcBef>
              <a:buClrTx/>
              <a:buSzTx/>
              <a:buFontTx/>
              <a:buNone/>
              <a:defRPr b="1" sz="2100"/>
            </a:lvl2pPr>
            <a:lvl3pPr marL="228600" indent="914400">
              <a:spcBef>
                <a:spcPts val="400"/>
              </a:spcBef>
              <a:buClrTx/>
              <a:buSzTx/>
              <a:buFontTx/>
              <a:buNone/>
              <a:defRPr b="1" sz="2100"/>
            </a:lvl3pPr>
            <a:lvl4pPr marL="228600" indent="1371600">
              <a:spcBef>
                <a:spcPts val="400"/>
              </a:spcBef>
              <a:buClrTx/>
              <a:buSzTx/>
              <a:buFontTx/>
              <a:buNone/>
              <a:defRPr b="1" sz="2100"/>
            </a:lvl4pPr>
            <a:lvl5pPr marL="228600" indent="1828800">
              <a:spcBef>
                <a:spcPts val="400"/>
              </a:spcBef>
              <a:buClrTx/>
              <a:buSzTx/>
              <a:buFontTx/>
              <a:buNone/>
              <a:defRPr b="1" sz="2100"/>
            </a:lvl5pPr>
          </a:lstStyle>
          <a:p>
            <a:pPr/>
            <a:r>
              <a:t>Body Level One</a:t>
            </a:r>
          </a:p>
          <a:p>
            <a:pPr lvl="1"/>
            <a:r>
              <a:t>Body Level Two</a:t>
            </a:r>
          </a:p>
          <a:p>
            <a:pPr lvl="2"/>
            <a:r>
              <a:t>Body Level Three</a:t>
            </a:r>
          </a:p>
          <a:p>
            <a:pPr lvl="3"/>
            <a:r>
              <a:t>Body Level Four</a:t>
            </a:r>
          </a:p>
          <a:p>
            <a:pPr lvl="4"/>
            <a:r>
              <a:t>Body Level Five</a:t>
            </a:r>
          </a:p>
        </p:txBody>
      </p:sp>
      <p:sp>
        <p:nvSpPr>
          <p:cNvPr id="364" name="Google Shape;126;p31"/>
          <p:cNvSpPr txBox="1"/>
          <p:nvPr>
            <p:ph type="body" sz="half" idx="21"/>
          </p:nvPr>
        </p:nvSpPr>
        <p:spPr>
          <a:xfrm>
            <a:off x="2193925" y="10439402"/>
            <a:ext cx="19392901" cy="18965865"/>
          </a:xfrm>
          <a:prstGeom prst="rect">
            <a:avLst/>
          </a:prstGeom>
        </p:spPr>
        <p:txBody>
          <a:bodyPr>
            <a:normAutofit fontScale="100000" lnSpcReduction="0"/>
          </a:bodyPr>
          <a:lstStyle/>
          <a:p>
            <a:pPr indent="-364045">
              <a:spcBef>
                <a:spcPts val="400"/>
              </a:spcBef>
              <a:buSzPts val="2100"/>
              <a:defRPr sz="2100"/>
            </a:pPr>
          </a:p>
        </p:txBody>
      </p:sp>
      <p:sp>
        <p:nvSpPr>
          <p:cNvPr id="365" name="Google Shape;127;p31"/>
          <p:cNvSpPr txBox="1"/>
          <p:nvPr>
            <p:ph type="body" sz="quarter" idx="22"/>
          </p:nvPr>
        </p:nvSpPr>
        <p:spPr>
          <a:xfrm>
            <a:off x="22296440" y="7369178"/>
            <a:ext cx="19400840" cy="3070227"/>
          </a:xfrm>
          <a:prstGeom prst="rect">
            <a:avLst/>
          </a:prstGeom>
        </p:spPr>
        <p:txBody>
          <a:bodyPr anchor="b">
            <a:normAutofit fontScale="100000" lnSpcReduction="0"/>
          </a:bodyPr>
          <a:lstStyle/>
          <a:p>
            <a:pPr marL="228600" indent="0">
              <a:spcBef>
                <a:spcPts val="400"/>
              </a:spcBef>
              <a:buClrTx/>
              <a:buSzTx/>
              <a:buFontTx/>
              <a:buNone/>
              <a:defRPr b="1" sz="2100"/>
            </a:pPr>
          </a:p>
        </p:txBody>
      </p:sp>
      <p:sp>
        <p:nvSpPr>
          <p:cNvPr id="366" name="Google Shape;128;p31"/>
          <p:cNvSpPr txBox="1"/>
          <p:nvPr>
            <p:ph type="body" sz="half" idx="23"/>
          </p:nvPr>
        </p:nvSpPr>
        <p:spPr>
          <a:xfrm>
            <a:off x="22296440" y="10439402"/>
            <a:ext cx="19400840" cy="18965865"/>
          </a:xfrm>
          <a:prstGeom prst="rect">
            <a:avLst/>
          </a:prstGeom>
        </p:spPr>
        <p:txBody>
          <a:bodyPr>
            <a:normAutofit fontScale="100000" lnSpcReduction="0"/>
          </a:bodyPr>
          <a:lstStyle/>
          <a:p>
            <a:pPr indent="-364045">
              <a:spcBef>
                <a:spcPts val="400"/>
              </a:spcBef>
              <a:buSzPts val="2100"/>
              <a:defRPr sz="2100"/>
            </a:pPr>
          </a:p>
        </p:txBody>
      </p:sp>
      <p:sp>
        <p:nvSpPr>
          <p:cNvPr id="3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sp>
        <p:nvSpPr>
          <p:cNvPr id="374" name="Google Shape;103;p26"/>
          <p:cNvSpPr/>
          <p:nvPr/>
        </p:nvSpPr>
        <p:spPr>
          <a:xfrm>
            <a:off x="0" y="0"/>
            <a:ext cx="43891200" cy="4800600"/>
          </a:xfrm>
          <a:prstGeom prst="rect">
            <a:avLst/>
          </a:prstGeom>
          <a:solidFill>
            <a:schemeClr val="accent1"/>
          </a:solidFill>
          <a:ln>
            <a:solidFill>
              <a:srgbClr val="000000"/>
            </a:solidFill>
            <a:miter/>
          </a:ln>
        </p:spPr>
        <p:txBody>
          <a:bodyPr lIns="0" tIns="0" rIns="0" bIns="0" anchor="ctr"/>
          <a:lstStyle/>
          <a:p>
            <a:pPr>
              <a:defRPr sz="2100"/>
            </a:pPr>
          </a:p>
        </p:txBody>
      </p:sp>
      <p:sp>
        <p:nvSpPr>
          <p:cNvPr id="375" name="Google Shape;104;p26"/>
          <p:cNvSpPr/>
          <p:nvPr/>
        </p:nvSpPr>
        <p:spPr>
          <a:xfrm>
            <a:off x="693419" y="5638800"/>
            <a:ext cx="42367201" cy="26563319"/>
          </a:xfrm>
          <a:prstGeom prst="rect">
            <a:avLst/>
          </a:prstGeom>
          <a:solidFill>
            <a:schemeClr val="accent1"/>
          </a:solidFill>
          <a:ln>
            <a:solidFill>
              <a:srgbClr val="000000"/>
            </a:solidFill>
            <a:miter/>
          </a:ln>
        </p:spPr>
        <p:txBody>
          <a:bodyPr lIns="0" tIns="0" rIns="0" bIns="0" anchor="ctr"/>
          <a:lstStyle/>
          <a:p>
            <a:pPr>
              <a:defRPr sz="2100"/>
            </a:pPr>
          </a:p>
        </p:txBody>
      </p:sp>
      <p:sp>
        <p:nvSpPr>
          <p:cNvPr id="376" name="Google Shape;105;p26"/>
          <p:cNvSpPr/>
          <p:nvPr/>
        </p:nvSpPr>
        <p:spPr>
          <a:xfrm>
            <a:off x="0" y="4800600"/>
            <a:ext cx="43891200" cy="129540"/>
          </a:xfrm>
          <a:prstGeom prst="rect">
            <a:avLst/>
          </a:prstGeom>
          <a:solidFill>
            <a:srgbClr val="660000"/>
          </a:solidFill>
          <a:ln w="12700">
            <a:miter lim="400000"/>
          </a:ln>
        </p:spPr>
        <p:txBody>
          <a:bodyPr lIns="0" tIns="0" rIns="0" bIns="0" anchor="ctr"/>
          <a:lstStyle/>
          <a:p>
            <a:pPr>
              <a:defRPr sz="2100"/>
            </a:pPr>
          </a:p>
        </p:txBody>
      </p:sp>
      <p:sp>
        <p:nvSpPr>
          <p:cNvPr id="377" name="Google Shape;106;p26"/>
          <p:cNvSpPr txBox="1"/>
          <p:nvPr/>
        </p:nvSpPr>
        <p:spPr>
          <a:xfrm>
            <a:off x="650149" y="32445963"/>
            <a:ext cx="2433501" cy="284734"/>
          </a:xfrm>
          <a:prstGeom prst="rect">
            <a:avLst/>
          </a:prstGeom>
          <a:ln w="12700">
            <a:miter lim="400000"/>
          </a:ln>
          <a:extLst>
            <a:ext uri="{C572A759-6A51-4108-AA02-DFA0A04FC94B}">
              <ma14:wrappingTextBoxFlag xmlns:ma14="http://schemas.microsoft.com/office/mac/drawingml/2011/main" val="1"/>
            </a:ext>
          </a:extLst>
        </p:spPr>
        <p:txBody>
          <a:bodyPr lIns="40549" tIns="40549" rIns="40549" bIns="40549">
            <a:spAutoFit/>
          </a:bodyPr>
          <a:lstStyle/>
          <a:p>
            <a:pPr>
              <a:lnSpc>
                <a:spcPct val="65000"/>
              </a:lnSpc>
              <a:defRPr b="1" sz="400">
                <a:solidFill>
                  <a:srgbClr val="808080"/>
                </a:solidFill>
              </a:defRPr>
            </a:pPr>
            <a:r>
              <a:t>POSTER TEMPLATE BY:</a:t>
            </a:r>
          </a:p>
          <a:p>
            <a:pPr>
              <a:lnSpc>
                <a:spcPct val="65000"/>
              </a:lnSpc>
              <a:spcBef>
                <a:spcPts val="400"/>
              </a:spcBef>
              <a:defRPr b="1" sz="800">
                <a:solidFill>
                  <a:srgbClr val="808080"/>
                </a:solidFill>
              </a:defRPr>
            </a:pPr>
            <a:r>
              <a:t>www.PosterPresentations.com</a:t>
            </a:r>
          </a:p>
        </p:txBody>
      </p:sp>
      <p:sp>
        <p:nvSpPr>
          <p:cNvPr id="378" name="Google Shape;109;p26"/>
          <p:cNvSpPr/>
          <p:nvPr/>
        </p:nvSpPr>
        <p:spPr>
          <a:xfrm>
            <a:off x="0" y="0"/>
            <a:ext cx="43891200" cy="32918400"/>
          </a:xfrm>
          <a:prstGeom prst="rect">
            <a:avLst/>
          </a:prstGeom>
          <a:ln>
            <a:solidFill>
              <a:srgbClr val="000000"/>
            </a:solidFill>
            <a:miter/>
          </a:ln>
        </p:spPr>
        <p:txBody>
          <a:bodyPr lIns="0" tIns="0" rIns="0" bIns="0" anchor="ctr"/>
          <a:lstStyle/>
          <a:p>
            <a:pPr>
              <a:defRPr sz="2100"/>
            </a:pPr>
          </a:p>
        </p:txBody>
      </p:sp>
      <p:sp>
        <p:nvSpPr>
          <p:cNvPr id="379" name="Title Text"/>
          <p:cNvSpPr txBox="1"/>
          <p:nvPr>
            <p:ph type="title"/>
          </p:nvPr>
        </p:nvSpPr>
        <p:spPr>
          <a:xfrm>
            <a:off x="960119" y="1272539"/>
            <a:ext cx="41925241" cy="2202181"/>
          </a:xfrm>
          <a:prstGeom prst="rect">
            <a:avLst/>
          </a:prstGeom>
        </p:spPr>
        <p:txBody>
          <a:bodyPr>
            <a:normAutofit fontScale="100000" lnSpcReduction="0"/>
          </a:bodyPr>
          <a:lstStyle>
            <a:lvl1pPr>
              <a:defRPr>
                <a:solidFill>
                  <a:srgbClr val="000000"/>
                </a:solidFill>
              </a:defRPr>
            </a:lvl1pPr>
          </a:lstStyle>
          <a:p>
            <a:pPr/>
            <a:r>
              <a:t>Title Text</a:t>
            </a:r>
          </a:p>
        </p:txBody>
      </p:sp>
      <p:sp>
        <p:nvSpPr>
          <p:cNvPr id="3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387" name="Google Shape;103;p26"/>
          <p:cNvSpPr/>
          <p:nvPr/>
        </p:nvSpPr>
        <p:spPr>
          <a:xfrm>
            <a:off x="0" y="0"/>
            <a:ext cx="43891200" cy="4800600"/>
          </a:xfrm>
          <a:prstGeom prst="rect">
            <a:avLst/>
          </a:prstGeom>
          <a:solidFill>
            <a:schemeClr val="accent1"/>
          </a:solidFill>
          <a:ln>
            <a:solidFill>
              <a:srgbClr val="000000"/>
            </a:solidFill>
            <a:miter/>
          </a:ln>
        </p:spPr>
        <p:txBody>
          <a:bodyPr lIns="0" tIns="0" rIns="0" bIns="0" anchor="ctr"/>
          <a:lstStyle/>
          <a:p>
            <a:pPr>
              <a:defRPr sz="2100"/>
            </a:pPr>
          </a:p>
        </p:txBody>
      </p:sp>
      <p:sp>
        <p:nvSpPr>
          <p:cNvPr id="388" name="Google Shape;104;p26"/>
          <p:cNvSpPr/>
          <p:nvPr/>
        </p:nvSpPr>
        <p:spPr>
          <a:xfrm>
            <a:off x="693419" y="5638800"/>
            <a:ext cx="42367201" cy="26563319"/>
          </a:xfrm>
          <a:prstGeom prst="rect">
            <a:avLst/>
          </a:prstGeom>
          <a:solidFill>
            <a:schemeClr val="accent1"/>
          </a:solidFill>
          <a:ln>
            <a:solidFill>
              <a:srgbClr val="000000"/>
            </a:solidFill>
            <a:miter/>
          </a:ln>
        </p:spPr>
        <p:txBody>
          <a:bodyPr lIns="0" tIns="0" rIns="0" bIns="0" anchor="ctr"/>
          <a:lstStyle/>
          <a:p>
            <a:pPr>
              <a:defRPr sz="2100"/>
            </a:pPr>
          </a:p>
        </p:txBody>
      </p:sp>
      <p:sp>
        <p:nvSpPr>
          <p:cNvPr id="389" name="Google Shape;105;p26"/>
          <p:cNvSpPr/>
          <p:nvPr/>
        </p:nvSpPr>
        <p:spPr>
          <a:xfrm>
            <a:off x="0" y="4800600"/>
            <a:ext cx="43891200" cy="129540"/>
          </a:xfrm>
          <a:prstGeom prst="rect">
            <a:avLst/>
          </a:prstGeom>
          <a:solidFill>
            <a:srgbClr val="660000"/>
          </a:solidFill>
          <a:ln w="12700">
            <a:miter lim="400000"/>
          </a:ln>
        </p:spPr>
        <p:txBody>
          <a:bodyPr lIns="0" tIns="0" rIns="0" bIns="0" anchor="ctr"/>
          <a:lstStyle/>
          <a:p>
            <a:pPr>
              <a:defRPr sz="2100"/>
            </a:pPr>
          </a:p>
        </p:txBody>
      </p:sp>
      <p:sp>
        <p:nvSpPr>
          <p:cNvPr id="390" name="Google Shape;106;p26"/>
          <p:cNvSpPr txBox="1"/>
          <p:nvPr/>
        </p:nvSpPr>
        <p:spPr>
          <a:xfrm>
            <a:off x="650149" y="32445963"/>
            <a:ext cx="2433501" cy="284734"/>
          </a:xfrm>
          <a:prstGeom prst="rect">
            <a:avLst/>
          </a:prstGeom>
          <a:ln w="12700">
            <a:miter lim="400000"/>
          </a:ln>
          <a:extLst>
            <a:ext uri="{C572A759-6A51-4108-AA02-DFA0A04FC94B}">
              <ma14:wrappingTextBoxFlag xmlns:ma14="http://schemas.microsoft.com/office/mac/drawingml/2011/main" val="1"/>
            </a:ext>
          </a:extLst>
        </p:spPr>
        <p:txBody>
          <a:bodyPr lIns="40549" tIns="40549" rIns="40549" bIns="40549">
            <a:spAutoFit/>
          </a:bodyPr>
          <a:lstStyle/>
          <a:p>
            <a:pPr>
              <a:lnSpc>
                <a:spcPct val="65000"/>
              </a:lnSpc>
              <a:defRPr b="1" sz="400">
                <a:solidFill>
                  <a:srgbClr val="808080"/>
                </a:solidFill>
              </a:defRPr>
            </a:pPr>
            <a:r>
              <a:t>POSTER TEMPLATE BY:</a:t>
            </a:r>
          </a:p>
          <a:p>
            <a:pPr>
              <a:lnSpc>
                <a:spcPct val="65000"/>
              </a:lnSpc>
              <a:spcBef>
                <a:spcPts val="400"/>
              </a:spcBef>
              <a:defRPr b="1" sz="800">
                <a:solidFill>
                  <a:srgbClr val="808080"/>
                </a:solidFill>
              </a:defRPr>
            </a:pPr>
            <a:r>
              <a:t>www.PosterPresentations.com</a:t>
            </a:r>
          </a:p>
        </p:txBody>
      </p:sp>
      <p:sp>
        <p:nvSpPr>
          <p:cNvPr id="391" name="Google Shape;109;p26"/>
          <p:cNvSpPr/>
          <p:nvPr/>
        </p:nvSpPr>
        <p:spPr>
          <a:xfrm>
            <a:off x="0" y="0"/>
            <a:ext cx="43891200" cy="32918400"/>
          </a:xfrm>
          <a:prstGeom prst="rect">
            <a:avLst/>
          </a:prstGeom>
          <a:ln>
            <a:solidFill>
              <a:srgbClr val="000000"/>
            </a:solidFill>
            <a:miter/>
          </a:ln>
        </p:spPr>
        <p:txBody>
          <a:bodyPr lIns="0" tIns="0" rIns="0" bIns="0" anchor="ctr"/>
          <a:lstStyle/>
          <a:p>
            <a:pPr>
              <a:defRPr sz="2100"/>
            </a:pPr>
          </a:p>
        </p:txBody>
      </p:sp>
      <p:sp>
        <p:nvSpPr>
          <p:cNvPr id="3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37" name="Title Text"/>
          <p:cNvSpPr txBox="1"/>
          <p:nvPr>
            <p:ph type="title"/>
          </p:nvPr>
        </p:nvSpPr>
        <p:spPr>
          <a:xfrm>
            <a:off x="3467103" y="21153440"/>
            <a:ext cx="37307838" cy="6537327"/>
          </a:xfrm>
          <a:prstGeom prst="rect">
            <a:avLst/>
          </a:prstGeom>
        </p:spPr>
        <p:txBody>
          <a:bodyPr anchor="t">
            <a:normAutofit fontScale="100000" lnSpcReduction="0"/>
          </a:bodyPr>
          <a:lstStyle>
            <a:lvl1pPr algn="l">
              <a:defRPr b="1" sz="3500"/>
            </a:lvl1pPr>
          </a:lstStyle>
          <a:p>
            <a:pPr/>
            <a:r>
              <a:t>Title Text</a:t>
            </a:r>
          </a:p>
        </p:txBody>
      </p:sp>
      <p:sp>
        <p:nvSpPr>
          <p:cNvPr id="38" name="Body Level One…"/>
          <p:cNvSpPr txBox="1"/>
          <p:nvPr>
            <p:ph type="body" sz="quarter" idx="1"/>
          </p:nvPr>
        </p:nvSpPr>
        <p:spPr>
          <a:xfrm>
            <a:off x="3467103" y="13952537"/>
            <a:ext cx="37307838" cy="7200901"/>
          </a:xfrm>
          <a:prstGeom prst="rect">
            <a:avLst/>
          </a:prstGeom>
        </p:spPr>
        <p:txBody>
          <a:bodyPr anchor="b">
            <a:normAutofit fontScale="100000" lnSpcReduction="0"/>
          </a:bodyPr>
          <a:lstStyle>
            <a:lvl1pPr marL="228600" indent="0">
              <a:spcBef>
                <a:spcPts val="300"/>
              </a:spcBef>
              <a:buClrTx/>
              <a:buSzTx/>
              <a:buFontTx/>
              <a:buNone/>
              <a:defRPr sz="1800"/>
            </a:lvl1pPr>
            <a:lvl2pPr marL="228600" indent="457200">
              <a:spcBef>
                <a:spcPts val="300"/>
              </a:spcBef>
              <a:buClrTx/>
              <a:buSzTx/>
              <a:buFontTx/>
              <a:buNone/>
              <a:defRPr sz="1800"/>
            </a:lvl2pPr>
            <a:lvl3pPr marL="228600" indent="914400">
              <a:spcBef>
                <a:spcPts val="300"/>
              </a:spcBef>
              <a:buClrTx/>
              <a:buSzTx/>
              <a:buFontTx/>
              <a:buNone/>
              <a:defRPr sz="1800"/>
            </a:lvl3pPr>
            <a:lvl4pPr marL="228600" indent="1371600">
              <a:spcBef>
                <a:spcPts val="300"/>
              </a:spcBef>
              <a:buClrTx/>
              <a:buSzTx/>
              <a:buFontTx/>
              <a:buNone/>
              <a:defRPr sz="1800"/>
            </a:lvl4pPr>
            <a:lvl5pPr marL="228600" indent="1828800">
              <a:spcBef>
                <a:spcPts val="300"/>
              </a:spcBef>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BJECT_WITH_CAPTION_TEXT">
    <p:spTree>
      <p:nvGrpSpPr>
        <p:cNvPr id="1" name=""/>
        <p:cNvGrpSpPr/>
        <p:nvPr/>
      </p:nvGrpSpPr>
      <p:grpSpPr>
        <a:xfrm>
          <a:off x="0" y="0"/>
          <a:ext cx="0" cy="0"/>
          <a:chOff x="0" y="0"/>
          <a:chExt cx="0" cy="0"/>
        </a:xfrm>
      </p:grpSpPr>
      <p:sp>
        <p:nvSpPr>
          <p:cNvPr id="399" name="Google Shape;103;p26"/>
          <p:cNvSpPr/>
          <p:nvPr/>
        </p:nvSpPr>
        <p:spPr>
          <a:xfrm>
            <a:off x="0" y="0"/>
            <a:ext cx="43891200" cy="4800600"/>
          </a:xfrm>
          <a:prstGeom prst="rect">
            <a:avLst/>
          </a:prstGeom>
          <a:solidFill>
            <a:schemeClr val="accent1"/>
          </a:solidFill>
          <a:ln>
            <a:solidFill>
              <a:srgbClr val="000000"/>
            </a:solidFill>
            <a:miter/>
          </a:ln>
        </p:spPr>
        <p:txBody>
          <a:bodyPr lIns="0" tIns="0" rIns="0" bIns="0" anchor="ctr"/>
          <a:lstStyle/>
          <a:p>
            <a:pPr>
              <a:defRPr sz="2100"/>
            </a:pPr>
          </a:p>
        </p:txBody>
      </p:sp>
      <p:sp>
        <p:nvSpPr>
          <p:cNvPr id="400" name="Google Shape;104;p26"/>
          <p:cNvSpPr/>
          <p:nvPr/>
        </p:nvSpPr>
        <p:spPr>
          <a:xfrm>
            <a:off x="693419" y="5638800"/>
            <a:ext cx="42367201" cy="26563319"/>
          </a:xfrm>
          <a:prstGeom prst="rect">
            <a:avLst/>
          </a:prstGeom>
          <a:solidFill>
            <a:schemeClr val="accent1"/>
          </a:solidFill>
          <a:ln>
            <a:solidFill>
              <a:srgbClr val="000000"/>
            </a:solidFill>
            <a:miter/>
          </a:ln>
        </p:spPr>
        <p:txBody>
          <a:bodyPr lIns="0" tIns="0" rIns="0" bIns="0" anchor="ctr"/>
          <a:lstStyle/>
          <a:p>
            <a:pPr>
              <a:defRPr sz="2100"/>
            </a:pPr>
          </a:p>
        </p:txBody>
      </p:sp>
      <p:sp>
        <p:nvSpPr>
          <p:cNvPr id="401" name="Google Shape;105;p26"/>
          <p:cNvSpPr/>
          <p:nvPr/>
        </p:nvSpPr>
        <p:spPr>
          <a:xfrm>
            <a:off x="0" y="4800600"/>
            <a:ext cx="43891200" cy="129540"/>
          </a:xfrm>
          <a:prstGeom prst="rect">
            <a:avLst/>
          </a:prstGeom>
          <a:solidFill>
            <a:srgbClr val="660000"/>
          </a:solidFill>
          <a:ln w="12700">
            <a:miter lim="400000"/>
          </a:ln>
        </p:spPr>
        <p:txBody>
          <a:bodyPr lIns="0" tIns="0" rIns="0" bIns="0" anchor="ctr"/>
          <a:lstStyle/>
          <a:p>
            <a:pPr>
              <a:defRPr sz="2100"/>
            </a:pPr>
          </a:p>
        </p:txBody>
      </p:sp>
      <p:sp>
        <p:nvSpPr>
          <p:cNvPr id="402" name="Google Shape;106;p26"/>
          <p:cNvSpPr txBox="1"/>
          <p:nvPr/>
        </p:nvSpPr>
        <p:spPr>
          <a:xfrm>
            <a:off x="650149" y="32445963"/>
            <a:ext cx="2433501" cy="284734"/>
          </a:xfrm>
          <a:prstGeom prst="rect">
            <a:avLst/>
          </a:prstGeom>
          <a:ln w="12700">
            <a:miter lim="400000"/>
          </a:ln>
          <a:extLst>
            <a:ext uri="{C572A759-6A51-4108-AA02-DFA0A04FC94B}">
              <ma14:wrappingTextBoxFlag xmlns:ma14="http://schemas.microsoft.com/office/mac/drawingml/2011/main" val="1"/>
            </a:ext>
          </a:extLst>
        </p:spPr>
        <p:txBody>
          <a:bodyPr lIns="40549" tIns="40549" rIns="40549" bIns="40549">
            <a:spAutoFit/>
          </a:bodyPr>
          <a:lstStyle/>
          <a:p>
            <a:pPr>
              <a:lnSpc>
                <a:spcPct val="65000"/>
              </a:lnSpc>
              <a:defRPr b="1" sz="400">
                <a:solidFill>
                  <a:srgbClr val="808080"/>
                </a:solidFill>
              </a:defRPr>
            </a:pPr>
            <a:r>
              <a:t>POSTER TEMPLATE BY:</a:t>
            </a:r>
          </a:p>
          <a:p>
            <a:pPr>
              <a:lnSpc>
                <a:spcPct val="65000"/>
              </a:lnSpc>
              <a:spcBef>
                <a:spcPts val="400"/>
              </a:spcBef>
              <a:defRPr b="1" sz="800">
                <a:solidFill>
                  <a:srgbClr val="808080"/>
                </a:solidFill>
              </a:defRPr>
            </a:pPr>
            <a:r>
              <a:t>www.PosterPresentations.com</a:t>
            </a:r>
          </a:p>
        </p:txBody>
      </p:sp>
      <p:sp>
        <p:nvSpPr>
          <p:cNvPr id="403" name="Google Shape;109;p26"/>
          <p:cNvSpPr/>
          <p:nvPr/>
        </p:nvSpPr>
        <p:spPr>
          <a:xfrm>
            <a:off x="0" y="0"/>
            <a:ext cx="43891200" cy="32918400"/>
          </a:xfrm>
          <a:prstGeom prst="rect">
            <a:avLst/>
          </a:prstGeom>
          <a:ln>
            <a:solidFill>
              <a:srgbClr val="000000"/>
            </a:solidFill>
            <a:miter/>
          </a:ln>
        </p:spPr>
        <p:txBody>
          <a:bodyPr lIns="0" tIns="0" rIns="0" bIns="0" anchor="ctr"/>
          <a:lstStyle/>
          <a:p>
            <a:pPr>
              <a:defRPr sz="2100"/>
            </a:pPr>
          </a:p>
        </p:txBody>
      </p:sp>
      <p:sp>
        <p:nvSpPr>
          <p:cNvPr id="404" name="Title Text"/>
          <p:cNvSpPr txBox="1"/>
          <p:nvPr>
            <p:ph type="title"/>
          </p:nvPr>
        </p:nvSpPr>
        <p:spPr>
          <a:xfrm>
            <a:off x="2193925" y="1311275"/>
            <a:ext cx="14439901" cy="5576891"/>
          </a:xfrm>
          <a:prstGeom prst="rect">
            <a:avLst/>
          </a:prstGeom>
        </p:spPr>
        <p:txBody>
          <a:bodyPr anchor="b">
            <a:normAutofit fontScale="100000" lnSpcReduction="0"/>
          </a:bodyPr>
          <a:lstStyle>
            <a:lvl1pPr algn="l">
              <a:defRPr b="1" sz="1800">
                <a:solidFill>
                  <a:srgbClr val="000000"/>
                </a:solidFill>
              </a:defRPr>
            </a:lvl1pPr>
          </a:lstStyle>
          <a:p>
            <a:pPr/>
            <a:r>
              <a:t>Title Text</a:t>
            </a:r>
          </a:p>
        </p:txBody>
      </p:sp>
      <p:sp>
        <p:nvSpPr>
          <p:cNvPr id="405" name="Body Level One…"/>
          <p:cNvSpPr txBox="1"/>
          <p:nvPr>
            <p:ph type="body" idx="1"/>
          </p:nvPr>
        </p:nvSpPr>
        <p:spPr>
          <a:xfrm>
            <a:off x="17160875" y="1311275"/>
            <a:ext cx="24536399" cy="28093989"/>
          </a:xfrm>
          <a:prstGeom prst="rect">
            <a:avLst/>
          </a:prstGeom>
        </p:spPr>
        <p:txBody>
          <a:bodyPr>
            <a:normAutofit fontScale="100000" lnSpcReduction="0"/>
          </a:bodyPr>
          <a:lstStyle>
            <a:lvl1pPr indent="-411480">
              <a:buSzPts val="2800"/>
              <a:defRPr sz="2800"/>
            </a:lvl1pPr>
            <a:lvl2pPr marL="978460" indent="-448425">
              <a:buSzPts val="2800"/>
              <a:defRPr sz="2800"/>
            </a:lvl2pPr>
            <a:lvl3pPr marL="1492948" indent="-485393">
              <a:buSzPts val="2800"/>
              <a:defRPr sz="2800"/>
            </a:lvl3pPr>
            <a:lvl4pPr marL="2019758" indent="-534683">
              <a:buSzPts val="2800"/>
              <a:defRPr sz="2800"/>
            </a:lvl4pPr>
            <a:lvl5pPr marL="2476958" indent="-534683">
              <a:buSzPts val="2800"/>
              <a:defRPr sz="2800"/>
            </a:lvl5pPr>
          </a:lstStyle>
          <a:p>
            <a:pPr/>
            <a:r>
              <a:t>Body Level One</a:t>
            </a:r>
          </a:p>
          <a:p>
            <a:pPr lvl="1"/>
            <a:r>
              <a:t>Body Level Two</a:t>
            </a:r>
          </a:p>
          <a:p>
            <a:pPr lvl="2"/>
            <a:r>
              <a:t>Body Level Three</a:t>
            </a:r>
          </a:p>
          <a:p>
            <a:pPr lvl="3"/>
            <a:r>
              <a:t>Body Level Four</a:t>
            </a:r>
          </a:p>
          <a:p>
            <a:pPr lvl="4"/>
            <a:r>
              <a:t>Body Level Five</a:t>
            </a:r>
          </a:p>
        </p:txBody>
      </p:sp>
      <p:sp>
        <p:nvSpPr>
          <p:cNvPr id="406" name="Google Shape;135;p34"/>
          <p:cNvSpPr txBox="1"/>
          <p:nvPr>
            <p:ph type="body" sz="half" idx="21"/>
          </p:nvPr>
        </p:nvSpPr>
        <p:spPr>
          <a:xfrm>
            <a:off x="2193925" y="6888164"/>
            <a:ext cx="14439901" cy="22517101"/>
          </a:xfrm>
          <a:prstGeom prst="rect">
            <a:avLst/>
          </a:prstGeom>
        </p:spPr>
        <p:txBody>
          <a:bodyPr>
            <a:normAutofit fontScale="100000" lnSpcReduction="0"/>
          </a:bodyPr>
          <a:lstStyle/>
          <a:p>
            <a:pPr marL="228600" indent="0">
              <a:spcBef>
                <a:spcPts val="200"/>
              </a:spcBef>
              <a:buClrTx/>
              <a:buSzTx/>
              <a:buFontTx/>
              <a:buNone/>
              <a:defRPr sz="1200"/>
            </a:pPr>
          </a:p>
        </p:txBody>
      </p:sp>
      <p:sp>
        <p:nvSpPr>
          <p:cNvPr id="4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_WITH_CAPTION_TEXT">
    <p:spTree>
      <p:nvGrpSpPr>
        <p:cNvPr id="1" name=""/>
        <p:cNvGrpSpPr/>
        <p:nvPr/>
      </p:nvGrpSpPr>
      <p:grpSpPr>
        <a:xfrm>
          <a:off x="0" y="0"/>
          <a:ext cx="0" cy="0"/>
          <a:chOff x="0" y="0"/>
          <a:chExt cx="0" cy="0"/>
        </a:xfrm>
      </p:grpSpPr>
      <p:sp>
        <p:nvSpPr>
          <p:cNvPr id="414" name="Google Shape;103;p26"/>
          <p:cNvSpPr/>
          <p:nvPr/>
        </p:nvSpPr>
        <p:spPr>
          <a:xfrm>
            <a:off x="0" y="0"/>
            <a:ext cx="43891200" cy="4800600"/>
          </a:xfrm>
          <a:prstGeom prst="rect">
            <a:avLst/>
          </a:prstGeom>
          <a:solidFill>
            <a:schemeClr val="accent1"/>
          </a:solidFill>
          <a:ln>
            <a:solidFill>
              <a:srgbClr val="000000"/>
            </a:solidFill>
            <a:miter/>
          </a:ln>
        </p:spPr>
        <p:txBody>
          <a:bodyPr lIns="0" tIns="0" rIns="0" bIns="0" anchor="ctr"/>
          <a:lstStyle/>
          <a:p>
            <a:pPr>
              <a:defRPr sz="2100"/>
            </a:pPr>
          </a:p>
        </p:txBody>
      </p:sp>
      <p:sp>
        <p:nvSpPr>
          <p:cNvPr id="415" name="Google Shape;104;p26"/>
          <p:cNvSpPr/>
          <p:nvPr/>
        </p:nvSpPr>
        <p:spPr>
          <a:xfrm>
            <a:off x="693419" y="5638800"/>
            <a:ext cx="42367201" cy="26563319"/>
          </a:xfrm>
          <a:prstGeom prst="rect">
            <a:avLst/>
          </a:prstGeom>
          <a:solidFill>
            <a:schemeClr val="accent1"/>
          </a:solidFill>
          <a:ln>
            <a:solidFill>
              <a:srgbClr val="000000"/>
            </a:solidFill>
            <a:miter/>
          </a:ln>
        </p:spPr>
        <p:txBody>
          <a:bodyPr lIns="0" tIns="0" rIns="0" bIns="0" anchor="ctr"/>
          <a:lstStyle/>
          <a:p>
            <a:pPr>
              <a:defRPr sz="2100"/>
            </a:pPr>
          </a:p>
        </p:txBody>
      </p:sp>
      <p:sp>
        <p:nvSpPr>
          <p:cNvPr id="416" name="Google Shape;105;p26"/>
          <p:cNvSpPr/>
          <p:nvPr/>
        </p:nvSpPr>
        <p:spPr>
          <a:xfrm>
            <a:off x="0" y="4800600"/>
            <a:ext cx="43891200" cy="129540"/>
          </a:xfrm>
          <a:prstGeom prst="rect">
            <a:avLst/>
          </a:prstGeom>
          <a:solidFill>
            <a:srgbClr val="660000"/>
          </a:solidFill>
          <a:ln w="12700">
            <a:miter lim="400000"/>
          </a:ln>
        </p:spPr>
        <p:txBody>
          <a:bodyPr lIns="0" tIns="0" rIns="0" bIns="0" anchor="ctr"/>
          <a:lstStyle/>
          <a:p>
            <a:pPr>
              <a:defRPr sz="2100"/>
            </a:pPr>
          </a:p>
        </p:txBody>
      </p:sp>
      <p:sp>
        <p:nvSpPr>
          <p:cNvPr id="417" name="Google Shape;106;p26"/>
          <p:cNvSpPr txBox="1"/>
          <p:nvPr/>
        </p:nvSpPr>
        <p:spPr>
          <a:xfrm>
            <a:off x="650149" y="32445963"/>
            <a:ext cx="2433501" cy="284734"/>
          </a:xfrm>
          <a:prstGeom prst="rect">
            <a:avLst/>
          </a:prstGeom>
          <a:ln w="12700">
            <a:miter lim="400000"/>
          </a:ln>
          <a:extLst>
            <a:ext uri="{C572A759-6A51-4108-AA02-DFA0A04FC94B}">
              <ma14:wrappingTextBoxFlag xmlns:ma14="http://schemas.microsoft.com/office/mac/drawingml/2011/main" val="1"/>
            </a:ext>
          </a:extLst>
        </p:spPr>
        <p:txBody>
          <a:bodyPr lIns="40549" tIns="40549" rIns="40549" bIns="40549">
            <a:spAutoFit/>
          </a:bodyPr>
          <a:lstStyle/>
          <a:p>
            <a:pPr>
              <a:lnSpc>
                <a:spcPct val="65000"/>
              </a:lnSpc>
              <a:defRPr b="1" sz="400">
                <a:solidFill>
                  <a:srgbClr val="808080"/>
                </a:solidFill>
              </a:defRPr>
            </a:pPr>
            <a:r>
              <a:t>POSTER TEMPLATE BY:</a:t>
            </a:r>
          </a:p>
          <a:p>
            <a:pPr>
              <a:lnSpc>
                <a:spcPct val="65000"/>
              </a:lnSpc>
              <a:spcBef>
                <a:spcPts val="400"/>
              </a:spcBef>
              <a:defRPr b="1" sz="800">
                <a:solidFill>
                  <a:srgbClr val="808080"/>
                </a:solidFill>
              </a:defRPr>
            </a:pPr>
            <a:r>
              <a:t>www.PosterPresentations.com</a:t>
            </a:r>
          </a:p>
        </p:txBody>
      </p:sp>
      <p:sp>
        <p:nvSpPr>
          <p:cNvPr id="418" name="Google Shape;109;p26"/>
          <p:cNvSpPr/>
          <p:nvPr/>
        </p:nvSpPr>
        <p:spPr>
          <a:xfrm>
            <a:off x="0" y="0"/>
            <a:ext cx="43891200" cy="32918400"/>
          </a:xfrm>
          <a:prstGeom prst="rect">
            <a:avLst/>
          </a:prstGeom>
          <a:ln>
            <a:solidFill>
              <a:srgbClr val="000000"/>
            </a:solidFill>
            <a:miter/>
          </a:ln>
        </p:spPr>
        <p:txBody>
          <a:bodyPr lIns="0" tIns="0" rIns="0" bIns="0" anchor="ctr"/>
          <a:lstStyle/>
          <a:p>
            <a:pPr>
              <a:defRPr sz="2100"/>
            </a:pPr>
          </a:p>
        </p:txBody>
      </p:sp>
      <p:sp>
        <p:nvSpPr>
          <p:cNvPr id="419" name="Title Text"/>
          <p:cNvSpPr txBox="1"/>
          <p:nvPr>
            <p:ph type="title"/>
          </p:nvPr>
        </p:nvSpPr>
        <p:spPr>
          <a:xfrm>
            <a:off x="8602664" y="23042565"/>
            <a:ext cx="26335038" cy="2720976"/>
          </a:xfrm>
          <a:prstGeom prst="rect">
            <a:avLst/>
          </a:prstGeom>
        </p:spPr>
        <p:txBody>
          <a:bodyPr anchor="b">
            <a:normAutofit fontScale="100000" lnSpcReduction="0"/>
          </a:bodyPr>
          <a:lstStyle>
            <a:lvl1pPr algn="l">
              <a:defRPr b="1" sz="1800">
                <a:solidFill>
                  <a:srgbClr val="000000"/>
                </a:solidFill>
              </a:defRPr>
            </a:lvl1pPr>
          </a:lstStyle>
          <a:p>
            <a:pPr/>
            <a:r>
              <a:t>Title Text</a:t>
            </a:r>
          </a:p>
        </p:txBody>
      </p:sp>
      <p:sp>
        <p:nvSpPr>
          <p:cNvPr id="420" name="Google Shape;138;p35"/>
          <p:cNvSpPr/>
          <p:nvPr>
            <p:ph type="pic" sz="half" idx="21"/>
          </p:nvPr>
        </p:nvSpPr>
        <p:spPr>
          <a:xfrm>
            <a:off x="8602664" y="2941640"/>
            <a:ext cx="26335038" cy="19750088"/>
          </a:xfrm>
          <a:prstGeom prst="rect">
            <a:avLst/>
          </a:prstGeom>
        </p:spPr>
        <p:txBody>
          <a:bodyPr lIns="91439" tIns="45719" rIns="91439" bIns="45719"/>
          <a:lstStyle/>
          <a:p>
            <a:pPr/>
          </a:p>
        </p:txBody>
      </p:sp>
      <p:sp>
        <p:nvSpPr>
          <p:cNvPr id="421" name="Body Level One…"/>
          <p:cNvSpPr txBox="1"/>
          <p:nvPr>
            <p:ph type="body" sz="quarter" idx="1"/>
          </p:nvPr>
        </p:nvSpPr>
        <p:spPr>
          <a:xfrm>
            <a:off x="8602664" y="25763540"/>
            <a:ext cx="26335038" cy="3862389"/>
          </a:xfrm>
          <a:prstGeom prst="rect">
            <a:avLst/>
          </a:prstGeom>
        </p:spPr>
        <p:txBody>
          <a:bodyPr>
            <a:normAutofit fontScale="100000" lnSpcReduction="0"/>
          </a:bodyPr>
          <a:lstStyle>
            <a:lvl1pPr marL="228600" indent="0">
              <a:spcBef>
                <a:spcPts val="200"/>
              </a:spcBef>
              <a:buClrTx/>
              <a:buSzTx/>
              <a:buFontTx/>
              <a:buNone/>
              <a:defRPr sz="1200"/>
            </a:lvl1pPr>
            <a:lvl2pPr marL="228600" indent="457200">
              <a:spcBef>
                <a:spcPts val="200"/>
              </a:spcBef>
              <a:buClrTx/>
              <a:buSzTx/>
              <a:buFontTx/>
              <a:buNone/>
              <a:defRPr sz="1200"/>
            </a:lvl2pPr>
            <a:lvl3pPr marL="228600" indent="914400">
              <a:spcBef>
                <a:spcPts val="200"/>
              </a:spcBef>
              <a:buClrTx/>
              <a:buSzTx/>
              <a:buFontTx/>
              <a:buNone/>
              <a:defRPr sz="1200"/>
            </a:lvl3pPr>
            <a:lvl4pPr marL="228600" indent="1371600">
              <a:spcBef>
                <a:spcPts val="200"/>
              </a:spcBef>
              <a:buClrTx/>
              <a:buSzTx/>
              <a:buFontTx/>
              <a:buNone/>
              <a:defRPr sz="1200"/>
            </a:lvl4pPr>
            <a:lvl5pPr marL="228600" indent="1828800">
              <a:spcBef>
                <a:spcPts val="200"/>
              </a:spcBef>
              <a:buClrTx/>
              <a:buSzTx/>
              <a:buFontTx/>
              <a:buNone/>
              <a:defRPr sz="1200"/>
            </a:lvl5pPr>
          </a:lstStyle>
          <a:p>
            <a:pPr/>
            <a:r>
              <a:t>Body Level One</a:t>
            </a:r>
          </a:p>
          <a:p>
            <a:pPr lvl="1"/>
            <a:r>
              <a:t>Body Level Two</a:t>
            </a:r>
          </a:p>
          <a:p>
            <a:pPr lvl="2"/>
            <a:r>
              <a:t>Body Level Three</a:t>
            </a:r>
          </a:p>
          <a:p>
            <a:pPr lvl="3"/>
            <a:r>
              <a:t>Body Level Four</a:t>
            </a:r>
          </a:p>
          <a:p>
            <a:pPr lvl="4"/>
            <a:r>
              <a:t>Body Level Five</a:t>
            </a:r>
          </a:p>
        </p:txBody>
      </p:sp>
      <p:sp>
        <p:nvSpPr>
          <p:cNvPr id="4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_TEXT">
    <p:spTree>
      <p:nvGrpSpPr>
        <p:cNvPr id="1" name=""/>
        <p:cNvGrpSpPr/>
        <p:nvPr/>
      </p:nvGrpSpPr>
      <p:grpSpPr>
        <a:xfrm>
          <a:off x="0" y="0"/>
          <a:ext cx="0" cy="0"/>
          <a:chOff x="0" y="0"/>
          <a:chExt cx="0" cy="0"/>
        </a:xfrm>
      </p:grpSpPr>
      <p:sp>
        <p:nvSpPr>
          <p:cNvPr id="429" name="Google Shape;103;p26"/>
          <p:cNvSpPr/>
          <p:nvPr/>
        </p:nvSpPr>
        <p:spPr>
          <a:xfrm>
            <a:off x="0" y="0"/>
            <a:ext cx="43891200" cy="4800600"/>
          </a:xfrm>
          <a:prstGeom prst="rect">
            <a:avLst/>
          </a:prstGeom>
          <a:solidFill>
            <a:schemeClr val="accent1"/>
          </a:solidFill>
          <a:ln>
            <a:solidFill>
              <a:srgbClr val="000000"/>
            </a:solidFill>
            <a:miter/>
          </a:ln>
        </p:spPr>
        <p:txBody>
          <a:bodyPr lIns="0" tIns="0" rIns="0" bIns="0" anchor="ctr"/>
          <a:lstStyle/>
          <a:p>
            <a:pPr>
              <a:defRPr sz="2100"/>
            </a:pPr>
          </a:p>
        </p:txBody>
      </p:sp>
      <p:sp>
        <p:nvSpPr>
          <p:cNvPr id="430" name="Google Shape;104;p26"/>
          <p:cNvSpPr/>
          <p:nvPr/>
        </p:nvSpPr>
        <p:spPr>
          <a:xfrm>
            <a:off x="693419" y="5638800"/>
            <a:ext cx="42367201" cy="26563319"/>
          </a:xfrm>
          <a:prstGeom prst="rect">
            <a:avLst/>
          </a:prstGeom>
          <a:solidFill>
            <a:schemeClr val="accent1"/>
          </a:solidFill>
          <a:ln>
            <a:solidFill>
              <a:srgbClr val="000000"/>
            </a:solidFill>
            <a:miter/>
          </a:ln>
        </p:spPr>
        <p:txBody>
          <a:bodyPr lIns="0" tIns="0" rIns="0" bIns="0" anchor="ctr"/>
          <a:lstStyle/>
          <a:p>
            <a:pPr>
              <a:defRPr sz="2100"/>
            </a:pPr>
          </a:p>
        </p:txBody>
      </p:sp>
      <p:sp>
        <p:nvSpPr>
          <p:cNvPr id="431" name="Google Shape;105;p26"/>
          <p:cNvSpPr/>
          <p:nvPr/>
        </p:nvSpPr>
        <p:spPr>
          <a:xfrm>
            <a:off x="0" y="4800600"/>
            <a:ext cx="43891200" cy="129540"/>
          </a:xfrm>
          <a:prstGeom prst="rect">
            <a:avLst/>
          </a:prstGeom>
          <a:solidFill>
            <a:srgbClr val="660000"/>
          </a:solidFill>
          <a:ln w="12700">
            <a:miter lim="400000"/>
          </a:ln>
        </p:spPr>
        <p:txBody>
          <a:bodyPr lIns="0" tIns="0" rIns="0" bIns="0" anchor="ctr"/>
          <a:lstStyle/>
          <a:p>
            <a:pPr>
              <a:defRPr sz="2100"/>
            </a:pPr>
          </a:p>
        </p:txBody>
      </p:sp>
      <p:sp>
        <p:nvSpPr>
          <p:cNvPr id="432" name="Google Shape;106;p26"/>
          <p:cNvSpPr txBox="1"/>
          <p:nvPr/>
        </p:nvSpPr>
        <p:spPr>
          <a:xfrm>
            <a:off x="650149" y="32445963"/>
            <a:ext cx="2433501" cy="284734"/>
          </a:xfrm>
          <a:prstGeom prst="rect">
            <a:avLst/>
          </a:prstGeom>
          <a:ln w="12700">
            <a:miter lim="400000"/>
          </a:ln>
          <a:extLst>
            <a:ext uri="{C572A759-6A51-4108-AA02-DFA0A04FC94B}">
              <ma14:wrappingTextBoxFlag xmlns:ma14="http://schemas.microsoft.com/office/mac/drawingml/2011/main" val="1"/>
            </a:ext>
          </a:extLst>
        </p:spPr>
        <p:txBody>
          <a:bodyPr lIns="40549" tIns="40549" rIns="40549" bIns="40549">
            <a:spAutoFit/>
          </a:bodyPr>
          <a:lstStyle/>
          <a:p>
            <a:pPr>
              <a:lnSpc>
                <a:spcPct val="65000"/>
              </a:lnSpc>
              <a:defRPr b="1" sz="400">
                <a:solidFill>
                  <a:srgbClr val="808080"/>
                </a:solidFill>
              </a:defRPr>
            </a:pPr>
            <a:r>
              <a:t>POSTER TEMPLATE BY:</a:t>
            </a:r>
          </a:p>
          <a:p>
            <a:pPr>
              <a:lnSpc>
                <a:spcPct val="65000"/>
              </a:lnSpc>
              <a:spcBef>
                <a:spcPts val="400"/>
              </a:spcBef>
              <a:defRPr b="1" sz="800">
                <a:solidFill>
                  <a:srgbClr val="808080"/>
                </a:solidFill>
              </a:defRPr>
            </a:pPr>
            <a:r>
              <a:t>www.PosterPresentations.com</a:t>
            </a:r>
          </a:p>
        </p:txBody>
      </p:sp>
      <p:sp>
        <p:nvSpPr>
          <p:cNvPr id="433" name="Google Shape;109;p26"/>
          <p:cNvSpPr/>
          <p:nvPr/>
        </p:nvSpPr>
        <p:spPr>
          <a:xfrm>
            <a:off x="0" y="0"/>
            <a:ext cx="43891200" cy="32918400"/>
          </a:xfrm>
          <a:prstGeom prst="rect">
            <a:avLst/>
          </a:prstGeom>
          <a:ln>
            <a:solidFill>
              <a:srgbClr val="000000"/>
            </a:solidFill>
            <a:miter/>
          </a:ln>
        </p:spPr>
        <p:txBody>
          <a:bodyPr lIns="0" tIns="0" rIns="0" bIns="0" anchor="ctr"/>
          <a:lstStyle/>
          <a:p>
            <a:pPr>
              <a:defRPr sz="2100"/>
            </a:pPr>
          </a:p>
        </p:txBody>
      </p:sp>
      <p:sp>
        <p:nvSpPr>
          <p:cNvPr id="434" name="Title Text"/>
          <p:cNvSpPr txBox="1"/>
          <p:nvPr>
            <p:ph type="title"/>
          </p:nvPr>
        </p:nvSpPr>
        <p:spPr>
          <a:xfrm>
            <a:off x="960119" y="1272539"/>
            <a:ext cx="41925241" cy="2202181"/>
          </a:xfrm>
          <a:prstGeom prst="rect">
            <a:avLst/>
          </a:prstGeom>
        </p:spPr>
        <p:txBody>
          <a:bodyPr>
            <a:normAutofit fontScale="100000" lnSpcReduction="0"/>
          </a:bodyPr>
          <a:lstStyle>
            <a:lvl1pPr>
              <a:defRPr>
                <a:solidFill>
                  <a:srgbClr val="000000"/>
                </a:solidFill>
              </a:defRPr>
            </a:lvl1pPr>
          </a:lstStyle>
          <a:p>
            <a:pPr/>
            <a:r>
              <a:t>Title Text</a:t>
            </a:r>
          </a:p>
        </p:txBody>
      </p:sp>
      <p:sp>
        <p:nvSpPr>
          <p:cNvPr id="435" name="Body Level One…"/>
          <p:cNvSpPr txBox="1"/>
          <p:nvPr>
            <p:ph type="body" idx="1"/>
          </p:nvPr>
        </p:nvSpPr>
        <p:spPr>
          <a:xfrm rot="5400000">
            <a:off x="8507732" y="-2175512"/>
            <a:ext cx="26563319" cy="42191941"/>
          </a:xfrm>
          <a:prstGeom prst="rect">
            <a:avLst/>
          </a:prstGeom>
        </p:spPr>
        <p:txBody>
          <a:bodyPr>
            <a:normAutofit fontScale="100000" lnSpcReduction="0"/>
          </a:bodyPr>
          <a:lstStyle>
            <a:lvl1pPr indent="-342900">
              <a:spcBef>
                <a:spcPts val="300"/>
              </a:spcBef>
            </a:lvl1pPr>
            <a:lvl2pPr indent="-342900">
              <a:spcBef>
                <a:spcPts val="300"/>
              </a:spcBef>
            </a:lvl2pPr>
            <a:lvl3pPr marL="1436914" indent="-408214">
              <a:spcBef>
                <a:spcPts val="300"/>
              </a:spcBef>
            </a:lvl3pPr>
            <a:lvl4pPr marL="1990164" indent="-504264">
              <a:spcBef>
                <a:spcPts val="300"/>
              </a:spcBef>
            </a:lvl4pPr>
            <a:lvl5pPr marL="2447364" indent="-504264">
              <a:spcBef>
                <a:spcPts val="300"/>
              </a:spcBef>
            </a:lvl5pPr>
          </a:lstStyle>
          <a:p>
            <a:pPr/>
            <a:r>
              <a:t>Body Level One</a:t>
            </a:r>
          </a:p>
          <a:p>
            <a:pPr lvl="1"/>
            <a:r>
              <a:t>Body Level Two</a:t>
            </a:r>
          </a:p>
          <a:p>
            <a:pPr lvl="2"/>
            <a:r>
              <a:t>Body Level Three</a:t>
            </a:r>
          </a:p>
          <a:p>
            <a:pPr lvl="3"/>
            <a:r>
              <a:t>Body Level Four</a:t>
            </a:r>
          </a:p>
          <a:p>
            <a:pPr lvl="4"/>
            <a:r>
              <a:t>Body Level Five</a:t>
            </a:r>
          </a:p>
        </p:txBody>
      </p:sp>
      <p:sp>
        <p:nvSpPr>
          <p:cNvPr id="4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_TITLE_AND_VERTICAL_TEXT">
    <p:spTree>
      <p:nvGrpSpPr>
        <p:cNvPr id="1" name=""/>
        <p:cNvGrpSpPr/>
        <p:nvPr/>
      </p:nvGrpSpPr>
      <p:grpSpPr>
        <a:xfrm>
          <a:off x="0" y="0"/>
          <a:ext cx="0" cy="0"/>
          <a:chOff x="0" y="0"/>
          <a:chExt cx="0" cy="0"/>
        </a:xfrm>
      </p:grpSpPr>
      <p:sp>
        <p:nvSpPr>
          <p:cNvPr id="443" name="Google Shape;103;p26"/>
          <p:cNvSpPr/>
          <p:nvPr/>
        </p:nvSpPr>
        <p:spPr>
          <a:xfrm>
            <a:off x="0" y="0"/>
            <a:ext cx="43891200" cy="4800600"/>
          </a:xfrm>
          <a:prstGeom prst="rect">
            <a:avLst/>
          </a:prstGeom>
          <a:solidFill>
            <a:schemeClr val="accent1"/>
          </a:solidFill>
          <a:ln>
            <a:solidFill>
              <a:srgbClr val="000000"/>
            </a:solidFill>
            <a:miter/>
          </a:ln>
        </p:spPr>
        <p:txBody>
          <a:bodyPr lIns="0" tIns="0" rIns="0" bIns="0" anchor="ctr"/>
          <a:lstStyle/>
          <a:p>
            <a:pPr>
              <a:defRPr sz="2100"/>
            </a:pPr>
          </a:p>
        </p:txBody>
      </p:sp>
      <p:sp>
        <p:nvSpPr>
          <p:cNvPr id="444" name="Google Shape;104;p26"/>
          <p:cNvSpPr/>
          <p:nvPr/>
        </p:nvSpPr>
        <p:spPr>
          <a:xfrm>
            <a:off x="693419" y="5638800"/>
            <a:ext cx="42367201" cy="26563319"/>
          </a:xfrm>
          <a:prstGeom prst="rect">
            <a:avLst/>
          </a:prstGeom>
          <a:solidFill>
            <a:schemeClr val="accent1"/>
          </a:solidFill>
          <a:ln>
            <a:solidFill>
              <a:srgbClr val="000000"/>
            </a:solidFill>
            <a:miter/>
          </a:ln>
        </p:spPr>
        <p:txBody>
          <a:bodyPr lIns="0" tIns="0" rIns="0" bIns="0" anchor="ctr"/>
          <a:lstStyle/>
          <a:p>
            <a:pPr>
              <a:defRPr sz="2100"/>
            </a:pPr>
          </a:p>
        </p:txBody>
      </p:sp>
      <p:sp>
        <p:nvSpPr>
          <p:cNvPr id="445" name="Google Shape;105;p26"/>
          <p:cNvSpPr/>
          <p:nvPr/>
        </p:nvSpPr>
        <p:spPr>
          <a:xfrm>
            <a:off x="0" y="4800600"/>
            <a:ext cx="43891200" cy="129540"/>
          </a:xfrm>
          <a:prstGeom prst="rect">
            <a:avLst/>
          </a:prstGeom>
          <a:solidFill>
            <a:srgbClr val="660000"/>
          </a:solidFill>
          <a:ln w="12700">
            <a:miter lim="400000"/>
          </a:ln>
        </p:spPr>
        <p:txBody>
          <a:bodyPr lIns="0" tIns="0" rIns="0" bIns="0" anchor="ctr"/>
          <a:lstStyle/>
          <a:p>
            <a:pPr>
              <a:defRPr sz="2100"/>
            </a:pPr>
          </a:p>
        </p:txBody>
      </p:sp>
      <p:sp>
        <p:nvSpPr>
          <p:cNvPr id="446" name="Google Shape;106;p26"/>
          <p:cNvSpPr txBox="1"/>
          <p:nvPr/>
        </p:nvSpPr>
        <p:spPr>
          <a:xfrm>
            <a:off x="650149" y="32445963"/>
            <a:ext cx="2433501" cy="284734"/>
          </a:xfrm>
          <a:prstGeom prst="rect">
            <a:avLst/>
          </a:prstGeom>
          <a:ln w="12700">
            <a:miter lim="400000"/>
          </a:ln>
          <a:extLst>
            <a:ext uri="{C572A759-6A51-4108-AA02-DFA0A04FC94B}">
              <ma14:wrappingTextBoxFlag xmlns:ma14="http://schemas.microsoft.com/office/mac/drawingml/2011/main" val="1"/>
            </a:ext>
          </a:extLst>
        </p:spPr>
        <p:txBody>
          <a:bodyPr lIns="40549" tIns="40549" rIns="40549" bIns="40549">
            <a:spAutoFit/>
          </a:bodyPr>
          <a:lstStyle/>
          <a:p>
            <a:pPr>
              <a:lnSpc>
                <a:spcPct val="65000"/>
              </a:lnSpc>
              <a:defRPr b="1" sz="400">
                <a:solidFill>
                  <a:srgbClr val="808080"/>
                </a:solidFill>
              </a:defRPr>
            </a:pPr>
            <a:r>
              <a:t>POSTER TEMPLATE BY:</a:t>
            </a:r>
          </a:p>
          <a:p>
            <a:pPr>
              <a:lnSpc>
                <a:spcPct val="65000"/>
              </a:lnSpc>
              <a:spcBef>
                <a:spcPts val="400"/>
              </a:spcBef>
              <a:defRPr b="1" sz="800">
                <a:solidFill>
                  <a:srgbClr val="808080"/>
                </a:solidFill>
              </a:defRPr>
            </a:pPr>
            <a:r>
              <a:t>www.PosterPresentations.com</a:t>
            </a:r>
          </a:p>
        </p:txBody>
      </p:sp>
      <p:sp>
        <p:nvSpPr>
          <p:cNvPr id="447" name="Google Shape;109;p26"/>
          <p:cNvSpPr/>
          <p:nvPr/>
        </p:nvSpPr>
        <p:spPr>
          <a:xfrm>
            <a:off x="0" y="0"/>
            <a:ext cx="43891200" cy="32918400"/>
          </a:xfrm>
          <a:prstGeom prst="rect">
            <a:avLst/>
          </a:prstGeom>
          <a:ln>
            <a:solidFill>
              <a:srgbClr val="000000"/>
            </a:solidFill>
            <a:miter/>
          </a:ln>
        </p:spPr>
        <p:txBody>
          <a:bodyPr lIns="0" tIns="0" rIns="0" bIns="0" anchor="ctr"/>
          <a:lstStyle/>
          <a:p>
            <a:pPr>
              <a:defRPr sz="2100"/>
            </a:pPr>
          </a:p>
        </p:txBody>
      </p:sp>
      <p:sp>
        <p:nvSpPr>
          <p:cNvPr id="448" name="Title Text"/>
          <p:cNvSpPr txBox="1"/>
          <p:nvPr>
            <p:ph type="title"/>
          </p:nvPr>
        </p:nvSpPr>
        <p:spPr>
          <a:xfrm rot="5400000">
            <a:off x="22146420" y="11464132"/>
            <a:ext cx="30929263" cy="10547352"/>
          </a:xfrm>
          <a:prstGeom prst="rect">
            <a:avLst/>
          </a:prstGeom>
        </p:spPr>
        <p:txBody>
          <a:bodyPr>
            <a:normAutofit fontScale="100000" lnSpcReduction="0"/>
          </a:bodyPr>
          <a:lstStyle>
            <a:lvl1pPr>
              <a:defRPr>
                <a:solidFill>
                  <a:srgbClr val="000000"/>
                </a:solidFill>
              </a:defRPr>
            </a:lvl1pPr>
          </a:lstStyle>
          <a:p>
            <a:pPr/>
            <a:r>
              <a:t>Title Text</a:t>
            </a:r>
          </a:p>
        </p:txBody>
      </p:sp>
      <p:sp>
        <p:nvSpPr>
          <p:cNvPr id="449" name="Body Level One…"/>
          <p:cNvSpPr txBox="1"/>
          <p:nvPr>
            <p:ph type="body" idx="1"/>
          </p:nvPr>
        </p:nvSpPr>
        <p:spPr>
          <a:xfrm rot="5400000">
            <a:off x="974727" y="992188"/>
            <a:ext cx="30929263" cy="31491242"/>
          </a:xfrm>
          <a:prstGeom prst="rect">
            <a:avLst/>
          </a:prstGeom>
        </p:spPr>
        <p:txBody>
          <a:bodyPr>
            <a:normAutofit fontScale="100000" lnSpcReduction="0"/>
          </a:bodyPr>
          <a:lstStyle>
            <a:lvl1pPr indent="-342900">
              <a:spcBef>
                <a:spcPts val="300"/>
              </a:spcBef>
            </a:lvl1pPr>
            <a:lvl2pPr indent="-342900">
              <a:spcBef>
                <a:spcPts val="300"/>
              </a:spcBef>
            </a:lvl2pPr>
            <a:lvl3pPr marL="1436914" indent="-408214">
              <a:spcBef>
                <a:spcPts val="300"/>
              </a:spcBef>
            </a:lvl3pPr>
            <a:lvl4pPr marL="1990164" indent="-504264">
              <a:spcBef>
                <a:spcPts val="300"/>
              </a:spcBef>
            </a:lvl4pPr>
            <a:lvl5pPr marL="2447364" indent="-504264">
              <a:spcBef>
                <a:spcPts val="300"/>
              </a:spcBef>
            </a:lvl5pPr>
          </a:lstStyle>
          <a:p>
            <a:pPr/>
            <a:r>
              <a:t>Body Level One</a:t>
            </a:r>
          </a:p>
          <a:p>
            <a:pPr lvl="1"/>
            <a:r>
              <a:t>Body Level Two</a:t>
            </a:r>
          </a:p>
          <a:p>
            <a:pPr lvl="2"/>
            <a:r>
              <a:t>Body Level Three</a:t>
            </a:r>
          </a:p>
          <a:p>
            <a:pPr lvl="3"/>
            <a:r>
              <a:t>Body Level Four</a:t>
            </a:r>
          </a:p>
          <a:p>
            <a:pPr lvl="4"/>
            <a:r>
              <a:t>Body Level Five</a:t>
            </a:r>
          </a:p>
        </p:txBody>
      </p:sp>
      <p:sp>
        <p:nvSpPr>
          <p:cNvPr id="4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spTree>
      <p:nvGrpSpPr>
        <p:cNvPr id="1" name=""/>
        <p:cNvGrpSpPr/>
        <p:nvPr/>
      </p:nvGrpSpPr>
      <p:grpSpPr>
        <a:xfrm>
          <a:off x="0" y="0"/>
          <a:ext cx="0" cy="0"/>
          <a:chOff x="0" y="0"/>
          <a:chExt cx="0" cy="0"/>
        </a:xfrm>
      </p:grpSpPr>
      <p:sp>
        <p:nvSpPr>
          <p:cNvPr id="46" name="Title Text"/>
          <p:cNvSpPr txBox="1"/>
          <p:nvPr>
            <p:ph type="title"/>
          </p:nvPr>
        </p:nvSpPr>
        <p:spPr>
          <a:xfrm>
            <a:off x="960119" y="1272539"/>
            <a:ext cx="41925241" cy="2202181"/>
          </a:xfrm>
          <a:prstGeom prst="rect">
            <a:avLst/>
          </a:prstGeom>
        </p:spPr>
        <p:txBody>
          <a:bodyPr>
            <a:normAutofit fontScale="100000" lnSpcReduction="0"/>
          </a:bodyPr>
          <a:lstStyle/>
          <a:p>
            <a:pPr/>
            <a:r>
              <a:t>Title Text</a:t>
            </a:r>
          </a:p>
        </p:txBody>
      </p:sp>
      <p:sp>
        <p:nvSpPr>
          <p:cNvPr id="47" name="Body Level One…"/>
          <p:cNvSpPr txBox="1"/>
          <p:nvPr>
            <p:ph type="body" sz="quarter" idx="1"/>
          </p:nvPr>
        </p:nvSpPr>
        <p:spPr>
          <a:xfrm>
            <a:off x="693739" y="5638801"/>
            <a:ext cx="4910138" cy="26563639"/>
          </a:xfrm>
          <a:prstGeom prst="rect">
            <a:avLst/>
          </a:prstGeom>
        </p:spPr>
        <p:txBody>
          <a:bodyPr>
            <a:normAutofit fontScale="100000" lnSpcReduction="0"/>
          </a:bodyPr>
          <a:lstStyle>
            <a:lvl1pPr indent="-384365">
              <a:spcBef>
                <a:spcPts val="400"/>
              </a:spcBef>
              <a:buSzPts val="2400"/>
              <a:defRPr sz="2400"/>
            </a:lvl1pPr>
            <a:lvl2pPr marL="966406" indent="-416051">
              <a:spcBef>
                <a:spcPts val="400"/>
              </a:spcBef>
              <a:buSzPts val="2400"/>
              <a:defRPr sz="2400"/>
            </a:lvl2pPr>
            <a:lvl3pPr marL="1486174" indent="-458299">
              <a:spcBef>
                <a:spcPts val="400"/>
              </a:spcBef>
              <a:buSzPts val="2400"/>
              <a:defRPr sz="2400"/>
            </a:lvl3pPr>
            <a:lvl4pPr marL="1993900" indent="-495300">
              <a:spcBef>
                <a:spcPts val="400"/>
              </a:spcBef>
              <a:buSzPts val="2400"/>
              <a:defRPr sz="2400"/>
            </a:lvl4pPr>
            <a:lvl5pPr marL="2451100" indent="-495300">
              <a:spcBef>
                <a:spcPts val="400"/>
              </a:spcBef>
              <a:buSzPts val="2400"/>
              <a:defRPr sz="2400"/>
            </a:lvl5pPr>
          </a:lstStyle>
          <a:p>
            <a:pPr/>
            <a:r>
              <a:t>Body Level One</a:t>
            </a:r>
          </a:p>
          <a:p>
            <a:pPr lvl="1"/>
            <a:r>
              <a:t>Body Level Two</a:t>
            </a:r>
          </a:p>
          <a:p>
            <a:pPr lvl="2"/>
            <a:r>
              <a:t>Body Level Three</a:t>
            </a:r>
          </a:p>
          <a:p>
            <a:pPr lvl="3"/>
            <a:r>
              <a:t>Body Level Four</a:t>
            </a:r>
          </a:p>
          <a:p>
            <a:pPr lvl="4"/>
            <a:r>
              <a:t>Body Level Five</a:t>
            </a:r>
          </a:p>
        </p:txBody>
      </p:sp>
      <p:sp>
        <p:nvSpPr>
          <p:cNvPr id="48" name="Google Shape;32;p6"/>
          <p:cNvSpPr txBox="1"/>
          <p:nvPr>
            <p:ph type="body" sz="quarter" idx="21"/>
          </p:nvPr>
        </p:nvSpPr>
        <p:spPr>
          <a:xfrm>
            <a:off x="5756275" y="5638802"/>
            <a:ext cx="4911725" cy="26563638"/>
          </a:xfrm>
          <a:prstGeom prst="rect">
            <a:avLst/>
          </a:prstGeom>
        </p:spPr>
        <p:txBody>
          <a:bodyPr>
            <a:normAutofit fontScale="100000" lnSpcReduction="0"/>
          </a:bodyPr>
          <a:lstStyle/>
          <a:p>
            <a:pPr indent="-384365">
              <a:spcBef>
                <a:spcPts val="400"/>
              </a:spcBef>
              <a:buSzPts val="2400"/>
              <a:defRPr sz="2400"/>
            </a:pP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WITH_TEXT">
    <p:spTree>
      <p:nvGrpSpPr>
        <p:cNvPr id="1" name=""/>
        <p:cNvGrpSpPr/>
        <p:nvPr/>
      </p:nvGrpSpPr>
      <p:grpSpPr>
        <a:xfrm>
          <a:off x="0" y="0"/>
          <a:ext cx="0" cy="0"/>
          <a:chOff x="0" y="0"/>
          <a:chExt cx="0" cy="0"/>
        </a:xfrm>
      </p:grpSpPr>
      <p:sp>
        <p:nvSpPr>
          <p:cNvPr id="56" name="Title Text"/>
          <p:cNvSpPr txBox="1"/>
          <p:nvPr>
            <p:ph type="title"/>
          </p:nvPr>
        </p:nvSpPr>
        <p:spPr>
          <a:xfrm>
            <a:off x="2193925" y="1317625"/>
            <a:ext cx="39503351" cy="5486401"/>
          </a:xfrm>
          <a:prstGeom prst="rect">
            <a:avLst/>
          </a:prstGeom>
        </p:spPr>
        <p:txBody>
          <a:bodyPr>
            <a:normAutofit fontScale="100000" lnSpcReduction="0"/>
          </a:bodyPr>
          <a:lstStyle/>
          <a:p>
            <a:pPr/>
            <a:r>
              <a:t>Title Text</a:t>
            </a:r>
          </a:p>
        </p:txBody>
      </p:sp>
      <p:sp>
        <p:nvSpPr>
          <p:cNvPr id="57" name="Body Level One…"/>
          <p:cNvSpPr txBox="1"/>
          <p:nvPr>
            <p:ph type="body" sz="quarter" idx="1"/>
          </p:nvPr>
        </p:nvSpPr>
        <p:spPr>
          <a:xfrm>
            <a:off x="2193925" y="7369178"/>
            <a:ext cx="19392901" cy="3070227"/>
          </a:xfrm>
          <a:prstGeom prst="rect">
            <a:avLst/>
          </a:prstGeom>
        </p:spPr>
        <p:txBody>
          <a:bodyPr anchor="b">
            <a:normAutofit fontScale="100000" lnSpcReduction="0"/>
          </a:bodyPr>
          <a:lstStyle>
            <a:lvl1pPr marL="228600" indent="0">
              <a:spcBef>
                <a:spcPts val="400"/>
              </a:spcBef>
              <a:buClrTx/>
              <a:buSzTx/>
              <a:buFontTx/>
              <a:buNone/>
              <a:defRPr b="1" sz="2100"/>
            </a:lvl1pPr>
            <a:lvl2pPr marL="228600" indent="457200">
              <a:spcBef>
                <a:spcPts val="400"/>
              </a:spcBef>
              <a:buClrTx/>
              <a:buSzTx/>
              <a:buFontTx/>
              <a:buNone/>
              <a:defRPr b="1" sz="2100"/>
            </a:lvl2pPr>
            <a:lvl3pPr marL="228600" indent="914400">
              <a:spcBef>
                <a:spcPts val="400"/>
              </a:spcBef>
              <a:buClrTx/>
              <a:buSzTx/>
              <a:buFontTx/>
              <a:buNone/>
              <a:defRPr b="1" sz="2100"/>
            </a:lvl3pPr>
            <a:lvl4pPr marL="228600" indent="1371600">
              <a:spcBef>
                <a:spcPts val="400"/>
              </a:spcBef>
              <a:buClrTx/>
              <a:buSzTx/>
              <a:buFontTx/>
              <a:buNone/>
              <a:defRPr b="1" sz="2100"/>
            </a:lvl4pPr>
            <a:lvl5pPr marL="228600" indent="1828800">
              <a:spcBef>
                <a:spcPts val="400"/>
              </a:spcBef>
              <a:buClrTx/>
              <a:buSzTx/>
              <a:buFontTx/>
              <a:buNone/>
              <a:defRPr b="1" sz="2100"/>
            </a:lvl5pPr>
          </a:lstStyle>
          <a:p>
            <a:pPr/>
            <a:r>
              <a:t>Body Level One</a:t>
            </a:r>
          </a:p>
          <a:p>
            <a:pPr lvl="1"/>
            <a:r>
              <a:t>Body Level Two</a:t>
            </a:r>
          </a:p>
          <a:p>
            <a:pPr lvl="2"/>
            <a:r>
              <a:t>Body Level Three</a:t>
            </a:r>
          </a:p>
          <a:p>
            <a:pPr lvl="3"/>
            <a:r>
              <a:t>Body Level Four</a:t>
            </a:r>
          </a:p>
          <a:p>
            <a:pPr lvl="4"/>
            <a:r>
              <a:t>Body Level Five</a:t>
            </a:r>
          </a:p>
        </p:txBody>
      </p:sp>
      <p:sp>
        <p:nvSpPr>
          <p:cNvPr id="58" name="Google Shape;36;p7"/>
          <p:cNvSpPr txBox="1"/>
          <p:nvPr>
            <p:ph type="body" sz="half" idx="21"/>
          </p:nvPr>
        </p:nvSpPr>
        <p:spPr>
          <a:xfrm>
            <a:off x="2193925" y="10439402"/>
            <a:ext cx="19392901" cy="18965865"/>
          </a:xfrm>
          <a:prstGeom prst="rect">
            <a:avLst/>
          </a:prstGeom>
        </p:spPr>
        <p:txBody>
          <a:bodyPr>
            <a:normAutofit fontScale="100000" lnSpcReduction="0"/>
          </a:bodyPr>
          <a:lstStyle/>
          <a:p>
            <a:pPr indent="-364045">
              <a:spcBef>
                <a:spcPts val="400"/>
              </a:spcBef>
              <a:buSzPts val="2100"/>
              <a:defRPr sz="2100"/>
            </a:pPr>
          </a:p>
        </p:txBody>
      </p:sp>
      <p:sp>
        <p:nvSpPr>
          <p:cNvPr id="59" name="Google Shape;37;p7"/>
          <p:cNvSpPr txBox="1"/>
          <p:nvPr>
            <p:ph type="body" sz="quarter" idx="22"/>
          </p:nvPr>
        </p:nvSpPr>
        <p:spPr>
          <a:xfrm>
            <a:off x="22296440" y="7369178"/>
            <a:ext cx="19400840" cy="3070227"/>
          </a:xfrm>
          <a:prstGeom prst="rect">
            <a:avLst/>
          </a:prstGeom>
        </p:spPr>
        <p:txBody>
          <a:bodyPr anchor="b">
            <a:normAutofit fontScale="100000" lnSpcReduction="0"/>
          </a:bodyPr>
          <a:lstStyle/>
          <a:p>
            <a:pPr marL="228600" indent="0">
              <a:spcBef>
                <a:spcPts val="400"/>
              </a:spcBef>
              <a:buClrTx/>
              <a:buSzTx/>
              <a:buFontTx/>
              <a:buNone/>
              <a:defRPr b="1" sz="2100"/>
            </a:pPr>
          </a:p>
        </p:txBody>
      </p:sp>
      <p:sp>
        <p:nvSpPr>
          <p:cNvPr id="60" name="Google Shape;38;p7"/>
          <p:cNvSpPr txBox="1"/>
          <p:nvPr>
            <p:ph type="body" sz="half" idx="23"/>
          </p:nvPr>
        </p:nvSpPr>
        <p:spPr>
          <a:xfrm>
            <a:off x="22296440" y="10439402"/>
            <a:ext cx="19400840" cy="18965865"/>
          </a:xfrm>
          <a:prstGeom prst="rect">
            <a:avLst/>
          </a:prstGeom>
        </p:spPr>
        <p:txBody>
          <a:bodyPr>
            <a:normAutofit fontScale="100000" lnSpcReduction="0"/>
          </a:bodyPr>
          <a:lstStyle/>
          <a:p>
            <a:pPr indent="-364045">
              <a:spcBef>
                <a:spcPts val="400"/>
              </a:spcBef>
              <a:buSzPts val="2100"/>
              <a:defRPr sz="2100"/>
            </a:pP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68" name="Title Text"/>
          <p:cNvSpPr txBox="1"/>
          <p:nvPr>
            <p:ph type="title"/>
          </p:nvPr>
        </p:nvSpPr>
        <p:spPr>
          <a:xfrm>
            <a:off x="960119" y="1272539"/>
            <a:ext cx="41925241" cy="2202181"/>
          </a:xfrm>
          <a:prstGeom prst="rect">
            <a:avLst/>
          </a:prstGeom>
        </p:spPr>
        <p:txBody>
          <a:bodyPr>
            <a:normAutofit fontScale="100000" lnSpcReduction="0"/>
          </a:bodyPr>
          <a:lstStyle/>
          <a:p>
            <a:pPr/>
            <a:r>
              <a:t>Title Text</a:t>
            </a:r>
          </a:p>
        </p:txBody>
      </p:sp>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WITH_CAPTION_TEXT">
    <p:spTree>
      <p:nvGrpSpPr>
        <p:cNvPr id="1" name=""/>
        <p:cNvGrpSpPr/>
        <p:nvPr/>
      </p:nvGrpSpPr>
      <p:grpSpPr>
        <a:xfrm>
          <a:off x="0" y="0"/>
          <a:ext cx="0" cy="0"/>
          <a:chOff x="0" y="0"/>
          <a:chExt cx="0" cy="0"/>
        </a:xfrm>
      </p:grpSpPr>
      <p:sp>
        <p:nvSpPr>
          <p:cNvPr id="83" name="Title Text"/>
          <p:cNvSpPr txBox="1"/>
          <p:nvPr>
            <p:ph type="title"/>
          </p:nvPr>
        </p:nvSpPr>
        <p:spPr>
          <a:xfrm>
            <a:off x="2193925" y="1311275"/>
            <a:ext cx="14439901" cy="5576891"/>
          </a:xfrm>
          <a:prstGeom prst="rect">
            <a:avLst/>
          </a:prstGeom>
        </p:spPr>
        <p:txBody>
          <a:bodyPr anchor="b">
            <a:normAutofit fontScale="100000" lnSpcReduction="0"/>
          </a:bodyPr>
          <a:lstStyle>
            <a:lvl1pPr algn="l">
              <a:defRPr b="1" sz="1800"/>
            </a:lvl1pPr>
          </a:lstStyle>
          <a:p>
            <a:pPr/>
            <a:r>
              <a:t>Title Text</a:t>
            </a:r>
          </a:p>
        </p:txBody>
      </p:sp>
      <p:sp>
        <p:nvSpPr>
          <p:cNvPr id="84" name="Body Level One…"/>
          <p:cNvSpPr txBox="1"/>
          <p:nvPr>
            <p:ph type="body" idx="1"/>
          </p:nvPr>
        </p:nvSpPr>
        <p:spPr>
          <a:xfrm>
            <a:off x="17160875" y="1311275"/>
            <a:ext cx="24536399" cy="28093989"/>
          </a:xfrm>
          <a:prstGeom prst="rect">
            <a:avLst/>
          </a:prstGeom>
        </p:spPr>
        <p:txBody>
          <a:bodyPr>
            <a:normAutofit fontScale="100000" lnSpcReduction="0"/>
          </a:bodyPr>
          <a:lstStyle>
            <a:lvl1pPr indent="-411480">
              <a:buSzPts val="2800"/>
              <a:defRPr sz="2800"/>
            </a:lvl1pPr>
            <a:lvl2pPr marL="978460" indent="-448425">
              <a:buSzPts val="2800"/>
              <a:defRPr sz="2800"/>
            </a:lvl2pPr>
            <a:lvl3pPr marL="1492948" indent="-485393">
              <a:buSzPts val="2800"/>
              <a:defRPr sz="2800"/>
            </a:lvl3pPr>
            <a:lvl4pPr marL="2019758" indent="-534683">
              <a:buSzPts val="2800"/>
              <a:defRPr sz="2800"/>
            </a:lvl4pPr>
            <a:lvl5pPr marL="2476958" indent="-534683">
              <a:buSzPts val="2800"/>
              <a:defRPr sz="2800"/>
            </a:lvl5pPr>
          </a:lstStyle>
          <a:p>
            <a:pPr/>
            <a:r>
              <a:t>Body Level One</a:t>
            </a:r>
          </a:p>
          <a:p>
            <a:pPr lvl="1"/>
            <a:r>
              <a:t>Body Level Two</a:t>
            </a:r>
          </a:p>
          <a:p>
            <a:pPr lvl="2"/>
            <a:r>
              <a:t>Body Level Three</a:t>
            </a:r>
          </a:p>
          <a:p>
            <a:pPr lvl="3"/>
            <a:r>
              <a:t>Body Level Four</a:t>
            </a:r>
          </a:p>
          <a:p>
            <a:pPr lvl="4"/>
            <a:r>
              <a:t>Body Level Five</a:t>
            </a:r>
          </a:p>
        </p:txBody>
      </p:sp>
      <p:sp>
        <p:nvSpPr>
          <p:cNvPr id="85" name="Google Shape;45;p10"/>
          <p:cNvSpPr txBox="1"/>
          <p:nvPr>
            <p:ph type="body" sz="half" idx="21"/>
          </p:nvPr>
        </p:nvSpPr>
        <p:spPr>
          <a:xfrm>
            <a:off x="2193925" y="6888164"/>
            <a:ext cx="14439901" cy="22517101"/>
          </a:xfrm>
          <a:prstGeom prst="rect">
            <a:avLst/>
          </a:prstGeom>
        </p:spPr>
        <p:txBody>
          <a:bodyPr>
            <a:normAutofit fontScale="100000" lnSpcReduction="0"/>
          </a:bodyPr>
          <a:lstStyle/>
          <a:p>
            <a:pPr marL="228600" indent="0">
              <a:spcBef>
                <a:spcPts val="200"/>
              </a:spcBef>
              <a:buClrTx/>
              <a:buSzTx/>
              <a:buFontTx/>
              <a:buNone/>
              <a:defRPr sz="1200"/>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_WITH_CAPTION_TEXT">
    <p:spTree>
      <p:nvGrpSpPr>
        <p:cNvPr id="1" name=""/>
        <p:cNvGrpSpPr/>
        <p:nvPr/>
      </p:nvGrpSpPr>
      <p:grpSpPr>
        <a:xfrm>
          <a:off x="0" y="0"/>
          <a:ext cx="0" cy="0"/>
          <a:chOff x="0" y="0"/>
          <a:chExt cx="0" cy="0"/>
        </a:xfrm>
      </p:grpSpPr>
      <p:sp>
        <p:nvSpPr>
          <p:cNvPr id="93" name="Title Text"/>
          <p:cNvSpPr txBox="1"/>
          <p:nvPr>
            <p:ph type="title"/>
          </p:nvPr>
        </p:nvSpPr>
        <p:spPr>
          <a:xfrm>
            <a:off x="8602664" y="23042565"/>
            <a:ext cx="26335038" cy="2720976"/>
          </a:xfrm>
          <a:prstGeom prst="rect">
            <a:avLst/>
          </a:prstGeom>
        </p:spPr>
        <p:txBody>
          <a:bodyPr anchor="b">
            <a:normAutofit fontScale="100000" lnSpcReduction="0"/>
          </a:bodyPr>
          <a:lstStyle>
            <a:lvl1pPr algn="l">
              <a:defRPr b="1" sz="1800"/>
            </a:lvl1pPr>
          </a:lstStyle>
          <a:p>
            <a:pPr/>
            <a:r>
              <a:t>Title Text</a:t>
            </a:r>
          </a:p>
        </p:txBody>
      </p:sp>
      <p:sp>
        <p:nvSpPr>
          <p:cNvPr id="94" name="Google Shape;48;p11"/>
          <p:cNvSpPr/>
          <p:nvPr>
            <p:ph type="pic" sz="half" idx="21"/>
          </p:nvPr>
        </p:nvSpPr>
        <p:spPr>
          <a:xfrm>
            <a:off x="8602664" y="2941640"/>
            <a:ext cx="26335038" cy="19750088"/>
          </a:xfrm>
          <a:prstGeom prst="rect">
            <a:avLst/>
          </a:prstGeom>
        </p:spPr>
        <p:txBody>
          <a:bodyPr lIns="91439" tIns="45719" rIns="91439" bIns="45719"/>
          <a:lstStyle/>
          <a:p>
            <a:pPr/>
          </a:p>
        </p:txBody>
      </p:sp>
      <p:sp>
        <p:nvSpPr>
          <p:cNvPr id="95" name="Body Level One…"/>
          <p:cNvSpPr txBox="1"/>
          <p:nvPr>
            <p:ph type="body" sz="quarter" idx="1"/>
          </p:nvPr>
        </p:nvSpPr>
        <p:spPr>
          <a:xfrm>
            <a:off x="8602664" y="25763540"/>
            <a:ext cx="26335038" cy="3862389"/>
          </a:xfrm>
          <a:prstGeom prst="rect">
            <a:avLst/>
          </a:prstGeom>
        </p:spPr>
        <p:txBody>
          <a:bodyPr>
            <a:normAutofit fontScale="100000" lnSpcReduction="0"/>
          </a:bodyPr>
          <a:lstStyle>
            <a:lvl1pPr marL="228600" indent="0">
              <a:spcBef>
                <a:spcPts val="200"/>
              </a:spcBef>
              <a:buClrTx/>
              <a:buSzTx/>
              <a:buFontTx/>
              <a:buNone/>
              <a:defRPr sz="1200"/>
            </a:lvl1pPr>
            <a:lvl2pPr marL="228600" indent="457200">
              <a:spcBef>
                <a:spcPts val="200"/>
              </a:spcBef>
              <a:buClrTx/>
              <a:buSzTx/>
              <a:buFontTx/>
              <a:buNone/>
              <a:defRPr sz="1200"/>
            </a:lvl2pPr>
            <a:lvl3pPr marL="228600" indent="914400">
              <a:spcBef>
                <a:spcPts val="200"/>
              </a:spcBef>
              <a:buClrTx/>
              <a:buSzTx/>
              <a:buFontTx/>
              <a:buNone/>
              <a:defRPr sz="1200"/>
            </a:lvl3pPr>
            <a:lvl4pPr marL="228600" indent="1371600">
              <a:spcBef>
                <a:spcPts val="200"/>
              </a:spcBef>
              <a:buClrTx/>
              <a:buSzTx/>
              <a:buFontTx/>
              <a:buNone/>
              <a:defRPr sz="1200"/>
            </a:lvl4pPr>
            <a:lvl5pPr marL="228600" indent="1828800">
              <a:spcBef>
                <a:spcPts val="200"/>
              </a:spcBef>
              <a:buClrTx/>
              <a:buSzTx/>
              <a:buFontTx/>
              <a:buNone/>
              <a:defRPr sz="1200"/>
            </a:lvl5pPr>
          </a:lstStyle>
          <a:p>
            <a:pPr/>
            <a:r>
              <a:t>Body Level One</a:t>
            </a:r>
          </a:p>
          <a:p>
            <a:pPr lvl="1"/>
            <a:r>
              <a:t>Body Level Two</a:t>
            </a:r>
          </a:p>
          <a:p>
            <a:pPr lvl="2"/>
            <a:r>
              <a:t>Body Level Three</a:t>
            </a:r>
          </a:p>
          <a:p>
            <a:pPr lvl="3"/>
            <a:r>
              <a:t>Body Level Four</a:t>
            </a:r>
          </a:p>
          <a:p>
            <a:pPr lvl="4"/>
            <a:r>
              <a:t>Body Level Five</a:t>
            </a:r>
          </a:p>
        </p:txBody>
      </p:sp>
      <p:sp>
        <p:nvSpPr>
          <p:cNvPr id="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AABAC9"/>
        </a:solidFill>
      </p:bgPr>
    </p:bg>
    <p:spTree>
      <p:nvGrpSpPr>
        <p:cNvPr id="1" name=""/>
        <p:cNvGrpSpPr/>
        <p:nvPr/>
      </p:nvGrpSpPr>
      <p:grpSpPr>
        <a:xfrm>
          <a:off x="0" y="0"/>
          <a:ext cx="0" cy="0"/>
          <a:chOff x="0" y="0"/>
          <a:chExt cx="0" cy="0"/>
        </a:xfrm>
      </p:grpSpPr>
      <p:sp>
        <p:nvSpPr>
          <p:cNvPr id="2" name="Google Shape;10;p2"/>
          <p:cNvSpPr/>
          <p:nvPr/>
        </p:nvSpPr>
        <p:spPr>
          <a:xfrm>
            <a:off x="0" y="0"/>
            <a:ext cx="43891200" cy="4800600"/>
          </a:xfrm>
          <a:prstGeom prst="rect">
            <a:avLst/>
          </a:prstGeom>
          <a:solidFill>
            <a:schemeClr val="accent2"/>
          </a:solidFill>
          <a:ln>
            <a:solidFill>
              <a:srgbClr val="000000"/>
            </a:solidFill>
            <a:miter/>
          </a:ln>
        </p:spPr>
        <p:txBody>
          <a:bodyPr lIns="0" tIns="0" rIns="0" bIns="0" anchor="ctr"/>
          <a:lstStyle/>
          <a:p>
            <a:pPr>
              <a:defRPr sz="2100"/>
            </a:pPr>
          </a:p>
        </p:txBody>
      </p:sp>
      <p:sp>
        <p:nvSpPr>
          <p:cNvPr id="3" name="Google Shape;11;p2"/>
          <p:cNvSpPr/>
          <p:nvPr/>
        </p:nvSpPr>
        <p:spPr>
          <a:xfrm>
            <a:off x="693420" y="5638800"/>
            <a:ext cx="9974582" cy="26563319"/>
          </a:xfrm>
          <a:prstGeom prst="rect">
            <a:avLst/>
          </a:prstGeom>
          <a:solidFill>
            <a:srgbClr val="FFFFFF"/>
          </a:solidFill>
          <a:ln>
            <a:solidFill>
              <a:srgbClr val="000000"/>
            </a:solidFill>
            <a:miter/>
          </a:ln>
        </p:spPr>
        <p:txBody>
          <a:bodyPr lIns="0" tIns="0" rIns="0" bIns="0" anchor="ctr"/>
          <a:lstStyle/>
          <a:p>
            <a:pPr>
              <a:defRPr sz="2100"/>
            </a:pPr>
          </a:p>
        </p:txBody>
      </p:sp>
      <p:sp>
        <p:nvSpPr>
          <p:cNvPr id="4" name="Google Shape;12;p2"/>
          <p:cNvSpPr/>
          <p:nvPr/>
        </p:nvSpPr>
        <p:spPr>
          <a:xfrm>
            <a:off x="0" y="4800600"/>
            <a:ext cx="43891200" cy="129540"/>
          </a:xfrm>
          <a:prstGeom prst="rect">
            <a:avLst/>
          </a:prstGeom>
          <a:solidFill>
            <a:srgbClr val="660000"/>
          </a:solidFill>
          <a:ln w="152400">
            <a:solidFill>
              <a:srgbClr val="FF9900"/>
            </a:solidFill>
            <a:miter/>
          </a:ln>
        </p:spPr>
        <p:txBody>
          <a:bodyPr lIns="0" tIns="0" rIns="0" bIns="0" anchor="ctr"/>
          <a:lstStyle/>
          <a:p>
            <a:pPr>
              <a:defRPr sz="2100"/>
            </a:pPr>
          </a:p>
        </p:txBody>
      </p:sp>
      <p:sp>
        <p:nvSpPr>
          <p:cNvPr id="5" name="Google Shape;13;p2"/>
          <p:cNvSpPr txBox="1"/>
          <p:nvPr/>
        </p:nvSpPr>
        <p:spPr>
          <a:xfrm>
            <a:off x="650149" y="32445963"/>
            <a:ext cx="2433501" cy="284734"/>
          </a:xfrm>
          <a:prstGeom prst="rect">
            <a:avLst/>
          </a:prstGeom>
          <a:ln w="12700">
            <a:miter lim="400000"/>
          </a:ln>
          <a:extLst>
            <a:ext uri="{C572A759-6A51-4108-AA02-DFA0A04FC94B}">
              <ma14:wrappingTextBoxFlag xmlns:ma14="http://schemas.microsoft.com/office/mac/drawingml/2011/main" val="1"/>
            </a:ext>
          </a:extLst>
        </p:spPr>
        <p:txBody>
          <a:bodyPr lIns="40549" tIns="40549" rIns="40549" bIns="40549">
            <a:spAutoFit/>
          </a:bodyPr>
          <a:lstStyle/>
          <a:p>
            <a:pPr>
              <a:lnSpc>
                <a:spcPct val="65000"/>
              </a:lnSpc>
              <a:defRPr b="1" sz="400">
                <a:solidFill>
                  <a:srgbClr val="808080"/>
                </a:solidFill>
              </a:defRPr>
            </a:pPr>
            <a:r>
              <a:t>TEMPLATE DESIGN © 2008</a:t>
            </a:r>
          </a:p>
          <a:p>
            <a:pPr>
              <a:lnSpc>
                <a:spcPct val="65000"/>
              </a:lnSpc>
              <a:spcBef>
                <a:spcPts val="400"/>
              </a:spcBef>
              <a:defRPr b="1" sz="800">
                <a:solidFill>
                  <a:srgbClr val="808080"/>
                </a:solidFill>
              </a:defRPr>
            </a:pPr>
            <a:r>
              <a:t>www.PosterPresentations.com</a:t>
            </a:r>
          </a:p>
        </p:txBody>
      </p:sp>
      <p:sp>
        <p:nvSpPr>
          <p:cNvPr id="6" name="Google Shape;16;p2"/>
          <p:cNvSpPr/>
          <p:nvPr/>
        </p:nvSpPr>
        <p:spPr>
          <a:xfrm>
            <a:off x="0" y="0"/>
            <a:ext cx="43891200" cy="32918400"/>
          </a:xfrm>
          <a:prstGeom prst="rect">
            <a:avLst/>
          </a:prstGeom>
          <a:ln>
            <a:solidFill>
              <a:srgbClr val="000000"/>
            </a:solidFill>
            <a:miter/>
          </a:ln>
        </p:spPr>
        <p:txBody>
          <a:bodyPr lIns="0" tIns="0" rIns="0" bIns="0" anchor="ctr"/>
          <a:lstStyle/>
          <a:p>
            <a:pPr>
              <a:defRPr sz="2100"/>
            </a:pPr>
          </a:p>
        </p:txBody>
      </p:sp>
      <p:sp>
        <p:nvSpPr>
          <p:cNvPr id="7" name="Google Shape;17;p2"/>
          <p:cNvSpPr/>
          <p:nvPr/>
        </p:nvSpPr>
        <p:spPr>
          <a:xfrm>
            <a:off x="11490959" y="5638800"/>
            <a:ext cx="9982201" cy="26563319"/>
          </a:xfrm>
          <a:prstGeom prst="rect">
            <a:avLst/>
          </a:prstGeom>
          <a:solidFill>
            <a:srgbClr val="FFFFFF"/>
          </a:solidFill>
          <a:ln>
            <a:solidFill>
              <a:srgbClr val="000000"/>
            </a:solidFill>
            <a:miter/>
          </a:ln>
        </p:spPr>
        <p:txBody>
          <a:bodyPr lIns="0" tIns="0" rIns="0" bIns="0" anchor="ctr"/>
          <a:lstStyle/>
          <a:p>
            <a:pPr>
              <a:defRPr sz="2100"/>
            </a:pPr>
          </a:p>
        </p:txBody>
      </p:sp>
      <p:sp>
        <p:nvSpPr>
          <p:cNvPr id="8" name="Google Shape;18;p2"/>
          <p:cNvSpPr/>
          <p:nvPr/>
        </p:nvSpPr>
        <p:spPr>
          <a:xfrm>
            <a:off x="22273259" y="5638800"/>
            <a:ext cx="9982201" cy="26563319"/>
          </a:xfrm>
          <a:prstGeom prst="rect">
            <a:avLst/>
          </a:prstGeom>
          <a:solidFill>
            <a:srgbClr val="FFFFFF"/>
          </a:solidFill>
          <a:ln>
            <a:solidFill>
              <a:srgbClr val="000000"/>
            </a:solidFill>
            <a:miter/>
          </a:ln>
        </p:spPr>
        <p:txBody>
          <a:bodyPr lIns="0" tIns="0" rIns="0" bIns="0" anchor="ctr"/>
          <a:lstStyle/>
          <a:p>
            <a:pPr>
              <a:defRPr sz="2100"/>
            </a:pPr>
          </a:p>
        </p:txBody>
      </p:sp>
      <p:sp>
        <p:nvSpPr>
          <p:cNvPr id="9" name="Google Shape;19;p2"/>
          <p:cNvSpPr/>
          <p:nvPr/>
        </p:nvSpPr>
        <p:spPr>
          <a:xfrm>
            <a:off x="33078418" y="5638800"/>
            <a:ext cx="9982201" cy="26563319"/>
          </a:xfrm>
          <a:prstGeom prst="rect">
            <a:avLst/>
          </a:prstGeom>
          <a:solidFill>
            <a:srgbClr val="FFFFFF"/>
          </a:solidFill>
          <a:ln>
            <a:solidFill>
              <a:srgbClr val="000000"/>
            </a:solidFill>
            <a:miter/>
          </a:ln>
        </p:spPr>
        <p:txBody>
          <a:bodyPr lIns="0" tIns="0" rIns="0" bIns="0" anchor="ctr"/>
          <a:lstStyle/>
          <a:p>
            <a:pPr>
              <a:defRPr sz="2100"/>
            </a:pPr>
          </a:p>
        </p:txBody>
      </p:sp>
      <p:sp>
        <p:nvSpPr>
          <p:cNvPr id="10" name="Title Text"/>
          <p:cNvSpPr txBox="1"/>
          <p:nvPr>
            <p:ph type="title"/>
          </p:nvPr>
        </p:nvSpPr>
        <p:spPr>
          <a:xfrm>
            <a:off x="2194560" y="441959"/>
            <a:ext cx="39502079" cy="7239001"/>
          </a:xfrm>
          <a:prstGeom prst="rect">
            <a:avLst/>
          </a:prstGeom>
          <a:ln w="12700">
            <a:miter lim="400000"/>
          </a:ln>
          <a:extLst>
            <a:ext uri="{C572A759-6A51-4108-AA02-DFA0A04FC94B}">
              <ma14:wrappingTextBoxFlag xmlns:ma14="http://schemas.microsoft.com/office/mac/drawingml/2011/main" val="1"/>
            </a:ext>
          </a:extLst>
        </p:spPr>
        <p:txBody>
          <a:bodyPr lIns="38000" tIns="38000" rIns="38000" bIns="38000" anchor="ctr"/>
          <a:lstStyle/>
          <a:p>
            <a:pPr/>
            <a:r>
              <a:t>Title Text</a:t>
            </a:r>
          </a:p>
        </p:txBody>
      </p:sp>
      <p:sp>
        <p:nvSpPr>
          <p:cNvPr id="11" name="Body Level One…"/>
          <p:cNvSpPr txBox="1"/>
          <p:nvPr>
            <p:ph type="body" idx="1"/>
          </p:nvPr>
        </p:nvSpPr>
        <p:spPr>
          <a:xfrm>
            <a:off x="2194560" y="7680959"/>
            <a:ext cx="39502079" cy="25237442"/>
          </a:xfrm>
          <a:prstGeom prst="rect">
            <a:avLst/>
          </a:prstGeom>
          <a:ln w="12700">
            <a:miter lim="400000"/>
          </a:ln>
          <a:extLst>
            <a:ext uri="{C572A759-6A51-4108-AA02-DFA0A04FC94B}">
              <ma14:wrappingTextBoxFlag xmlns:ma14="http://schemas.microsoft.com/office/mac/drawingml/2011/main" val="1"/>
            </a:ext>
          </a:extLst>
        </p:spPr>
        <p:txBody>
          <a:bodyPr lIns="380324" tIns="380324" rIns="380324" bIns="380324"/>
          <a:lstStyle/>
          <a:p>
            <a:pPr/>
            <a:r>
              <a:t>Body Level One</a:t>
            </a:r>
          </a:p>
          <a:p>
            <a:pPr lvl="1"/>
            <a:r>
              <a:t>Body Level Two</a:t>
            </a:r>
          </a:p>
          <a:p>
            <a:pPr lvl="2"/>
            <a:r>
              <a:t>Body Level Three</a:t>
            </a:r>
          </a:p>
          <a:p>
            <a:pPr lvl="3"/>
            <a:r>
              <a:t>Body Level Four</a:t>
            </a:r>
          </a:p>
          <a:p>
            <a:pPr lvl="4"/>
            <a:r>
              <a:t>Body Level Five</a:t>
            </a:r>
          </a:p>
        </p:txBody>
      </p:sp>
      <p:sp>
        <p:nvSpPr>
          <p:cNvPr id="12" name="Slide Number"/>
          <p:cNvSpPr txBox="1"/>
          <p:nvPr>
            <p:ph type="sldNum" sz="quarter" idx="2"/>
          </p:nvPr>
        </p:nvSpPr>
        <p:spPr>
          <a:xfrm>
            <a:off x="21214080" y="29634178"/>
            <a:ext cx="10241281" cy="17526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7600" u="none">
          <a:solidFill>
            <a:srgbClr val="FFFFFF"/>
          </a:solidFill>
          <a:uFillTx/>
          <a:latin typeface="+mj-lt"/>
          <a:ea typeface="+mj-ea"/>
          <a:cs typeface="+mj-cs"/>
          <a:sym typeface="Arial"/>
        </a:defRPr>
      </a:lvl1pPr>
      <a:lvl2pPr marL="0" marR="0" indent="0" algn="ctr" defTabSz="914400" rtl="0" latinLnBrk="0">
        <a:lnSpc>
          <a:spcPct val="100000"/>
        </a:lnSpc>
        <a:spcBef>
          <a:spcPts val="0"/>
        </a:spcBef>
        <a:spcAft>
          <a:spcPts val="0"/>
        </a:spcAft>
        <a:buClrTx/>
        <a:buSzTx/>
        <a:buFontTx/>
        <a:buNone/>
        <a:tabLst/>
        <a:defRPr b="0" baseline="0" cap="none" i="0" spc="0" strike="noStrike" sz="7600" u="none">
          <a:solidFill>
            <a:srgbClr val="FFFFFF"/>
          </a:solidFill>
          <a:uFillTx/>
          <a:latin typeface="+mj-lt"/>
          <a:ea typeface="+mj-ea"/>
          <a:cs typeface="+mj-cs"/>
          <a:sym typeface="Arial"/>
        </a:defRPr>
      </a:lvl2pPr>
      <a:lvl3pPr marL="0" marR="0" indent="0" algn="ctr" defTabSz="914400" rtl="0" latinLnBrk="0">
        <a:lnSpc>
          <a:spcPct val="100000"/>
        </a:lnSpc>
        <a:spcBef>
          <a:spcPts val="0"/>
        </a:spcBef>
        <a:spcAft>
          <a:spcPts val="0"/>
        </a:spcAft>
        <a:buClrTx/>
        <a:buSzTx/>
        <a:buFontTx/>
        <a:buNone/>
        <a:tabLst/>
        <a:defRPr b="0" baseline="0" cap="none" i="0" spc="0" strike="noStrike" sz="7600" u="none">
          <a:solidFill>
            <a:srgbClr val="FFFFFF"/>
          </a:solidFill>
          <a:uFillTx/>
          <a:latin typeface="+mj-lt"/>
          <a:ea typeface="+mj-ea"/>
          <a:cs typeface="+mj-cs"/>
          <a:sym typeface="Arial"/>
        </a:defRPr>
      </a:lvl3pPr>
      <a:lvl4pPr marL="0" marR="0" indent="0" algn="ctr" defTabSz="914400" rtl="0" latinLnBrk="0">
        <a:lnSpc>
          <a:spcPct val="100000"/>
        </a:lnSpc>
        <a:spcBef>
          <a:spcPts val="0"/>
        </a:spcBef>
        <a:spcAft>
          <a:spcPts val="0"/>
        </a:spcAft>
        <a:buClrTx/>
        <a:buSzTx/>
        <a:buFontTx/>
        <a:buNone/>
        <a:tabLst/>
        <a:defRPr b="0" baseline="0" cap="none" i="0" spc="0" strike="noStrike" sz="7600" u="none">
          <a:solidFill>
            <a:srgbClr val="FFFFFF"/>
          </a:solidFill>
          <a:uFillTx/>
          <a:latin typeface="+mj-lt"/>
          <a:ea typeface="+mj-ea"/>
          <a:cs typeface="+mj-cs"/>
          <a:sym typeface="Arial"/>
        </a:defRPr>
      </a:lvl4pPr>
      <a:lvl5pPr marL="0" marR="0" indent="0" algn="ctr" defTabSz="914400" rtl="0" latinLnBrk="0">
        <a:lnSpc>
          <a:spcPct val="100000"/>
        </a:lnSpc>
        <a:spcBef>
          <a:spcPts val="0"/>
        </a:spcBef>
        <a:spcAft>
          <a:spcPts val="0"/>
        </a:spcAft>
        <a:buClrTx/>
        <a:buSzTx/>
        <a:buFontTx/>
        <a:buNone/>
        <a:tabLst/>
        <a:defRPr b="0" baseline="0" cap="none" i="0" spc="0" strike="noStrike" sz="7600" u="none">
          <a:solidFill>
            <a:srgbClr val="FFFFFF"/>
          </a:solidFill>
          <a:uFillTx/>
          <a:latin typeface="+mj-lt"/>
          <a:ea typeface="+mj-ea"/>
          <a:cs typeface="+mj-cs"/>
          <a:sym typeface="Arial"/>
        </a:defRPr>
      </a:lvl5pPr>
      <a:lvl6pPr marL="0" marR="0" indent="0" algn="ctr" defTabSz="914400" rtl="0" latinLnBrk="0">
        <a:lnSpc>
          <a:spcPct val="100000"/>
        </a:lnSpc>
        <a:spcBef>
          <a:spcPts val="0"/>
        </a:spcBef>
        <a:spcAft>
          <a:spcPts val="0"/>
        </a:spcAft>
        <a:buClrTx/>
        <a:buSzTx/>
        <a:buFontTx/>
        <a:buNone/>
        <a:tabLst/>
        <a:defRPr b="0" baseline="0" cap="none" i="0" spc="0" strike="noStrike" sz="7600" u="none">
          <a:solidFill>
            <a:srgbClr val="FFFFFF"/>
          </a:solidFill>
          <a:uFillTx/>
          <a:latin typeface="+mj-lt"/>
          <a:ea typeface="+mj-ea"/>
          <a:cs typeface="+mj-cs"/>
          <a:sym typeface="Arial"/>
        </a:defRPr>
      </a:lvl6pPr>
      <a:lvl7pPr marL="0" marR="0" indent="0" algn="ctr" defTabSz="914400" rtl="0" latinLnBrk="0">
        <a:lnSpc>
          <a:spcPct val="100000"/>
        </a:lnSpc>
        <a:spcBef>
          <a:spcPts val="0"/>
        </a:spcBef>
        <a:spcAft>
          <a:spcPts val="0"/>
        </a:spcAft>
        <a:buClrTx/>
        <a:buSzTx/>
        <a:buFontTx/>
        <a:buNone/>
        <a:tabLst/>
        <a:defRPr b="0" baseline="0" cap="none" i="0" spc="0" strike="noStrike" sz="7600" u="none">
          <a:solidFill>
            <a:srgbClr val="FFFFFF"/>
          </a:solidFill>
          <a:uFillTx/>
          <a:latin typeface="+mj-lt"/>
          <a:ea typeface="+mj-ea"/>
          <a:cs typeface="+mj-cs"/>
          <a:sym typeface="Arial"/>
        </a:defRPr>
      </a:lvl7pPr>
      <a:lvl8pPr marL="0" marR="0" indent="0" algn="ctr" defTabSz="914400" rtl="0" latinLnBrk="0">
        <a:lnSpc>
          <a:spcPct val="100000"/>
        </a:lnSpc>
        <a:spcBef>
          <a:spcPts val="0"/>
        </a:spcBef>
        <a:spcAft>
          <a:spcPts val="0"/>
        </a:spcAft>
        <a:buClrTx/>
        <a:buSzTx/>
        <a:buFontTx/>
        <a:buNone/>
        <a:tabLst/>
        <a:defRPr b="0" baseline="0" cap="none" i="0" spc="0" strike="noStrike" sz="7600" u="none">
          <a:solidFill>
            <a:srgbClr val="FFFFFF"/>
          </a:solidFill>
          <a:uFillTx/>
          <a:latin typeface="+mj-lt"/>
          <a:ea typeface="+mj-ea"/>
          <a:cs typeface="+mj-cs"/>
          <a:sym typeface="Arial"/>
        </a:defRPr>
      </a:lvl8pPr>
      <a:lvl9pPr marL="0" marR="0" indent="0" algn="ctr" defTabSz="914400" rtl="0" latinLnBrk="0">
        <a:lnSpc>
          <a:spcPct val="100000"/>
        </a:lnSpc>
        <a:spcBef>
          <a:spcPts val="0"/>
        </a:spcBef>
        <a:spcAft>
          <a:spcPts val="0"/>
        </a:spcAft>
        <a:buClrTx/>
        <a:buSzTx/>
        <a:buFontTx/>
        <a:buNone/>
        <a:tabLst/>
        <a:defRPr b="0" baseline="0" cap="none" i="0" spc="0" strike="noStrike" sz="7600" u="none">
          <a:solidFill>
            <a:srgbClr val="FFFFFF"/>
          </a:solidFill>
          <a:uFillTx/>
          <a:latin typeface="+mj-lt"/>
          <a:ea typeface="+mj-ea"/>
          <a:cs typeface="+mj-cs"/>
          <a:sym typeface="Arial"/>
        </a:defRPr>
      </a:lvl9pPr>
    </p:titleStyle>
    <p:bodyStyle>
      <a:lvl1pPr marL="457200" marR="0" indent="-391159" algn="l" defTabSz="914400" rtl="0" latinLnBrk="0">
        <a:lnSpc>
          <a:spcPct val="100000"/>
        </a:lnSpc>
        <a:spcBef>
          <a:spcPts val="500"/>
        </a:spcBef>
        <a:spcAft>
          <a:spcPts val="0"/>
        </a:spcAft>
        <a:buClr>
          <a:srgbClr val="000000"/>
        </a:buClr>
        <a:buSzPts val="2500"/>
        <a:buFont typeface="Arial"/>
        <a:buChar char="•"/>
        <a:tabLst/>
        <a:defRPr b="0" baseline="0" cap="none" i="0" spc="0" strike="noStrike" sz="2500" u="none">
          <a:solidFill>
            <a:srgbClr val="000000"/>
          </a:solidFill>
          <a:uFillTx/>
          <a:latin typeface="+mj-lt"/>
          <a:ea typeface="+mj-ea"/>
          <a:cs typeface="+mj-cs"/>
          <a:sym typeface="Arial"/>
        </a:defRPr>
      </a:lvl1pPr>
      <a:lvl2pPr marL="914400" marR="0" indent="-391159" algn="l" defTabSz="914400" rtl="0" latinLnBrk="0">
        <a:lnSpc>
          <a:spcPct val="100000"/>
        </a:lnSpc>
        <a:spcBef>
          <a:spcPts val="500"/>
        </a:spcBef>
        <a:spcAft>
          <a:spcPts val="0"/>
        </a:spcAft>
        <a:buClr>
          <a:srgbClr val="000000"/>
        </a:buClr>
        <a:buSzPts val="2500"/>
        <a:buFont typeface="Arial"/>
        <a:buChar char="–"/>
        <a:tabLst/>
        <a:defRPr b="0" baseline="0" cap="none" i="0" spc="0" strike="noStrike" sz="2500" u="none">
          <a:solidFill>
            <a:srgbClr val="000000"/>
          </a:solidFill>
          <a:uFillTx/>
          <a:latin typeface="+mj-lt"/>
          <a:ea typeface="+mj-ea"/>
          <a:cs typeface="+mj-cs"/>
          <a:sym typeface="Arial"/>
        </a:defRPr>
      </a:lvl2pPr>
      <a:lvl3pPr marL="1440941" marR="0" indent="-433386" algn="l" defTabSz="914400" rtl="0" latinLnBrk="0">
        <a:lnSpc>
          <a:spcPct val="100000"/>
        </a:lnSpc>
        <a:spcBef>
          <a:spcPts val="500"/>
        </a:spcBef>
        <a:spcAft>
          <a:spcPts val="0"/>
        </a:spcAft>
        <a:buClr>
          <a:srgbClr val="000000"/>
        </a:buClr>
        <a:buSzPts val="2500"/>
        <a:buFont typeface="Arial"/>
        <a:buChar char="•"/>
        <a:tabLst/>
        <a:defRPr b="0" baseline="0" cap="none" i="0" spc="0" strike="noStrike" sz="2500" u="none">
          <a:solidFill>
            <a:srgbClr val="000000"/>
          </a:solidFill>
          <a:uFillTx/>
          <a:latin typeface="+mj-lt"/>
          <a:ea typeface="+mj-ea"/>
          <a:cs typeface="+mj-cs"/>
          <a:sym typeface="Arial"/>
        </a:defRPr>
      </a:lvl3pPr>
      <a:lvl4pPr marL="1987385" marR="0" indent="-495579" algn="l" defTabSz="914400" rtl="0" latinLnBrk="0">
        <a:lnSpc>
          <a:spcPct val="100000"/>
        </a:lnSpc>
        <a:spcBef>
          <a:spcPts val="500"/>
        </a:spcBef>
        <a:spcAft>
          <a:spcPts val="0"/>
        </a:spcAft>
        <a:buClr>
          <a:srgbClr val="000000"/>
        </a:buClr>
        <a:buSzPts val="2500"/>
        <a:buFont typeface="Arial"/>
        <a:buChar char="–"/>
        <a:tabLst/>
        <a:defRPr b="0" baseline="0" cap="none" i="0" spc="0" strike="noStrike" sz="2500" u="none">
          <a:solidFill>
            <a:srgbClr val="000000"/>
          </a:solidFill>
          <a:uFillTx/>
          <a:latin typeface="+mj-lt"/>
          <a:ea typeface="+mj-ea"/>
          <a:cs typeface="+mj-cs"/>
          <a:sym typeface="Arial"/>
        </a:defRPr>
      </a:lvl4pPr>
      <a:lvl5pPr marL="2444585" marR="0" indent="-495579" algn="l" defTabSz="914400" rtl="0" latinLnBrk="0">
        <a:lnSpc>
          <a:spcPct val="100000"/>
        </a:lnSpc>
        <a:spcBef>
          <a:spcPts val="500"/>
        </a:spcBef>
        <a:spcAft>
          <a:spcPts val="0"/>
        </a:spcAft>
        <a:buClr>
          <a:srgbClr val="000000"/>
        </a:buClr>
        <a:buSzPts val="2500"/>
        <a:buFont typeface="Arial"/>
        <a:buChar char="»"/>
        <a:tabLst/>
        <a:defRPr b="0" baseline="0" cap="none" i="0" spc="0" strike="noStrike" sz="2500" u="none">
          <a:solidFill>
            <a:srgbClr val="000000"/>
          </a:solidFill>
          <a:uFillTx/>
          <a:latin typeface="+mj-lt"/>
          <a:ea typeface="+mj-ea"/>
          <a:cs typeface="+mj-cs"/>
          <a:sym typeface="Arial"/>
        </a:defRPr>
      </a:lvl5pPr>
      <a:lvl6pPr marL="2901785" marR="0" indent="-495579" algn="l" defTabSz="914400" rtl="0" latinLnBrk="0">
        <a:lnSpc>
          <a:spcPct val="100000"/>
        </a:lnSpc>
        <a:spcBef>
          <a:spcPts val="500"/>
        </a:spcBef>
        <a:spcAft>
          <a:spcPts val="0"/>
        </a:spcAft>
        <a:buClr>
          <a:srgbClr val="000000"/>
        </a:buClr>
        <a:buSzPts val="2500"/>
        <a:buFont typeface="Arial"/>
        <a:buChar char="»"/>
        <a:tabLst/>
        <a:defRPr b="0" baseline="0" cap="none" i="0" spc="0" strike="noStrike" sz="2500" u="none">
          <a:solidFill>
            <a:srgbClr val="000000"/>
          </a:solidFill>
          <a:uFillTx/>
          <a:latin typeface="+mj-lt"/>
          <a:ea typeface="+mj-ea"/>
          <a:cs typeface="+mj-cs"/>
          <a:sym typeface="Arial"/>
        </a:defRPr>
      </a:lvl6pPr>
      <a:lvl7pPr marL="3358985" marR="0" indent="-495579" algn="l" defTabSz="914400" rtl="0" latinLnBrk="0">
        <a:lnSpc>
          <a:spcPct val="100000"/>
        </a:lnSpc>
        <a:spcBef>
          <a:spcPts val="500"/>
        </a:spcBef>
        <a:spcAft>
          <a:spcPts val="0"/>
        </a:spcAft>
        <a:buClr>
          <a:srgbClr val="000000"/>
        </a:buClr>
        <a:buSzPts val="2500"/>
        <a:buFont typeface="Arial"/>
        <a:buChar char="»"/>
        <a:tabLst/>
        <a:defRPr b="0" baseline="0" cap="none" i="0" spc="0" strike="noStrike" sz="2500" u="none">
          <a:solidFill>
            <a:srgbClr val="000000"/>
          </a:solidFill>
          <a:uFillTx/>
          <a:latin typeface="+mj-lt"/>
          <a:ea typeface="+mj-ea"/>
          <a:cs typeface="+mj-cs"/>
          <a:sym typeface="Arial"/>
        </a:defRPr>
      </a:lvl7pPr>
      <a:lvl8pPr marL="3816185" marR="0" indent="-495579" algn="l" defTabSz="914400" rtl="0" latinLnBrk="0">
        <a:lnSpc>
          <a:spcPct val="100000"/>
        </a:lnSpc>
        <a:spcBef>
          <a:spcPts val="500"/>
        </a:spcBef>
        <a:spcAft>
          <a:spcPts val="0"/>
        </a:spcAft>
        <a:buClr>
          <a:srgbClr val="000000"/>
        </a:buClr>
        <a:buSzPts val="2500"/>
        <a:buFont typeface="Arial"/>
        <a:buChar char="»"/>
        <a:tabLst/>
        <a:defRPr b="0" baseline="0" cap="none" i="0" spc="0" strike="noStrike" sz="2500" u="none">
          <a:solidFill>
            <a:srgbClr val="000000"/>
          </a:solidFill>
          <a:uFillTx/>
          <a:latin typeface="+mj-lt"/>
          <a:ea typeface="+mj-ea"/>
          <a:cs typeface="+mj-cs"/>
          <a:sym typeface="Arial"/>
        </a:defRPr>
      </a:lvl8pPr>
      <a:lvl9pPr marL="4273385" marR="0" indent="-495579" algn="l" defTabSz="914400" rtl="0" latinLnBrk="0">
        <a:lnSpc>
          <a:spcPct val="100000"/>
        </a:lnSpc>
        <a:spcBef>
          <a:spcPts val="500"/>
        </a:spcBef>
        <a:spcAft>
          <a:spcPts val="0"/>
        </a:spcAft>
        <a:buClr>
          <a:srgbClr val="000000"/>
        </a:buClr>
        <a:buSzPts val="2500"/>
        <a:buFont typeface="Arial"/>
        <a:buChar char="»"/>
        <a:tabLst/>
        <a:defRPr b="0" baseline="0" cap="none" i="0" spc="0" strike="noStrike" sz="2500" u="none">
          <a:solidFill>
            <a:srgbClr val="000000"/>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9" name="Google Shape;151;p1"/>
          <p:cNvSpPr txBox="1"/>
          <p:nvPr/>
        </p:nvSpPr>
        <p:spPr>
          <a:xfrm>
            <a:off x="33568667" y="15320184"/>
            <a:ext cx="8873101" cy="6668102"/>
          </a:xfrm>
          <a:prstGeom prst="rect">
            <a:avLst/>
          </a:prstGeom>
          <a:ln w="12700">
            <a:miter lim="400000"/>
          </a:ln>
          <a:extLst>
            <a:ext uri="{C572A759-6A51-4108-AA02-DFA0A04FC94B}">
              <ma14:wrappingTextBoxFlag xmlns:ma14="http://schemas.microsoft.com/office/mac/drawingml/2011/main" val="1"/>
            </a:ext>
          </a:extLst>
        </p:spPr>
        <p:txBody>
          <a:bodyPr lIns="406375" tIns="406375" rIns="406375" bIns="406375">
            <a:spAutoFit/>
          </a:bodyPr>
          <a:lstStyle/>
          <a:p>
            <a:pPr>
              <a:defRPr sz="2900"/>
            </a:pPr>
            <a:r>
              <a:t>My model did well with my Decision Tree reaching 87% &amp; Random Forest with 89% accuracy. I could improve it by increasing the folds, make more columns, and only accepting binary for all columns. But, interpretation is up to the individual as one can easily (not) survive events like the Titanic regardless of variables. </a:t>
            </a:r>
          </a:p>
          <a:p>
            <a:pPr>
              <a:defRPr sz="2900"/>
            </a:pPr>
          </a:p>
          <a:p>
            <a:pPr>
              <a:defRPr sz="2900"/>
            </a:pPr>
            <a:r>
              <a:t>This project determine what factors can help one survive the Titanic. </a:t>
            </a:r>
            <a:r>
              <a:t>With more time, I would like to factor in names like Mr., Duke, &amp; Miss as they are both similar and different to gender, and exploring with other algorithms.</a:t>
            </a:r>
          </a:p>
        </p:txBody>
      </p:sp>
      <p:sp>
        <p:nvSpPr>
          <p:cNvPr id="460" name="Google Shape;152;p1"/>
          <p:cNvSpPr txBox="1"/>
          <p:nvPr/>
        </p:nvSpPr>
        <p:spPr>
          <a:xfrm>
            <a:off x="33644848" y="21031200"/>
            <a:ext cx="8873101" cy="3734402"/>
          </a:xfrm>
          <a:prstGeom prst="rect">
            <a:avLst/>
          </a:prstGeom>
          <a:ln w="12700">
            <a:miter lim="400000"/>
          </a:ln>
          <a:extLst>
            <a:ext uri="{C572A759-6A51-4108-AA02-DFA0A04FC94B}">
              <ma14:wrappingTextBoxFlag xmlns:ma14="http://schemas.microsoft.com/office/mac/drawingml/2011/main" val="1"/>
            </a:ext>
          </a:extLst>
        </p:spPr>
        <p:txBody>
          <a:bodyPr lIns="406375" tIns="406375" rIns="406375" bIns="406375">
            <a:spAutoFit/>
          </a:bodyPr>
          <a:lstStyle/>
          <a:p>
            <a:pPr/>
            <a:endParaRPr sz="2900"/>
          </a:p>
          <a:p>
            <a:pPr>
              <a:defRPr sz="2900"/>
            </a:pPr>
            <a:r>
              <a:t>[1] Kaggle, “Titanic - Machine Learning from Disaster” 2022. </a:t>
            </a:r>
          </a:p>
          <a:p>
            <a:pPr>
              <a:defRPr sz="2900"/>
            </a:pPr>
            <a:r>
              <a:t>Sites Mentioned In TermProjectSubmission.ipynb, TermProjectSubmission.pdf</a:t>
            </a:r>
          </a:p>
        </p:txBody>
      </p:sp>
      <p:sp>
        <p:nvSpPr>
          <p:cNvPr id="461" name="Google Shape;153;p1"/>
          <p:cNvSpPr txBox="1"/>
          <p:nvPr/>
        </p:nvSpPr>
        <p:spPr>
          <a:xfrm>
            <a:off x="11551008" y="674665"/>
            <a:ext cx="20666418" cy="2563008"/>
          </a:xfrm>
          <a:prstGeom prst="rect">
            <a:avLst/>
          </a:prstGeom>
          <a:ln w="12700">
            <a:miter lim="400000"/>
          </a:ln>
          <a:extLst>
            <a:ext uri="{C572A759-6A51-4108-AA02-DFA0A04FC94B}">
              <ma14:wrappingTextBoxFlag xmlns:ma14="http://schemas.microsoft.com/office/mac/drawingml/2011/main" val="1"/>
            </a:ext>
          </a:extLst>
        </p:spPr>
        <p:txBody>
          <a:bodyPr lIns="40525" tIns="40525" rIns="40525" bIns="40525">
            <a:spAutoFit/>
          </a:bodyPr>
          <a:lstStyle/>
          <a:p>
            <a:pPr algn="ctr">
              <a:defRPr b="1" sz="7600">
                <a:solidFill>
                  <a:srgbClr val="FFFFFF"/>
                </a:solidFill>
              </a:defRPr>
            </a:pPr>
            <a:r>
              <a:t>Final Project: Titanic Dataset</a:t>
            </a:r>
          </a:p>
          <a:p>
            <a:pPr algn="ctr">
              <a:defRPr b="1" sz="4800">
                <a:solidFill>
                  <a:srgbClr val="FFFFFF"/>
                </a:solidFill>
              </a:defRPr>
            </a:pPr>
            <a:r>
              <a:t>Course: Introduction to AI (CS156)</a:t>
            </a:r>
          </a:p>
          <a:p>
            <a:pPr algn="ctr">
              <a:defRPr b="1" sz="4800">
                <a:solidFill>
                  <a:srgbClr val="FFFFFF"/>
                </a:solidFill>
              </a:defRPr>
            </a:pPr>
            <a:r>
              <a:t>Course Instructor: Yulia Newton, Ph.D.</a:t>
            </a:r>
          </a:p>
        </p:txBody>
      </p:sp>
      <p:sp>
        <p:nvSpPr>
          <p:cNvPr id="462" name="Google Shape;154;p1"/>
          <p:cNvSpPr txBox="1"/>
          <p:nvPr/>
        </p:nvSpPr>
        <p:spPr>
          <a:xfrm>
            <a:off x="698501" y="5656121"/>
            <a:ext cx="9969601" cy="475867"/>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40549" tIns="40549" rIns="40549" bIns="40549">
            <a:spAutoFit/>
          </a:bodyPr>
          <a:lstStyle>
            <a:lvl1pPr algn="ctr">
              <a:defRPr b="1" sz="2800">
                <a:solidFill>
                  <a:srgbClr val="F8F8F8"/>
                </a:solidFill>
              </a:defRPr>
            </a:lvl1pPr>
          </a:lstStyle>
          <a:p>
            <a:pPr/>
            <a:r>
              <a:t>Introduction/Background</a:t>
            </a:r>
          </a:p>
        </p:txBody>
      </p:sp>
      <p:sp>
        <p:nvSpPr>
          <p:cNvPr id="463" name="Google Shape;155;p1"/>
          <p:cNvSpPr txBox="1"/>
          <p:nvPr/>
        </p:nvSpPr>
        <p:spPr>
          <a:xfrm>
            <a:off x="1378374" y="6485925"/>
            <a:ext cx="8873102" cy="13373702"/>
          </a:xfrm>
          <a:prstGeom prst="rect">
            <a:avLst/>
          </a:prstGeom>
          <a:ln w="12700">
            <a:miter lim="400000"/>
          </a:ln>
          <a:extLst>
            <a:ext uri="{C572A759-6A51-4108-AA02-DFA0A04FC94B}">
              <ma14:wrappingTextBoxFlag xmlns:ma14="http://schemas.microsoft.com/office/mac/drawingml/2011/main" val="1"/>
            </a:ext>
          </a:extLst>
        </p:spPr>
        <p:txBody>
          <a:bodyPr lIns="406375" tIns="406375" rIns="406375" bIns="406375">
            <a:spAutoFit/>
          </a:bodyPr>
          <a:lstStyle/>
          <a:p>
            <a:pPr>
              <a:defRPr sz="2900"/>
            </a:pPr>
            <a:r>
              <a:t>The problem is the Titanic was a historical ship that sank with most of its passengers not surviving. The prediction problem is to build a predictive model that answers the question “what sorts of people were more likely to survive the Titanic sinking?” It is interesting because it will help practice applying my skills to real world problems, familiarize myself with the Kaggle platform, and launch my Kaggle journey. </a:t>
            </a:r>
          </a:p>
          <a:p>
            <a:pPr>
              <a:defRPr sz="2900"/>
            </a:pPr>
          </a:p>
          <a:p>
            <a:pPr>
              <a:defRPr sz="2900"/>
            </a:pPr>
            <a:r>
              <a:t>It is important to solve because it will help predict and give feedback on what factors are more important than others when considering health and safety precautions. There have been other previous solutions like custom pipeline, logistic regression, SVM, Random Forest, SVC, and more. Other individuals attempt to arrive at a solution for this problem because this dataset is from a machine learning competition. </a:t>
            </a:r>
          </a:p>
          <a:p>
            <a:pPr>
              <a:defRPr sz="2900"/>
            </a:pPr>
          </a:p>
          <a:p>
            <a:pPr>
              <a:defRPr sz="2900"/>
            </a:pPr>
            <a:r>
              <a:t>By applying to my own, it will help Improve my score by learning more about the data, experiment, and learn from other’s code and ideas. I agree mostly with the approach since there are multiple ways to design/create some new features, try different preprocessing, try different types of ML models, and combine multiple models (ensemble). </a:t>
            </a:r>
            <a:br/>
          </a:p>
        </p:txBody>
      </p:sp>
      <p:sp>
        <p:nvSpPr>
          <p:cNvPr id="464" name="Google Shape;156;p1"/>
          <p:cNvSpPr txBox="1"/>
          <p:nvPr/>
        </p:nvSpPr>
        <p:spPr>
          <a:xfrm>
            <a:off x="698501" y="19756039"/>
            <a:ext cx="9969601" cy="475867"/>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40549" tIns="40549" rIns="40549" bIns="40549">
            <a:spAutoFit/>
          </a:bodyPr>
          <a:lstStyle>
            <a:lvl1pPr algn="ctr">
              <a:defRPr b="1" sz="2800">
                <a:solidFill>
                  <a:srgbClr val="F8F8F8"/>
                </a:solidFill>
              </a:defRPr>
            </a:lvl1pPr>
          </a:lstStyle>
          <a:p>
            <a:pPr/>
            <a:r>
              <a:t>Dataset description</a:t>
            </a:r>
          </a:p>
        </p:txBody>
      </p:sp>
      <p:sp>
        <p:nvSpPr>
          <p:cNvPr id="465" name="Google Shape;157;p1"/>
          <p:cNvSpPr txBox="1"/>
          <p:nvPr/>
        </p:nvSpPr>
        <p:spPr>
          <a:xfrm>
            <a:off x="22252113" y="5656219"/>
            <a:ext cx="9982201" cy="475868"/>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40549" tIns="40549" rIns="40549" bIns="40549">
            <a:spAutoFit/>
          </a:bodyPr>
          <a:lstStyle>
            <a:lvl1pPr algn="ctr">
              <a:defRPr b="1" sz="2800">
                <a:solidFill>
                  <a:srgbClr val="F8F8F8"/>
                </a:solidFill>
              </a:defRPr>
            </a:lvl1pPr>
          </a:lstStyle>
          <a:p>
            <a:pPr/>
            <a:r>
              <a:t>Analysis and Results</a:t>
            </a:r>
          </a:p>
        </p:txBody>
      </p:sp>
      <p:sp>
        <p:nvSpPr>
          <p:cNvPr id="466" name="Google Shape;158;p1"/>
          <p:cNvSpPr txBox="1"/>
          <p:nvPr/>
        </p:nvSpPr>
        <p:spPr>
          <a:xfrm>
            <a:off x="33077153" y="15161682"/>
            <a:ext cx="9975901" cy="475867"/>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40549" tIns="40549" rIns="40549" bIns="40549">
            <a:spAutoFit/>
          </a:bodyPr>
          <a:lstStyle>
            <a:lvl1pPr algn="ctr">
              <a:defRPr b="1" sz="2800">
                <a:solidFill>
                  <a:srgbClr val="F8F8F8"/>
                </a:solidFill>
              </a:defRPr>
            </a:lvl1pPr>
          </a:lstStyle>
          <a:p>
            <a:pPr/>
            <a:r>
              <a:t>Summary/Conclusions</a:t>
            </a:r>
          </a:p>
        </p:txBody>
      </p:sp>
      <p:sp>
        <p:nvSpPr>
          <p:cNvPr id="467" name="Google Shape;159;p1"/>
          <p:cNvSpPr txBox="1"/>
          <p:nvPr/>
        </p:nvSpPr>
        <p:spPr>
          <a:xfrm>
            <a:off x="33077153" y="21183595"/>
            <a:ext cx="9975901" cy="475867"/>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40549" tIns="40549" rIns="40549" bIns="40549">
            <a:spAutoFit/>
          </a:bodyPr>
          <a:lstStyle>
            <a:lvl1pPr algn="ctr">
              <a:defRPr b="1" sz="2800">
                <a:solidFill>
                  <a:srgbClr val="F8F8F8"/>
                </a:solidFill>
              </a:defRPr>
            </a:lvl1pPr>
          </a:lstStyle>
          <a:p>
            <a:pPr/>
            <a:r>
              <a:t>Key References</a:t>
            </a:r>
          </a:p>
        </p:txBody>
      </p:sp>
      <p:sp>
        <p:nvSpPr>
          <p:cNvPr id="468" name="Google Shape;160;p1"/>
          <p:cNvSpPr txBox="1"/>
          <p:nvPr/>
        </p:nvSpPr>
        <p:spPr>
          <a:xfrm>
            <a:off x="33077153" y="26600574"/>
            <a:ext cx="9975850" cy="475868"/>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40549" tIns="40549" rIns="40549" bIns="40549">
            <a:spAutoFit/>
          </a:bodyPr>
          <a:lstStyle>
            <a:lvl1pPr algn="ctr">
              <a:defRPr b="1" sz="2800">
                <a:solidFill>
                  <a:srgbClr val="F8F8F8"/>
                </a:solidFill>
              </a:defRPr>
            </a:lvl1pPr>
          </a:lstStyle>
          <a:p>
            <a:pPr/>
            <a:r>
              <a:t>Acknowledgements</a:t>
            </a:r>
          </a:p>
        </p:txBody>
      </p:sp>
      <p:graphicFrame>
        <p:nvGraphicFramePr>
          <p:cNvPr id="469" name="Google Shape;161;p1"/>
          <p:cNvGraphicFramePr/>
          <p:nvPr/>
        </p:nvGraphicFramePr>
        <p:xfrm>
          <a:off x="33561864" y="26959563"/>
          <a:ext cx="8873077" cy="472865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480275"/>
                <a:gridCol w="4392800"/>
              </a:tblGrid>
              <a:tr h="3616950">
                <a:tc gridSpan="2">
                  <a:txBody>
                    <a:bodyPr/>
                    <a:lstStyle/>
                    <a:p>
                      <a:pPr algn="l">
                        <a:defRPr sz="1400"/>
                      </a:pPr>
                      <a:endParaRPr sz="2800"/>
                    </a:p>
                    <a:p>
                      <a:pPr algn="l">
                        <a:defRPr sz="2800"/>
                      </a:pPr>
                      <a:r>
                        <a:t>Assignment 8 (flowers), Assignment 6 (digits), Assignment 5 (airline), and Assignment 4 (RNA) helped with knowledge on plotting categorical/numerical data, dropping columns, and using csv files. Classmates and Professor Newton helped me understand machine learning, and its need and use in the real world.</a:t>
                      </a:r>
                    </a:p>
                  </a:txBody>
                  <a:tcPr marL="243849" marR="243849" marT="243849" marB="243849"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c hMerge="1">
                  <a:tcPr/>
                </a:tc>
              </a:tr>
              <a:tr h="1111700">
                <a:tc>
                  <a:txBody>
                    <a:bodyPr/>
                    <a:lstStyle/>
                    <a:p>
                      <a:pPr algn="l">
                        <a:defRPr sz="1400"/>
                      </a:pPr>
                    </a:p>
                  </a:txBody>
                  <a:tcPr marL="243849" marR="243849" marT="243849" marB="243849"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c>
                  <a:txBody>
                    <a:bodyPr/>
                    <a:lstStyle/>
                    <a:p>
                      <a:pPr algn="l">
                        <a:defRPr sz="1400"/>
                      </a:pPr>
                    </a:p>
                  </a:txBody>
                  <a:tcPr marL="243849" marR="243849" marT="243849" marB="243849" anchor="t"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tcPr>
                </a:tc>
              </a:tr>
            </a:tbl>
          </a:graphicData>
        </a:graphic>
      </p:graphicFrame>
      <p:sp>
        <p:nvSpPr>
          <p:cNvPr id="470" name="Google Shape;162;p1"/>
          <p:cNvSpPr txBox="1"/>
          <p:nvPr/>
        </p:nvSpPr>
        <p:spPr>
          <a:xfrm>
            <a:off x="1294744" y="19884004"/>
            <a:ext cx="8873101" cy="12587964"/>
          </a:xfrm>
          <a:prstGeom prst="rect">
            <a:avLst/>
          </a:prstGeom>
          <a:ln w="12700">
            <a:miter lim="400000"/>
          </a:ln>
          <a:extLst>
            <a:ext uri="{C572A759-6A51-4108-AA02-DFA0A04FC94B}">
              <ma14:wrappingTextBoxFlag xmlns:ma14="http://schemas.microsoft.com/office/mac/drawingml/2011/main" val="1"/>
            </a:ext>
          </a:extLst>
        </p:spPr>
        <p:txBody>
          <a:bodyPr lIns="406375" tIns="406375" rIns="406375" bIns="406375">
            <a:spAutoFit/>
          </a:bodyPr>
          <a:lstStyle/>
          <a:p>
            <a:pPr>
              <a:defRPr sz="2500"/>
            </a:pPr>
            <a:r>
              <a:t>The Titanic dataset consists of the training set and test set. The training set will provide the result truth for each passenger including the features. The test set compares how well the model performs when the data is not yet known. Since test doesn’t have the outcome, the model being trained will help predict if the passengers are likely to survive or not survive the Titanic sinking. Source: https://www.kaggle.com/competitions/titanic/data?select=train.csv Was able to download this dataset. The process is accept the rules and join the competition, download the data (from the data tab of the competition page), understand the problem, EDA ( Exploratory Data Analysis), train, tune and ensemble machine learning models, and upload my prediction as a submission on Kaggle and receive an accuracy score. Survival is simply 0 for no and 1 for yes. It can be binary categorical.</a:t>
            </a:r>
            <a:br/>
          </a:p>
          <a:p>
            <a:pPr>
              <a:defRPr sz="2500"/>
            </a:pPr>
            <a:r>
              <a:t>The dependent variable is whether or not the person could survive. It is the variable in my solution model that I will be predicting. The dependent variable will convert from categorical to numerical mapped mostly to 0 or 1 but more depending on size of data.</a:t>
            </a:r>
            <a:br/>
          </a:p>
          <a:p>
            <a:pPr>
              <a:defRPr sz="2500"/>
            </a:pPr>
            <a:r>
              <a:t>Since there is no validation dataset, I will be using a cross-validation approach. I will stratify my split because there is a gender column and the sample results given are only for females. The hyperparameters/not being used will be passenger ID and name because they are just used for identification and doesn’t affect the survival rates. Pandas, sklearn, training test split, crossing val score, seaboard, and confusion matrix will be used throughout the code.</a:t>
            </a:r>
          </a:p>
        </p:txBody>
      </p:sp>
      <p:sp>
        <p:nvSpPr>
          <p:cNvPr id="471" name="Google Shape;163;p1"/>
          <p:cNvSpPr txBox="1"/>
          <p:nvPr/>
        </p:nvSpPr>
        <p:spPr>
          <a:xfrm>
            <a:off x="11975825" y="6141337"/>
            <a:ext cx="8873101" cy="7506302"/>
          </a:xfrm>
          <a:prstGeom prst="rect">
            <a:avLst/>
          </a:prstGeom>
          <a:ln w="12700">
            <a:miter lim="400000"/>
          </a:ln>
          <a:extLst>
            <a:ext uri="{C572A759-6A51-4108-AA02-DFA0A04FC94B}">
              <ma14:wrappingTextBoxFlag xmlns:ma14="http://schemas.microsoft.com/office/mac/drawingml/2011/main" val="1"/>
            </a:ext>
          </a:extLst>
        </p:spPr>
        <p:txBody>
          <a:bodyPr lIns="406375" tIns="406375" rIns="406375" bIns="406375">
            <a:spAutoFit/>
          </a:bodyPr>
          <a:lstStyle/>
          <a:p>
            <a:pPr marL="548626" indent="-548626" algn="just">
              <a:defRPr b="1" sz="2900"/>
            </a:pPr>
            <a:r>
              <a:t>Algorithm</a:t>
            </a:r>
          </a:p>
          <a:p>
            <a:pPr>
              <a:defRPr sz="2900"/>
            </a:pPr>
            <a:r>
              <a:t>I am using supervised machine learning because there is a target/outcome/dependent variable. This will be produced from the set of predictors/independent variables. The set of variables will generate a function that is able to map the inputs to the desired outputs. The process will keep training until the model gets the ideal level o accuracy form the training data. I will be using the Decision Tree and Random Forest. Decision Tree will split the sample into multiple sets based on the input, showing all possible outcomes. Random Forest will take multiple decision trees and decide which works with the output.</a:t>
            </a:r>
          </a:p>
          <a:p>
            <a:pPr/>
            <a:endParaRPr sz="2900"/>
          </a:p>
        </p:txBody>
      </p:sp>
      <p:sp>
        <p:nvSpPr>
          <p:cNvPr id="472" name="Google Shape;164;p1"/>
          <p:cNvSpPr txBox="1"/>
          <p:nvPr/>
        </p:nvSpPr>
        <p:spPr>
          <a:xfrm>
            <a:off x="11510433" y="5651887"/>
            <a:ext cx="9965267" cy="475867"/>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40549" tIns="40549" rIns="40549" bIns="40549">
            <a:spAutoFit/>
          </a:bodyPr>
          <a:lstStyle>
            <a:lvl1pPr algn="ctr">
              <a:defRPr b="1" sz="2800">
                <a:solidFill>
                  <a:srgbClr val="F8F8F8"/>
                </a:solidFill>
              </a:defRPr>
            </a:lvl1pPr>
          </a:lstStyle>
          <a:p>
            <a:pPr/>
            <a:r>
              <a:t>Methodology</a:t>
            </a:r>
          </a:p>
        </p:txBody>
      </p:sp>
      <p:sp>
        <p:nvSpPr>
          <p:cNvPr id="473" name="Google Shape;165;p1"/>
          <p:cNvSpPr txBox="1"/>
          <p:nvPr/>
        </p:nvSpPr>
        <p:spPr>
          <a:xfrm>
            <a:off x="11477559" y="23239598"/>
            <a:ext cx="8747750" cy="874199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lvl="2" indent="406389">
              <a:defRPr b="1" sz="2600"/>
            </a:pPr>
            <a:r>
              <a:t>Application to the project</a:t>
            </a:r>
          </a:p>
          <a:p>
            <a:pPr lvl="2" indent="457200">
              <a:defRPr sz="2600"/>
            </a:pPr>
            <a:r>
              <a:rPr b="1"/>
              <a:t>IF/ELSE All values, map values, plt &amp; sis, fill in null values, graphviz, check call &amp; Image, and Google Colab Input/Output are the techniques I researched to implement the data &amp; algorithm. In order of code, I load the data where test does not know survival that train has. Has_Cabin is 1 if cabin has a name &amp; Family_Size are a combination of SibSp and Parch. Next, variables sex, Embarked, fare, and age are mapped with fare and age using min, quantiles, median, and max. Id, name, ticket, cabin, and SibSp are then riddance variables to be removed, and null values are replaces with estimates or default values (Emarked = ’S’. Fare &amp; age = median). Loc is used in place of while loops and groupby.agg() is used to find mean, count, and sum of each column. Graphviz is used to export dot into a png Image to display Tree Set. Tree has built in score to find accuracy, as well as using 10 folds across the 12 total depths the tree has. In this dataset, training and test results can mostly be used interchangeably.</a:t>
            </a:r>
          </a:p>
        </p:txBody>
      </p:sp>
      <p:sp>
        <p:nvSpPr>
          <p:cNvPr id="474" name="Google Shape;166;p1"/>
          <p:cNvSpPr txBox="1"/>
          <p:nvPr/>
        </p:nvSpPr>
        <p:spPr>
          <a:xfrm>
            <a:off x="334793" y="674665"/>
            <a:ext cx="10292634" cy="1733769"/>
          </a:xfrm>
          <a:prstGeom prst="rect">
            <a:avLst/>
          </a:prstGeom>
          <a:ln w="12700">
            <a:miter lim="400000"/>
          </a:ln>
          <a:extLst>
            <a:ext uri="{C572A759-6A51-4108-AA02-DFA0A04FC94B}">
              <ma14:wrappingTextBoxFlag xmlns:ma14="http://schemas.microsoft.com/office/mac/drawingml/2011/main" val="1"/>
            </a:ext>
          </a:extLst>
        </p:spPr>
        <p:txBody>
          <a:bodyPr lIns="40525" tIns="40525" rIns="40525" bIns="40525">
            <a:spAutoFit/>
          </a:bodyPr>
          <a:lstStyle>
            <a:lvl1pPr algn="ctr">
              <a:defRPr b="1" sz="5700">
                <a:solidFill>
                  <a:srgbClr val="FFFFFF"/>
                </a:solidFill>
              </a:defRPr>
            </a:lvl1pPr>
          </a:lstStyle>
          <a:p>
            <a:pPr/>
            <a:r>
              <a:t>Computer Science Department</a:t>
            </a:r>
          </a:p>
        </p:txBody>
      </p:sp>
      <p:sp>
        <p:nvSpPr>
          <p:cNvPr id="475" name="Google Shape;167;p1"/>
          <p:cNvSpPr txBox="1"/>
          <p:nvPr/>
        </p:nvSpPr>
        <p:spPr>
          <a:xfrm>
            <a:off x="33117724" y="674665"/>
            <a:ext cx="9894700" cy="811835"/>
          </a:xfrm>
          <a:prstGeom prst="rect">
            <a:avLst/>
          </a:prstGeom>
          <a:ln w="12700">
            <a:miter lim="400000"/>
          </a:ln>
          <a:extLst>
            <a:ext uri="{C572A759-6A51-4108-AA02-DFA0A04FC94B}">
              <ma14:wrappingTextBoxFlag xmlns:ma14="http://schemas.microsoft.com/office/mac/drawingml/2011/main" val="1"/>
            </a:ext>
          </a:extLst>
        </p:spPr>
        <p:txBody>
          <a:bodyPr lIns="40525" tIns="40525" rIns="40525" bIns="40525">
            <a:spAutoFit/>
          </a:bodyPr>
          <a:lstStyle>
            <a:lvl1pPr>
              <a:defRPr b="1" sz="3600">
                <a:solidFill>
                  <a:srgbClr val="FFFFFF"/>
                </a:solidFill>
              </a:defRPr>
            </a:lvl1pPr>
          </a:lstStyle>
          <a:p>
            <a:pPr/>
            <a:r>
              <a:t>Andy Luong</a:t>
            </a:r>
          </a:p>
        </p:txBody>
      </p:sp>
      <p:pic>
        <p:nvPicPr>
          <p:cNvPr id="476" name="Google Shape;168;p1" descr="Google Shape;168;p1"/>
          <p:cNvPicPr>
            <a:picLocks noChangeAspect="1"/>
          </p:cNvPicPr>
          <p:nvPr/>
        </p:nvPicPr>
        <p:blipFill>
          <a:blip r:embed="rId2">
            <a:extLst/>
          </a:blip>
          <a:stretch>
            <a:fillRect/>
          </a:stretch>
        </p:blipFill>
        <p:spPr>
          <a:xfrm>
            <a:off x="4357039" y="2608906"/>
            <a:ext cx="1600352" cy="1965632"/>
          </a:xfrm>
          <a:prstGeom prst="rect">
            <a:avLst/>
          </a:prstGeom>
          <a:ln w="12700">
            <a:miter lim="400000"/>
          </a:ln>
        </p:spPr>
      </p:pic>
      <p:sp>
        <p:nvSpPr>
          <p:cNvPr id="477" name="Google Shape;169;p1"/>
          <p:cNvSpPr txBox="1"/>
          <p:nvPr/>
        </p:nvSpPr>
        <p:spPr>
          <a:xfrm>
            <a:off x="22221874" y="8906993"/>
            <a:ext cx="7554291" cy="3734402"/>
          </a:xfrm>
          <a:prstGeom prst="rect">
            <a:avLst/>
          </a:prstGeom>
          <a:ln w="12700">
            <a:miter lim="400000"/>
          </a:ln>
          <a:extLst>
            <a:ext uri="{C572A759-6A51-4108-AA02-DFA0A04FC94B}">
              <ma14:wrappingTextBoxFlag xmlns:ma14="http://schemas.microsoft.com/office/mac/drawingml/2011/main" val="1"/>
            </a:ext>
          </a:extLst>
        </p:spPr>
        <p:txBody>
          <a:bodyPr lIns="406375" tIns="406375" rIns="406375" bIns="406375">
            <a:spAutoFit/>
          </a:bodyPr>
          <a:lstStyle/>
          <a:p>
            <a:pPr marL="548626" indent="-548626" algn="just">
              <a:defRPr b="1" sz="2900"/>
            </a:pPr>
            <a:r>
              <a:t>Training results</a:t>
            </a:r>
          </a:p>
          <a:p>
            <a:pPr>
              <a:defRPr sz="2900"/>
            </a:pPr>
            <a:r>
              <a:t>The Seaborn Heatmap showed that one is more likely to survive by being female, 1st class, and having a cabin with the rest being more minor. Over-fitting can occur and some features do not have a direct relationships.</a:t>
            </a:r>
          </a:p>
        </p:txBody>
      </p:sp>
      <p:sp>
        <p:nvSpPr>
          <p:cNvPr id="478" name="Google Shape;170;p1"/>
          <p:cNvSpPr txBox="1"/>
          <p:nvPr/>
        </p:nvSpPr>
        <p:spPr>
          <a:xfrm>
            <a:off x="22712644" y="22753566"/>
            <a:ext cx="8747751" cy="2174852"/>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lvl="2" indent="406389">
              <a:defRPr b="1" sz="2900"/>
            </a:pPr>
            <a:r>
              <a:t>Test results</a:t>
            </a:r>
          </a:p>
          <a:p>
            <a:pPr>
              <a:defRPr sz="2900"/>
            </a:pPr>
            <a:r>
              <a:t>The Decision Tree predicted from that the majority of people won’t survive in the test file. But those that do would fall in the scenario of female, better class, bought a more expensive ticket, &amp; less family. </a:t>
            </a:r>
          </a:p>
        </p:txBody>
      </p:sp>
      <p:sp>
        <p:nvSpPr>
          <p:cNvPr id="479" name="Google Shape;171;p1"/>
          <p:cNvSpPr txBox="1"/>
          <p:nvPr/>
        </p:nvSpPr>
        <p:spPr>
          <a:xfrm>
            <a:off x="33008503" y="5600792"/>
            <a:ext cx="3706592" cy="9601802"/>
          </a:xfrm>
          <a:prstGeom prst="rect">
            <a:avLst/>
          </a:prstGeom>
          <a:ln w="12700">
            <a:miter lim="400000"/>
          </a:ln>
          <a:extLst>
            <a:ext uri="{C572A759-6A51-4108-AA02-DFA0A04FC94B}">
              <ma14:wrappingTextBoxFlag xmlns:ma14="http://schemas.microsoft.com/office/mac/drawingml/2011/main" val="1"/>
            </a:ext>
          </a:extLst>
        </p:spPr>
        <p:txBody>
          <a:bodyPr lIns="406375" tIns="406375" rIns="406375" bIns="406375">
            <a:spAutoFit/>
          </a:bodyPr>
          <a:lstStyle/>
          <a:p>
            <a:pPr lvl="2">
              <a:defRPr sz="2900"/>
            </a:pPr>
            <a:r>
              <a:t>Test (also training) results are outputted to a csv of just columns Passengerid and Survived. Cross-validation is also the same (7) and Random Forest Classifier generates the maximum depth of a tree. Tree correlates to Gini Impurity or finding the max depth that works best for the tree via cross-validation.</a:t>
            </a:r>
          </a:p>
        </p:txBody>
      </p:sp>
      <p:sp>
        <p:nvSpPr>
          <p:cNvPr id="480" name="Google Shape;173;p1"/>
          <p:cNvSpPr txBox="1"/>
          <p:nvPr/>
        </p:nvSpPr>
        <p:spPr>
          <a:xfrm>
            <a:off x="11490859" y="19737654"/>
            <a:ext cx="9912920" cy="3734402"/>
          </a:xfrm>
          <a:prstGeom prst="rect">
            <a:avLst/>
          </a:prstGeom>
          <a:ln w="12700">
            <a:miter lim="400000"/>
          </a:ln>
          <a:extLst>
            <a:ext uri="{C572A759-6A51-4108-AA02-DFA0A04FC94B}">
              <ma14:wrappingTextBoxFlag xmlns:ma14="http://schemas.microsoft.com/office/mac/drawingml/2011/main" val="1"/>
            </a:ext>
          </a:extLst>
        </p:spPr>
        <p:txBody>
          <a:bodyPr lIns="406375" tIns="406375" rIns="406375" bIns="406375">
            <a:spAutoFit/>
          </a:bodyPr>
          <a:lstStyle/>
          <a:p>
            <a:pPr>
              <a:defRPr b="1" sz="2900"/>
            </a:pPr>
            <a:r>
              <a:t>Figure 1: Train DF Has Survived Column</a:t>
            </a:r>
          </a:p>
          <a:p>
            <a:pPr>
              <a:defRPr b="1" sz="2900"/>
            </a:pPr>
            <a:r>
              <a:t>Figure 2: Add Columns IF Cabin &amp; # of Family</a:t>
            </a:r>
          </a:p>
          <a:p>
            <a:pPr>
              <a:defRPr b="1" sz="2900"/>
            </a:pPr>
            <a:r>
              <a:t>Figure 3: Test DF Has Higher ID, No Survived</a:t>
            </a:r>
          </a:p>
          <a:p>
            <a:pPr>
              <a:defRPr b="1" sz="2900"/>
            </a:pPr>
            <a:r>
              <a:t>Figure 4: Convert Sex, Age, Fare, &amp; Embarked To Binary Categorical</a:t>
            </a:r>
          </a:p>
          <a:p>
            <a:pPr>
              <a:defRPr b="1" sz="2900"/>
            </a:pPr>
            <a:r>
              <a:t>Figure 5: Females Have Higher Survival Rate</a:t>
            </a:r>
          </a:p>
          <a:p>
            <a:pPr>
              <a:defRPr b="1" sz="2900"/>
            </a:pPr>
            <a:r>
              <a:t>Figure 6: 1st Class Has Higher Survival Rate</a:t>
            </a:r>
          </a:p>
        </p:txBody>
      </p:sp>
      <p:sp>
        <p:nvSpPr>
          <p:cNvPr id="481" name="Google Shape;174;p1"/>
          <p:cNvSpPr txBox="1"/>
          <p:nvPr/>
        </p:nvSpPr>
        <p:spPr>
          <a:xfrm>
            <a:off x="22221874" y="6031008"/>
            <a:ext cx="7647534" cy="3315302"/>
          </a:xfrm>
          <a:prstGeom prst="rect">
            <a:avLst/>
          </a:prstGeom>
          <a:ln w="12700">
            <a:miter lim="400000"/>
          </a:ln>
          <a:extLst>
            <a:ext uri="{C572A759-6A51-4108-AA02-DFA0A04FC94B}">
              <ma14:wrappingTextBoxFlag xmlns:ma14="http://schemas.microsoft.com/office/mac/drawingml/2011/main" val="1"/>
            </a:ext>
          </a:extLst>
        </p:spPr>
        <p:txBody>
          <a:bodyPr lIns="406375" tIns="406375" rIns="406375" bIns="406375">
            <a:spAutoFit/>
          </a:bodyPr>
          <a:lstStyle/>
          <a:p>
            <a:pPr marL="548626" indent="-548626" algn="just">
              <a:defRPr b="1" sz="2900"/>
            </a:pPr>
            <a:r>
              <a:t>Validation/cross-validation results</a:t>
            </a:r>
          </a:p>
          <a:p>
            <a:pPr marL="548626" indent="-548626" algn="just">
              <a:defRPr sz="2900"/>
            </a:pPr>
            <a:r>
              <a:t>Cross validation will help prevent over-</a:t>
            </a:r>
          </a:p>
          <a:p>
            <a:pPr marL="548626" indent="-548626" algn="just">
              <a:defRPr sz="2900"/>
            </a:pPr>
            <a:r>
              <a:t>Fitting and find the best max tree depth. It</a:t>
            </a:r>
          </a:p>
          <a:p>
            <a:pPr marL="548626" indent="-548626" algn="just">
              <a:defRPr sz="2900"/>
            </a:pPr>
            <a:r>
              <a:t>finds the depth with the best accuracy by</a:t>
            </a:r>
          </a:p>
          <a:p>
            <a:pPr marL="548626" indent="-548626" algn="just">
              <a:defRPr sz="2900"/>
            </a:pPr>
            <a:r>
              <a:t>splitting training data into folds. From this</a:t>
            </a:r>
          </a:p>
          <a:p>
            <a:pPr marL="548626" indent="-548626" algn="just">
              <a:defRPr sz="2900"/>
            </a:pPr>
            <a:r>
              <a:t>case, depth 7 shows to be most accurate.</a:t>
            </a:r>
          </a:p>
        </p:txBody>
      </p:sp>
      <p:pic>
        <p:nvPicPr>
          <p:cNvPr id="482" name="Screen Shot 2022-05-15 at 10.19.09 PM.png" descr="Screen Shot 2022-05-15 at 10.19.09 PM.png"/>
          <p:cNvPicPr>
            <a:picLocks noChangeAspect="1"/>
          </p:cNvPicPr>
          <p:nvPr/>
        </p:nvPicPr>
        <p:blipFill>
          <a:blip r:embed="rId3">
            <a:extLst/>
          </a:blip>
          <a:srcRect l="4597" t="0" r="1943" b="0"/>
          <a:stretch>
            <a:fillRect/>
          </a:stretch>
        </p:blipFill>
        <p:spPr>
          <a:xfrm>
            <a:off x="22268497" y="12320824"/>
            <a:ext cx="9880709" cy="10532528"/>
          </a:xfrm>
          <a:prstGeom prst="rect">
            <a:avLst/>
          </a:prstGeom>
          <a:ln w="12700">
            <a:miter lim="400000"/>
          </a:ln>
        </p:spPr>
      </p:pic>
      <p:pic>
        <p:nvPicPr>
          <p:cNvPr id="483" name="Screen Shot 2022-05-15 at 10.21.38 PM.png" descr="Screen Shot 2022-05-15 at 10.21.38 PM.png"/>
          <p:cNvPicPr>
            <a:picLocks noChangeAspect="1"/>
          </p:cNvPicPr>
          <p:nvPr/>
        </p:nvPicPr>
        <p:blipFill>
          <a:blip r:embed="rId4">
            <a:extLst/>
          </a:blip>
          <a:srcRect l="4144" t="0" r="0" b="0"/>
          <a:stretch>
            <a:fillRect/>
          </a:stretch>
        </p:blipFill>
        <p:spPr>
          <a:xfrm>
            <a:off x="36863268" y="9353499"/>
            <a:ext cx="6190671" cy="5830048"/>
          </a:xfrm>
          <a:prstGeom prst="rect">
            <a:avLst/>
          </a:prstGeom>
          <a:ln w="12700">
            <a:miter lim="400000"/>
          </a:ln>
        </p:spPr>
      </p:pic>
      <p:pic>
        <p:nvPicPr>
          <p:cNvPr id="484" name="Screen Shot 2022-05-15 at 10.23.23 PM.png" descr="Screen Shot 2022-05-15 at 10.23.23 PM.png"/>
          <p:cNvPicPr>
            <a:picLocks noChangeAspect="1"/>
          </p:cNvPicPr>
          <p:nvPr/>
        </p:nvPicPr>
        <p:blipFill>
          <a:blip r:embed="rId5">
            <a:extLst/>
          </a:blip>
          <a:srcRect l="3488" t="13791" r="72154" b="62625"/>
          <a:stretch>
            <a:fillRect/>
          </a:stretch>
        </p:blipFill>
        <p:spPr>
          <a:xfrm>
            <a:off x="11477558" y="13310090"/>
            <a:ext cx="5635114" cy="1424746"/>
          </a:xfrm>
          <a:prstGeom prst="rect">
            <a:avLst/>
          </a:prstGeom>
          <a:ln w="12700">
            <a:miter lim="400000"/>
          </a:ln>
        </p:spPr>
      </p:pic>
      <p:pic>
        <p:nvPicPr>
          <p:cNvPr id="485" name="Screen Shot 2022-05-15 at 10.24.07 PM.png" descr="Screen Shot 2022-05-15 at 10.24.07 PM.png"/>
          <p:cNvPicPr>
            <a:picLocks noChangeAspect="1"/>
          </p:cNvPicPr>
          <p:nvPr/>
        </p:nvPicPr>
        <p:blipFill>
          <a:blip r:embed="rId6">
            <a:extLst/>
          </a:blip>
          <a:srcRect l="40520" t="20563" r="1691" b="54102"/>
          <a:stretch>
            <a:fillRect/>
          </a:stretch>
        </p:blipFill>
        <p:spPr>
          <a:xfrm>
            <a:off x="11477558" y="14782636"/>
            <a:ext cx="10031092" cy="1059645"/>
          </a:xfrm>
          <a:prstGeom prst="rect">
            <a:avLst/>
          </a:prstGeom>
          <a:ln w="12700">
            <a:miter lim="400000"/>
          </a:ln>
        </p:spPr>
      </p:pic>
      <p:pic>
        <p:nvPicPr>
          <p:cNvPr id="486" name="Screen Shot 2022-05-15 at 10.24.31 PM.png" descr="Screen Shot 2022-05-15 at 10.24.31 PM.png"/>
          <p:cNvPicPr>
            <a:picLocks noChangeAspect="1"/>
          </p:cNvPicPr>
          <p:nvPr/>
        </p:nvPicPr>
        <p:blipFill>
          <a:blip r:embed="rId7">
            <a:extLst/>
          </a:blip>
          <a:srcRect l="81942" t="17779" r="0" b="43812"/>
          <a:stretch>
            <a:fillRect/>
          </a:stretch>
        </p:blipFill>
        <p:spPr>
          <a:xfrm>
            <a:off x="18269187" y="13336482"/>
            <a:ext cx="3208578" cy="1371817"/>
          </a:xfrm>
          <a:prstGeom prst="rect">
            <a:avLst/>
          </a:prstGeom>
          <a:ln w="12700">
            <a:miter lim="400000"/>
          </a:ln>
        </p:spPr>
      </p:pic>
      <p:pic>
        <p:nvPicPr>
          <p:cNvPr id="487" name="Screen Shot 2022-05-15 at 10.25.53 PM.png" descr="Screen Shot 2022-05-15 at 10.25.53 PM.png"/>
          <p:cNvPicPr>
            <a:picLocks noChangeAspect="1"/>
          </p:cNvPicPr>
          <p:nvPr/>
        </p:nvPicPr>
        <p:blipFill>
          <a:blip r:embed="rId8">
            <a:extLst/>
          </a:blip>
          <a:srcRect l="38824" t="29351" r="18322" b="0"/>
          <a:stretch>
            <a:fillRect/>
          </a:stretch>
        </p:blipFill>
        <p:spPr>
          <a:xfrm>
            <a:off x="11477559" y="15890057"/>
            <a:ext cx="7230529" cy="1372130"/>
          </a:xfrm>
          <a:prstGeom prst="rect">
            <a:avLst/>
          </a:prstGeom>
          <a:ln w="12700">
            <a:miter lim="400000"/>
          </a:ln>
        </p:spPr>
      </p:pic>
      <p:pic>
        <p:nvPicPr>
          <p:cNvPr id="488" name="Screen Shot 2022-05-15 at 10.35.47 PM.png" descr="Screen Shot 2022-05-15 at 10.35.47 PM.png"/>
          <p:cNvPicPr>
            <a:picLocks noChangeAspect="1"/>
          </p:cNvPicPr>
          <p:nvPr/>
        </p:nvPicPr>
        <p:blipFill>
          <a:blip r:embed="rId9">
            <a:extLst/>
          </a:blip>
          <a:srcRect l="4046" t="18396" r="0" b="0"/>
          <a:stretch>
            <a:fillRect/>
          </a:stretch>
        </p:blipFill>
        <p:spPr>
          <a:xfrm>
            <a:off x="17213500" y="17309820"/>
            <a:ext cx="4264458" cy="2688759"/>
          </a:xfrm>
          <a:prstGeom prst="rect">
            <a:avLst/>
          </a:prstGeom>
          <a:ln w="12700">
            <a:miter lim="400000"/>
          </a:ln>
        </p:spPr>
      </p:pic>
      <p:pic>
        <p:nvPicPr>
          <p:cNvPr id="489" name="Screen Shot 2022-05-15 at 10.36.40 PM.png" descr="Screen Shot 2022-05-15 at 10.36.40 PM.png"/>
          <p:cNvPicPr>
            <a:picLocks noChangeAspect="1"/>
          </p:cNvPicPr>
          <p:nvPr/>
        </p:nvPicPr>
        <p:blipFill>
          <a:blip r:embed="rId10">
            <a:extLst/>
          </a:blip>
          <a:srcRect l="0" t="18161" r="0" b="0"/>
          <a:stretch>
            <a:fillRect/>
          </a:stretch>
        </p:blipFill>
        <p:spPr>
          <a:xfrm>
            <a:off x="11477558" y="17309819"/>
            <a:ext cx="4776972" cy="2689013"/>
          </a:xfrm>
          <a:prstGeom prst="rect">
            <a:avLst/>
          </a:prstGeom>
          <a:ln w="12700">
            <a:miter lim="400000"/>
          </a:ln>
        </p:spPr>
      </p:pic>
      <p:pic>
        <p:nvPicPr>
          <p:cNvPr id="490" name="Screen Shot 2022-05-15 at 10.50.17 PM.png" descr="Screen Shot 2022-05-15 at 10.50.17 PM.png"/>
          <p:cNvPicPr>
            <a:picLocks noChangeAspect="1"/>
          </p:cNvPicPr>
          <p:nvPr/>
        </p:nvPicPr>
        <p:blipFill>
          <a:blip r:embed="rId11">
            <a:extLst/>
          </a:blip>
          <a:srcRect l="18614" t="0" r="13591" b="0"/>
          <a:stretch>
            <a:fillRect/>
          </a:stretch>
        </p:blipFill>
        <p:spPr>
          <a:xfrm>
            <a:off x="22324640" y="25635883"/>
            <a:ext cx="9825570" cy="6476536"/>
          </a:xfrm>
          <a:prstGeom prst="rect">
            <a:avLst/>
          </a:prstGeom>
          <a:ln w="12700">
            <a:miter lim="400000"/>
          </a:ln>
        </p:spPr>
      </p:pic>
      <p:pic>
        <p:nvPicPr>
          <p:cNvPr id="491" name="Screen Shot 2022-05-15 at 11.04.44 PM.png" descr="Screen Shot 2022-05-15 at 11.04.44 PM.png"/>
          <p:cNvPicPr>
            <a:picLocks noChangeAspect="1"/>
          </p:cNvPicPr>
          <p:nvPr/>
        </p:nvPicPr>
        <p:blipFill>
          <a:blip r:embed="rId12">
            <a:extLst/>
          </a:blip>
          <a:srcRect l="26725" t="0" r="0" b="0"/>
          <a:stretch>
            <a:fillRect/>
          </a:stretch>
        </p:blipFill>
        <p:spPr>
          <a:xfrm>
            <a:off x="29687185" y="6042447"/>
            <a:ext cx="2573082" cy="4632583"/>
          </a:xfrm>
          <a:prstGeom prst="rect">
            <a:avLst/>
          </a:prstGeom>
          <a:ln w="12700">
            <a:miter lim="400000"/>
          </a:ln>
        </p:spPr>
      </p:pic>
      <p:sp>
        <p:nvSpPr>
          <p:cNvPr id="492" name="Figures From…"/>
          <p:cNvSpPr txBox="1"/>
          <p:nvPr/>
        </p:nvSpPr>
        <p:spPr>
          <a:xfrm>
            <a:off x="18978908" y="16162980"/>
            <a:ext cx="2366008" cy="82615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defRPr b="1" sz="2900"/>
            </a:pPr>
            <a:r>
              <a:t>Figures From</a:t>
            </a:r>
          </a:p>
          <a:p>
            <a:pPr>
              <a:defRPr b="1" sz="2900"/>
            </a:pPr>
            <a:r>
              <a:t>Left To Right</a:t>
            </a:r>
          </a:p>
        </p:txBody>
      </p:sp>
      <p:pic>
        <p:nvPicPr>
          <p:cNvPr id="493" name="Screen Shot 2022-05-15 at 11.31.08 PM.png" descr="Screen Shot 2022-05-15 at 11.31.08 PM.png"/>
          <p:cNvPicPr>
            <a:picLocks noChangeAspect="1"/>
          </p:cNvPicPr>
          <p:nvPr/>
        </p:nvPicPr>
        <p:blipFill>
          <a:blip r:embed="rId13">
            <a:extLst/>
          </a:blip>
          <a:srcRect l="30046" t="0" r="0" b="0"/>
          <a:stretch>
            <a:fillRect/>
          </a:stretch>
        </p:blipFill>
        <p:spPr>
          <a:xfrm>
            <a:off x="36823197" y="5643314"/>
            <a:ext cx="3208867" cy="3972381"/>
          </a:xfrm>
          <a:prstGeom prst="rect">
            <a:avLst/>
          </a:prstGeom>
          <a:ln w="12700">
            <a:miter lim="400000"/>
          </a:ln>
        </p:spPr>
      </p:pic>
      <p:pic>
        <p:nvPicPr>
          <p:cNvPr id="494" name="Screen Shot 2022-05-15 at 11.34.32 PM.png" descr="Screen Shot 2022-05-15 at 11.34.32 PM.png"/>
          <p:cNvPicPr>
            <a:picLocks noChangeAspect="1"/>
          </p:cNvPicPr>
          <p:nvPr/>
        </p:nvPicPr>
        <p:blipFill>
          <a:blip r:embed="rId14">
            <a:extLst/>
          </a:blip>
          <a:stretch>
            <a:fillRect/>
          </a:stretch>
        </p:blipFill>
        <p:spPr>
          <a:xfrm>
            <a:off x="40134722" y="5643314"/>
            <a:ext cx="2877313" cy="3972322"/>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Custom Design">
  <a:themeElements>
    <a:clrScheme name="Custom Design">
      <a:dk1>
        <a:srgbClr val="000000"/>
      </a:dk1>
      <a:lt1>
        <a:srgbClr val="AABAC9"/>
      </a:lt1>
      <a:dk2>
        <a:srgbClr val="A7A7A7"/>
      </a:dk2>
      <a:lt2>
        <a:srgbClr val="535353"/>
      </a:lt2>
      <a:accent1>
        <a:srgbClr val="D7D7D7"/>
      </a:accent1>
      <a:accent2>
        <a:srgbClr val="003466"/>
      </a:accent2>
      <a:accent3>
        <a:srgbClr val="D2D9E1"/>
      </a:accent3>
      <a:accent4>
        <a:srgbClr val="707070"/>
      </a:accent4>
      <a:accent5>
        <a:srgbClr val="E8E8E8"/>
      </a:accent5>
      <a:accent6>
        <a:srgbClr val="002E5C"/>
      </a:accent6>
      <a:hlink>
        <a:srgbClr val="0000FF"/>
      </a:hlink>
      <a:folHlink>
        <a:srgbClr val="FF00FF"/>
      </a:folHlink>
    </a:clrScheme>
    <a:fontScheme name="Custom Design">
      <a:majorFont>
        <a:latin typeface="Arial"/>
        <a:ea typeface="Arial"/>
        <a:cs typeface="Arial"/>
      </a:majorFont>
      <a:minorFont>
        <a:latin typeface="Helvetica"/>
        <a:ea typeface="Helvetica"/>
        <a:cs typeface="Helvetica"/>
      </a:minorFont>
    </a:fontScheme>
    <a:fmtScheme name="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AABAC9"/>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ustom Design">
  <a:themeElements>
    <a:clrScheme name="Custom Design">
      <a:dk1>
        <a:srgbClr val="000000"/>
      </a:dk1>
      <a:lt1>
        <a:srgbClr val="FFFFFF"/>
      </a:lt1>
      <a:dk2>
        <a:srgbClr val="A7A7A7"/>
      </a:dk2>
      <a:lt2>
        <a:srgbClr val="535353"/>
      </a:lt2>
      <a:accent1>
        <a:srgbClr val="D7D7D7"/>
      </a:accent1>
      <a:accent2>
        <a:srgbClr val="003466"/>
      </a:accent2>
      <a:accent3>
        <a:srgbClr val="D2D9E1"/>
      </a:accent3>
      <a:accent4>
        <a:srgbClr val="707070"/>
      </a:accent4>
      <a:accent5>
        <a:srgbClr val="E8E8E8"/>
      </a:accent5>
      <a:accent6>
        <a:srgbClr val="002E5C"/>
      </a:accent6>
      <a:hlink>
        <a:srgbClr val="0000FF"/>
      </a:hlink>
      <a:folHlink>
        <a:srgbClr val="FF00FF"/>
      </a:folHlink>
    </a:clrScheme>
    <a:fontScheme name="Custom Design">
      <a:majorFont>
        <a:latin typeface="Arial"/>
        <a:ea typeface="Arial"/>
        <a:cs typeface="Arial"/>
      </a:majorFont>
      <a:minorFont>
        <a:latin typeface="Helvetica"/>
        <a:ea typeface="Helvetica"/>
        <a:cs typeface="Helvetica"/>
      </a:minorFont>
    </a:fontScheme>
    <a:fmtScheme name="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AABAC9"/>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