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37F1-9E83-41F3-A90F-34A91E7DDC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64B8-EA6B-4B6F-BFEE-532066DBB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9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37F1-9E83-41F3-A90F-34A91E7DDC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64B8-EA6B-4B6F-BFEE-532066DBB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81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37F1-9E83-41F3-A90F-34A91E7DDC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64B8-EA6B-4B6F-BFEE-532066DBB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10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37F1-9E83-41F3-A90F-34A91E7DDC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64B8-EA6B-4B6F-BFEE-532066DBB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17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37F1-9E83-41F3-A90F-34A91E7DDC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64B8-EA6B-4B6F-BFEE-532066DBB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2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37F1-9E83-41F3-A90F-34A91E7DDC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64B8-EA6B-4B6F-BFEE-532066DBB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70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37F1-9E83-41F3-A90F-34A91E7DDC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64B8-EA6B-4B6F-BFEE-532066DBB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1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37F1-9E83-41F3-A90F-34A91E7DDC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64B8-EA6B-4B6F-BFEE-532066DBB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31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37F1-9E83-41F3-A90F-34A91E7DDC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64B8-EA6B-4B6F-BFEE-532066DBB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83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37F1-9E83-41F3-A90F-34A91E7DDC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64B8-EA6B-4B6F-BFEE-532066DBB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99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37F1-9E83-41F3-A90F-34A91E7DDC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64B8-EA6B-4B6F-BFEE-532066DBB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9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637F1-9E83-41F3-A90F-34A91E7DDC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D64B8-EA6B-4B6F-BFEE-532066DBB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70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478" y="3426009"/>
            <a:ext cx="4619048" cy="2961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78"/>
            <a:ext cx="3758663" cy="26991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151" y="-138418"/>
            <a:ext cx="6627849" cy="33906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073050" y="3197782"/>
            <a:ext cx="4952381" cy="37904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1705" y="3110907"/>
            <a:ext cx="4535116" cy="387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5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91" y="578427"/>
            <a:ext cx="6743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1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560" y="161925"/>
            <a:ext cx="655320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39" y="-212766"/>
            <a:ext cx="6438900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284" y="1380444"/>
            <a:ext cx="67151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2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11596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admins</dc:creator>
  <cp:lastModifiedBy>admins</cp:lastModifiedBy>
  <cp:revision>9</cp:revision>
  <dcterms:created xsi:type="dcterms:W3CDTF">2019-03-16T11:16:19Z</dcterms:created>
  <dcterms:modified xsi:type="dcterms:W3CDTF">2019-03-24T12:33:14Z</dcterms:modified>
</cp:coreProperties>
</file>