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96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3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4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78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2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65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1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0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6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584B-96E2-4AC8-8F29-2AF534F54AA4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15986-7B0E-49BF-AA72-007CC93E33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2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In the following task, each trial will consist of an image presented in the centre of the screen.</a:t>
            </a:r>
          </a:p>
          <a:p>
            <a:r>
              <a:rPr lang="en-AU" dirty="0" smtClean="0"/>
              <a:t>Each image is associated with a response of either ASTERISK (*) or CIRCLE (O).</a:t>
            </a:r>
          </a:p>
          <a:p>
            <a:r>
              <a:rPr lang="en-AU" dirty="0" smtClean="0"/>
              <a:t>Your task is to select the correct response for each image using the LEFT or the RIGHT arrow keys, </a:t>
            </a:r>
            <a:r>
              <a:rPr lang="en-AU" dirty="0"/>
              <a:t>depending on the position of the symbols on the screen</a:t>
            </a:r>
            <a:r>
              <a:rPr lang="en-AU" dirty="0" smtClean="0"/>
              <a:t>.</a:t>
            </a:r>
          </a:p>
          <a:p>
            <a:r>
              <a:rPr lang="en-AU" dirty="0" smtClean="0"/>
              <a:t>Your aim is to achieve as many correct responses as possible.</a:t>
            </a:r>
          </a:p>
          <a:p>
            <a:endParaRPr lang="en-AU" dirty="0" smtClean="0"/>
          </a:p>
          <a:p>
            <a:r>
              <a:rPr lang="en-AU" dirty="0" smtClean="0"/>
              <a:t>If you have understood these instructions, press SPACE BAR.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327454"/>
            <a:ext cx="29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Instructions at the beginning: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0586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You will win points for every correct response you make. The money you’ll earn from doing this task is directly related to these points: </a:t>
            </a:r>
            <a:r>
              <a:rPr lang="en-AU" dirty="0" smtClean="0"/>
              <a:t>50 points </a:t>
            </a:r>
            <a:r>
              <a:rPr lang="en-AU" dirty="0" smtClean="0"/>
              <a:t>= </a:t>
            </a:r>
            <a:r>
              <a:rPr lang="en-AU" dirty="0" smtClean="0"/>
              <a:t>$1. </a:t>
            </a:r>
            <a:endParaRPr lang="en-AU" dirty="0" smtClean="0"/>
          </a:p>
          <a:p>
            <a:r>
              <a:rPr lang="en-AU" dirty="0" smtClean="0"/>
              <a:t>Note: it’s possible to receive ERROR feedback even if you choose a correct response.</a:t>
            </a:r>
          </a:p>
          <a:p>
            <a:endParaRPr lang="en-AU" dirty="0" smtClean="0"/>
          </a:p>
          <a:p>
            <a:r>
              <a:rPr lang="en-AU" dirty="0" smtClean="0"/>
              <a:t>If you have understood these instructions, press SPACE BAR.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472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After a certain number of trials, you’ll have to estimate the probability of winning points for each image-response combination.</a:t>
            </a:r>
          </a:p>
          <a:p>
            <a:r>
              <a:rPr lang="en-AU" dirty="0" smtClean="0"/>
              <a:t>To do so, click on the horizontal bar marked from 0% to 100% using the mouse. After you have selected your response press ENTER to confirm.</a:t>
            </a:r>
          </a:p>
          <a:p>
            <a:endParaRPr lang="en-AU" dirty="0" smtClean="0"/>
          </a:p>
          <a:p>
            <a:r>
              <a:rPr lang="en-AU" dirty="0" smtClean="0"/>
              <a:t>If you have understood these instructions, please fetch the researcher in order to start the experiment.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9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NEW</a:t>
            </a:r>
          </a:p>
          <a:p>
            <a:r>
              <a:rPr lang="en-AU" dirty="0" smtClean="0"/>
              <a:t>PICTURES!</a:t>
            </a:r>
          </a:p>
          <a:p>
            <a:endParaRPr lang="en-AU" dirty="0" smtClean="0"/>
          </a:p>
          <a:p>
            <a:r>
              <a:rPr lang="en-AU" dirty="0" smtClean="0"/>
              <a:t>Press any key to continue.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62681" y="32745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Instructions when a new block starts: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4568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Please place your right hand over the arrow keys. Press any key to continue.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62681" y="32745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Instructions when a new block starts: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0453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If after this image….</a:t>
            </a:r>
          </a:p>
          <a:p>
            <a:endParaRPr lang="en-US" dirty="0"/>
          </a:p>
          <a:p>
            <a:r>
              <a:rPr lang="en-US" dirty="0" smtClean="0"/>
              <a:t>[one of the pictures is displayed]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  <a:r>
              <a:rPr lang="en-AU" dirty="0" smtClean="0"/>
              <a:t>you choose [Outcome], what is the probability of gaining 5 points?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0-----------------------------50------------------------------100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62681" y="327454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Cue-Outcome Rates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3987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Luque</dc:creator>
  <cp:lastModifiedBy>David Luque</cp:lastModifiedBy>
  <cp:revision>7</cp:revision>
  <dcterms:created xsi:type="dcterms:W3CDTF">2016-07-18T23:31:34Z</dcterms:created>
  <dcterms:modified xsi:type="dcterms:W3CDTF">2016-07-21T23:01:14Z</dcterms:modified>
</cp:coreProperties>
</file>