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8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ABD3-9722-4035-B51F-B417710F5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B8EE4B-6B52-4033-9AF7-81699C74C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6C26B-C55C-45F1-9FB9-41061C02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7A320-068C-43BA-8915-BE8B305D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8FB6C-EAC8-4511-B42C-ABEABE7C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2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62E8-FF5F-4D05-AE79-45293E5F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16E788-A9A2-495F-8FC3-CCE4288B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BBF8D-82A8-4A22-A08B-C92A4DDE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39738-7467-48BE-BA32-D7B7DD23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0AC2E-5149-4F28-AFCB-0A1D19A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1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A853D-B946-43AA-98E9-4C3BC5C69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B6013-13D6-4939-90F8-CB3DF972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80AB5-8846-4C86-B404-3CAABB40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7BE13-446A-4680-A4FC-21BC5115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97E1E-5B33-40EA-A22E-14322077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73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9DC3E-E157-4341-BB5C-8E835A9E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2650D-10D1-4885-92CF-929721F2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7265D-6BA9-4E43-9335-911B85BA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89BFD-FE03-4177-89E6-9FA85ACB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EE4BF-1E35-4B54-92FA-489C27D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5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6D87E-B4FC-408E-A2A6-B1B6C4B1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03F49-4B9A-4038-8125-EDDA0BF5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0A2BC-96F9-4DBB-9398-A692BE60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07B57-9BF8-4906-B4C2-CFA4EA71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ACC92-0544-48CA-8006-BB3333E4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9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7FAC3-B46A-4E53-A416-38758AE6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EB14C-9FE4-4D66-BB41-42D393E3F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0289D3-AE8A-42AC-A8D8-95A32FD29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E8B80-FCDD-4B64-9B90-3C42D1F0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61F66-2BF6-4613-9944-74B79B40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F626A-7001-4B94-84C3-BC1005EC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580C6-BF7E-432B-896F-317EB1FC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DF9CB5-D0C1-48C3-8A2C-F603CA273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59D02-F8BF-46A3-B917-CA931D27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DC1B2-058A-46D8-8421-8F28F7E37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C23DD9-780A-437F-9957-7F7C806A9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6701F6-E266-4181-9A0C-313EE5A6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C14521-91BF-404E-9BAB-83D986F7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28C110-957E-4DC7-94C8-0059CF57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72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34B36-A37D-46A6-8E9A-84EA51EE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2B727-A5DF-49AC-8082-7F59792D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4CA1D6-609D-43ED-8419-6B1C8F8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12FA24-8D45-4AE1-B897-1C1D1CB5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8F9AAB-637C-42CA-BD24-14A51008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AF978C-CD90-4AD1-B960-70054AD2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3AB68C-6760-465A-8B85-4025F740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7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39070-E3E8-4812-B255-1A9D7775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8BDBC-5C55-408A-B27B-A90761A6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76C9B0-7FE6-4022-95DF-67321F3C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6017A-9480-4017-B8C0-704D9625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448BFD-0A9F-4ACE-97BB-0061B3C4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30C13-CF97-48B0-802D-DB8771F6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7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B751F-CA7B-413D-B3CC-F4061946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8CA33D-7F75-49E2-BE57-9F8F52D68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45DC42-9C33-47B5-B352-785EDF65B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73955-816B-4386-B19D-C298A677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08FD9-2544-47AD-AC42-656367D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DA92D3-59C3-4D45-A050-447BB760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0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5739F4-03CD-4F05-9B5C-703061A6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C2D6A-6DB9-4419-A3AE-C30806DB0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8BD64-7C69-42E5-8F87-004A7F4A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D6F12-0FB6-43DC-BCC3-D109638F8ACE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CD29F-8971-4160-AEF4-CCDF7DDD3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692B3-5C4E-4188-9A8F-A035F6DB3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BAD1-C18A-454D-B97F-25784AFAF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A556D540-9FB6-4E4A-97E8-DD257EB221AC}"/>
              </a:ext>
            </a:extLst>
          </p:cNvPr>
          <p:cNvGrpSpPr/>
          <p:nvPr/>
        </p:nvGrpSpPr>
        <p:grpSpPr>
          <a:xfrm>
            <a:off x="14175" y="1502253"/>
            <a:ext cx="3856451" cy="3518225"/>
            <a:chOff x="14175" y="1502253"/>
            <a:chExt cx="3856451" cy="3518225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CCDACF8-9604-485B-97F9-D97232852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943" y="3906982"/>
              <a:ext cx="1519855" cy="28267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FBB7BA1-8B59-4A27-86E1-FA18435DFE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7746" y="2757351"/>
              <a:ext cx="627108" cy="116101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F689787-C5F0-45DE-AF12-6464C24BC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0659" y="1895338"/>
              <a:ext cx="0" cy="2011643"/>
            </a:xfrm>
            <a:prstGeom prst="straightConnector1">
              <a:avLst/>
            </a:prstGeom>
            <a:ln w="28575">
              <a:headEnd type="none" w="med" len="med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409A19-2957-4FF1-A7F4-3C1DEB9AFFFF}"/>
                </a:ext>
              </a:extLst>
            </p:cNvPr>
            <p:cNvSpPr txBox="1"/>
            <p:nvPr/>
          </p:nvSpPr>
          <p:spPr>
            <a:xfrm>
              <a:off x="14175" y="2832943"/>
              <a:ext cx="1117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y(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横桥向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F81FE70-F89D-467D-B112-0135F7F9A0ED}"/>
                </a:ext>
              </a:extLst>
            </p:cNvPr>
            <p:cNvSpPr txBox="1"/>
            <p:nvPr/>
          </p:nvSpPr>
          <p:spPr>
            <a:xfrm>
              <a:off x="3542647" y="2708873"/>
              <a:ext cx="32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DF928C7-85C2-489C-829C-7E158FEE7788}"/>
                </a:ext>
              </a:extLst>
            </p:cNvPr>
            <p:cNvSpPr txBox="1"/>
            <p:nvPr/>
          </p:nvSpPr>
          <p:spPr>
            <a:xfrm>
              <a:off x="1861011" y="1502253"/>
              <a:ext cx="1117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z(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竖向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7794D0A-CA7D-4C75-AFD0-886894B7E3F0}"/>
                </a:ext>
              </a:extLst>
            </p:cNvPr>
            <p:cNvCxnSpPr>
              <a:cxnSpLocks/>
            </p:cNvCxnSpPr>
            <p:nvPr/>
          </p:nvCxnSpPr>
          <p:spPr>
            <a:xfrm rot="10950079" flipH="1">
              <a:off x="2272429" y="2909820"/>
              <a:ext cx="1264215" cy="1025235"/>
            </a:xfrm>
            <a:prstGeom prst="straightConnector1">
              <a:avLst/>
            </a:prstGeom>
            <a:ln w="28575">
              <a:headEnd type="none" w="med" len="med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62586B9-7B7D-453B-A79C-4C16C55A0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024" y="3906980"/>
              <a:ext cx="1502635" cy="1113498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弧形 30">
              <a:extLst>
                <a:ext uri="{FF2B5EF4-FFF2-40B4-BE49-F238E27FC236}">
                  <a16:creationId xmlns:a16="http://schemas.microsoft.com/office/drawing/2014/main" id="{C3BCEF7D-3BAA-40FC-BDA3-BC8E1B6982A4}"/>
                </a:ext>
              </a:extLst>
            </p:cNvPr>
            <p:cNvSpPr/>
            <p:nvPr/>
          </p:nvSpPr>
          <p:spPr>
            <a:xfrm>
              <a:off x="1928861" y="3621767"/>
              <a:ext cx="348864" cy="381501"/>
            </a:xfrm>
            <a:prstGeom prst="arc">
              <a:avLst>
                <a:gd name="adj1" fmla="val 11333801"/>
                <a:gd name="adj2" fmla="val 16104031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4A085F2-C659-420A-A27C-E2F8E20B55ED}"/>
                </a:ext>
              </a:extLst>
            </p:cNvPr>
            <p:cNvSpPr txBox="1"/>
            <p:nvPr/>
          </p:nvSpPr>
          <p:spPr>
            <a:xfrm rot="2503210">
              <a:off x="984486" y="3042409"/>
              <a:ext cx="1117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风向角</a:t>
              </a:r>
              <a:r>
                <a:rPr lang="en-US" altLang="zh-CN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(+)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2C7590A-3172-45E6-90A6-92F377051256}"/>
                </a:ext>
              </a:extLst>
            </p:cNvPr>
            <p:cNvSpPr txBox="1"/>
            <p:nvPr/>
          </p:nvSpPr>
          <p:spPr>
            <a:xfrm rot="296736">
              <a:off x="546733" y="3634752"/>
              <a:ext cx="1174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风向角</a:t>
              </a:r>
              <a:r>
                <a:rPr lang="en-US" altLang="zh-CN" b="1" dirty="0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(-)</a:t>
              </a:r>
            </a:p>
          </p:txBody>
        </p:sp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061B1888-5627-45F0-B5C8-83B2600E29AB}"/>
                </a:ext>
              </a:extLst>
            </p:cNvPr>
            <p:cNvSpPr/>
            <p:nvPr/>
          </p:nvSpPr>
          <p:spPr>
            <a:xfrm rot="16008050">
              <a:off x="1784495" y="3689171"/>
              <a:ext cx="341280" cy="398654"/>
            </a:xfrm>
            <a:prstGeom prst="arc">
              <a:avLst>
                <a:gd name="adj1" fmla="val 14560822"/>
                <a:gd name="adj2" fmla="val 19049418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7F9635B-9145-49B8-82EF-7399EE96C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161" y="3276378"/>
              <a:ext cx="1703498" cy="630605"/>
            </a:xfrm>
            <a:prstGeom prst="straightConnector1">
              <a:avLst/>
            </a:prstGeom>
            <a:ln w="28575">
              <a:headEnd type="none" w="med" len="med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8A6CBBA9-D863-4C42-B6C6-CA5F4397E7E7}"/>
                </a:ext>
              </a:extLst>
            </p:cNvPr>
            <p:cNvCxnSpPr>
              <a:cxnSpLocks/>
            </p:cNvCxnSpPr>
            <p:nvPr/>
          </p:nvCxnSpPr>
          <p:spPr>
            <a:xfrm>
              <a:off x="2250724" y="3906981"/>
              <a:ext cx="1421240" cy="526584"/>
            </a:xfrm>
            <a:prstGeom prst="straightConnector1">
              <a:avLst/>
            </a:prstGeom>
            <a:ln w="28575">
              <a:prstDash val="dash"/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310089A-E0B5-476E-A099-E0FC8C6B1CC0}"/>
              </a:ext>
            </a:extLst>
          </p:cNvPr>
          <p:cNvCxnSpPr>
            <a:cxnSpLocks/>
          </p:cNvCxnSpPr>
          <p:nvPr/>
        </p:nvCxnSpPr>
        <p:spPr>
          <a:xfrm flipH="1" flipV="1">
            <a:off x="5192444" y="3913218"/>
            <a:ext cx="1481379" cy="6996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B5DDAA8-647D-49C5-91B6-87A76F0EA991}"/>
              </a:ext>
            </a:extLst>
          </p:cNvPr>
          <p:cNvCxnSpPr>
            <a:cxnSpLocks/>
          </p:cNvCxnSpPr>
          <p:nvPr/>
        </p:nvCxnSpPr>
        <p:spPr>
          <a:xfrm flipH="1">
            <a:off x="6455548" y="3979323"/>
            <a:ext cx="211219" cy="10905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6C67189B-4463-4F14-A2BA-6B01F39700B6}"/>
              </a:ext>
            </a:extLst>
          </p:cNvPr>
          <p:cNvCxnSpPr>
            <a:cxnSpLocks/>
          </p:cNvCxnSpPr>
          <p:nvPr/>
        </p:nvCxnSpPr>
        <p:spPr>
          <a:xfrm flipH="1" flipV="1">
            <a:off x="6670962" y="1956298"/>
            <a:ext cx="0" cy="2011643"/>
          </a:xfrm>
          <a:prstGeom prst="straightConnector1">
            <a:avLst/>
          </a:prstGeom>
          <a:ln w="28575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2DAE60B4-BE60-46C1-9753-2E3CD1B29EDD}"/>
              </a:ext>
            </a:extLst>
          </p:cNvPr>
          <p:cNvSpPr txBox="1"/>
          <p:nvPr/>
        </p:nvSpPr>
        <p:spPr>
          <a:xfrm flipH="1">
            <a:off x="4677791" y="4673005"/>
            <a:ext cx="11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横桥向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676D559-B6C8-4A0A-A02A-E2FF2305E307}"/>
              </a:ext>
            </a:extLst>
          </p:cNvPr>
          <p:cNvSpPr txBox="1"/>
          <p:nvPr/>
        </p:nvSpPr>
        <p:spPr>
          <a:xfrm flipH="1">
            <a:off x="8029688" y="4736245"/>
            <a:ext cx="32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658D3759-E7FA-4F8B-98E3-402463A8AA86}"/>
              </a:ext>
            </a:extLst>
          </p:cNvPr>
          <p:cNvSpPr txBox="1"/>
          <p:nvPr/>
        </p:nvSpPr>
        <p:spPr>
          <a:xfrm flipH="1">
            <a:off x="5943015" y="1563213"/>
            <a:ext cx="11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竖向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7B4DFEC-88CB-41E1-9D52-3CFE72393D30}"/>
              </a:ext>
            </a:extLst>
          </p:cNvPr>
          <p:cNvCxnSpPr>
            <a:cxnSpLocks/>
          </p:cNvCxnSpPr>
          <p:nvPr/>
        </p:nvCxnSpPr>
        <p:spPr>
          <a:xfrm>
            <a:off x="6658278" y="3987953"/>
            <a:ext cx="1563772" cy="838446"/>
          </a:xfrm>
          <a:prstGeom prst="straightConnector1">
            <a:avLst/>
          </a:prstGeom>
          <a:ln w="28575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7B63B36-27B6-4B54-81DA-B7D132B9110C}"/>
              </a:ext>
            </a:extLst>
          </p:cNvPr>
          <p:cNvCxnSpPr>
            <a:cxnSpLocks/>
          </p:cNvCxnSpPr>
          <p:nvPr/>
        </p:nvCxnSpPr>
        <p:spPr>
          <a:xfrm flipH="1" flipV="1">
            <a:off x="5305994" y="3262898"/>
            <a:ext cx="1352284" cy="725056"/>
          </a:xfrm>
          <a:prstGeom prst="straightConnector1">
            <a:avLst/>
          </a:prstGeom>
          <a:ln w="28575">
            <a:prstDash val="dash"/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弧形 102">
            <a:extLst>
              <a:ext uri="{FF2B5EF4-FFF2-40B4-BE49-F238E27FC236}">
                <a16:creationId xmlns:a16="http://schemas.microsoft.com/office/drawing/2014/main" id="{A1F3DD2E-24B7-4938-BF13-912A46189D6E}"/>
              </a:ext>
            </a:extLst>
          </p:cNvPr>
          <p:cNvSpPr/>
          <p:nvPr/>
        </p:nvSpPr>
        <p:spPr>
          <a:xfrm flipH="1">
            <a:off x="6448368" y="3827964"/>
            <a:ext cx="348864" cy="381501"/>
          </a:xfrm>
          <a:prstGeom prst="arc">
            <a:avLst>
              <a:gd name="adj1" fmla="val 1719061"/>
              <a:gd name="adj2" fmla="val 551230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BDAE92C-AC6B-431C-B87B-A2B210CB1028}"/>
              </a:ext>
            </a:extLst>
          </p:cNvPr>
          <p:cNvSpPr txBox="1"/>
          <p:nvPr/>
        </p:nvSpPr>
        <p:spPr>
          <a:xfrm rot="18554005" flipH="1">
            <a:off x="5590702" y="4495919"/>
            <a:ext cx="111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风向角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(+)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5371470-B242-4875-BD07-A53867DD0B04}"/>
              </a:ext>
            </a:extLst>
          </p:cNvPr>
          <p:cNvSpPr txBox="1"/>
          <p:nvPr/>
        </p:nvSpPr>
        <p:spPr>
          <a:xfrm rot="21303264" flipH="1">
            <a:off x="5104569" y="3954170"/>
            <a:ext cx="117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风向角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(-)</a:t>
            </a:r>
          </a:p>
        </p:txBody>
      </p:sp>
      <p:sp>
        <p:nvSpPr>
          <p:cNvPr id="106" name="弧形 105">
            <a:extLst>
              <a:ext uri="{FF2B5EF4-FFF2-40B4-BE49-F238E27FC236}">
                <a16:creationId xmlns:a16="http://schemas.microsoft.com/office/drawing/2014/main" id="{3A9B655B-D260-4AA7-ACC7-BC525033238F}"/>
              </a:ext>
            </a:extLst>
          </p:cNvPr>
          <p:cNvSpPr/>
          <p:nvPr/>
        </p:nvSpPr>
        <p:spPr>
          <a:xfrm rot="5591950" flipH="1">
            <a:off x="6306289" y="3777824"/>
            <a:ext cx="413119" cy="398654"/>
          </a:xfrm>
          <a:prstGeom prst="arc">
            <a:avLst>
              <a:gd name="adj1" fmla="val 5391593"/>
              <a:gd name="adj2" fmla="val 9062751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8EC93BE-0705-4C1D-BDE0-1778ACB07D92}"/>
              </a:ext>
            </a:extLst>
          </p:cNvPr>
          <p:cNvCxnSpPr>
            <a:cxnSpLocks/>
          </p:cNvCxnSpPr>
          <p:nvPr/>
        </p:nvCxnSpPr>
        <p:spPr>
          <a:xfrm flipH="1">
            <a:off x="5431845" y="3970024"/>
            <a:ext cx="1240152" cy="730525"/>
          </a:xfrm>
          <a:prstGeom prst="straightConnector1">
            <a:avLst/>
          </a:prstGeom>
          <a:ln w="28575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47FD35A-B662-45D8-8E34-D4047C6769CB}"/>
              </a:ext>
            </a:extLst>
          </p:cNvPr>
          <p:cNvCxnSpPr>
            <a:cxnSpLocks/>
          </p:cNvCxnSpPr>
          <p:nvPr/>
        </p:nvCxnSpPr>
        <p:spPr>
          <a:xfrm flipV="1">
            <a:off x="6671933" y="3116121"/>
            <a:ext cx="1448658" cy="853912"/>
          </a:xfrm>
          <a:prstGeom prst="straightConnector1">
            <a:avLst/>
          </a:prstGeom>
          <a:ln w="28575">
            <a:prstDash val="dash"/>
            <a:headEnd type="none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3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Andy</dc:creator>
  <cp:lastModifiedBy>Wu Andy</cp:lastModifiedBy>
  <cp:revision>25</cp:revision>
  <dcterms:created xsi:type="dcterms:W3CDTF">2021-05-11T05:05:33Z</dcterms:created>
  <dcterms:modified xsi:type="dcterms:W3CDTF">2021-05-11T06:41:16Z</dcterms:modified>
</cp:coreProperties>
</file>