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70"/>
  </p:notesMasterIdLst>
  <p:handoutMasterIdLst>
    <p:handoutMasterId r:id="rId71"/>
  </p:handoutMasterIdLst>
  <p:sldIdLst>
    <p:sldId id="764" r:id="rId3"/>
    <p:sldId id="900" r:id="rId4"/>
    <p:sldId id="769" r:id="rId5"/>
    <p:sldId id="770" r:id="rId6"/>
    <p:sldId id="771" r:id="rId7"/>
    <p:sldId id="772" r:id="rId8"/>
    <p:sldId id="773" r:id="rId9"/>
    <p:sldId id="774" r:id="rId10"/>
    <p:sldId id="776" r:id="rId11"/>
    <p:sldId id="953" r:id="rId12"/>
    <p:sldId id="808" r:id="rId13"/>
    <p:sldId id="810" r:id="rId14"/>
    <p:sldId id="811" r:id="rId15"/>
    <p:sldId id="867" r:id="rId16"/>
    <p:sldId id="767" r:id="rId17"/>
    <p:sldId id="765" r:id="rId18"/>
    <p:sldId id="766" r:id="rId19"/>
    <p:sldId id="974" r:id="rId20"/>
    <p:sldId id="812" r:id="rId21"/>
    <p:sldId id="813" r:id="rId22"/>
    <p:sldId id="814" r:id="rId23"/>
    <p:sldId id="815" r:id="rId24"/>
    <p:sldId id="949" r:id="rId25"/>
    <p:sldId id="951" r:id="rId26"/>
    <p:sldId id="950" r:id="rId27"/>
    <p:sldId id="968" r:id="rId28"/>
    <p:sldId id="818" r:id="rId29"/>
    <p:sldId id="819" r:id="rId30"/>
    <p:sldId id="820" r:id="rId31"/>
    <p:sldId id="971" r:id="rId32"/>
    <p:sldId id="826" r:id="rId33"/>
    <p:sldId id="970" r:id="rId34"/>
    <p:sldId id="969" r:id="rId35"/>
    <p:sldId id="972" r:id="rId36"/>
    <p:sldId id="973" r:id="rId37"/>
    <p:sldId id="837" r:id="rId38"/>
    <p:sldId id="839" r:id="rId39"/>
    <p:sldId id="840" r:id="rId40"/>
    <p:sldId id="842" r:id="rId41"/>
    <p:sldId id="843" r:id="rId42"/>
    <p:sldId id="846" r:id="rId43"/>
    <p:sldId id="847" r:id="rId44"/>
    <p:sldId id="848" r:id="rId45"/>
    <p:sldId id="865" r:id="rId46"/>
    <p:sldId id="855" r:id="rId47"/>
    <p:sldId id="859" r:id="rId48"/>
    <p:sldId id="860" r:id="rId49"/>
    <p:sldId id="875" r:id="rId50"/>
    <p:sldId id="979" r:id="rId51"/>
    <p:sldId id="980" r:id="rId52"/>
    <p:sldId id="878" r:id="rId53"/>
    <p:sldId id="890" r:id="rId54"/>
    <p:sldId id="887" r:id="rId55"/>
    <p:sldId id="880" r:id="rId56"/>
    <p:sldId id="975" r:id="rId57"/>
    <p:sldId id="977" r:id="rId58"/>
    <p:sldId id="978" r:id="rId59"/>
    <p:sldId id="976" r:id="rId60"/>
    <p:sldId id="883" r:id="rId61"/>
    <p:sldId id="885" r:id="rId62"/>
    <p:sldId id="889" r:id="rId63"/>
    <p:sldId id="891" r:id="rId64"/>
    <p:sldId id="892" r:id="rId65"/>
    <p:sldId id="893" r:id="rId66"/>
    <p:sldId id="894" r:id="rId67"/>
    <p:sldId id="895" r:id="rId68"/>
    <p:sldId id="899" r:id="rId69"/>
  </p:sldIdLst>
  <p:sldSz cx="9144000" cy="6858000" type="screen4x3"/>
  <p:notesSz cx="6858000" cy="9774238"/>
  <p:kinsoku lang="zh-CN" invalStChars="!),.:;?]}、。—ˇ¨〃々—～‖…’”〕〉》」』〗】∶！＂＇），．：；？］｀｜｝·" invalEndChars="([{‘“〔〈《「『〖【（［｛．·"/>
  <p:defaultTextStyle>
    <a:defPPr>
      <a:defRPr lang="zh-CN"/>
    </a:defPPr>
    <a:lvl1pPr algn="l" rtl="0" fontAlgn="base">
      <a:spcBef>
        <a:spcPct val="0"/>
      </a:spcBef>
      <a:spcAft>
        <a:spcPct val="0"/>
      </a:spcAft>
      <a:defRPr kern="1200">
        <a:solidFill>
          <a:schemeClr val="tx1"/>
        </a:solidFill>
        <a:latin typeface="黑体" pitchFamily="49" charset="-122"/>
        <a:ea typeface="宋体" pitchFamily="2" charset="-122"/>
        <a:cs typeface="+mn-cs"/>
      </a:defRPr>
    </a:lvl1pPr>
    <a:lvl2pPr marL="457200" algn="l" rtl="0" fontAlgn="base">
      <a:spcBef>
        <a:spcPct val="0"/>
      </a:spcBef>
      <a:spcAft>
        <a:spcPct val="0"/>
      </a:spcAft>
      <a:defRPr kern="1200">
        <a:solidFill>
          <a:schemeClr val="tx1"/>
        </a:solidFill>
        <a:latin typeface="黑体" pitchFamily="49" charset="-122"/>
        <a:ea typeface="宋体" pitchFamily="2" charset="-122"/>
        <a:cs typeface="+mn-cs"/>
      </a:defRPr>
    </a:lvl2pPr>
    <a:lvl3pPr marL="914400" algn="l" rtl="0" fontAlgn="base">
      <a:spcBef>
        <a:spcPct val="0"/>
      </a:spcBef>
      <a:spcAft>
        <a:spcPct val="0"/>
      </a:spcAft>
      <a:defRPr kern="1200">
        <a:solidFill>
          <a:schemeClr val="tx1"/>
        </a:solidFill>
        <a:latin typeface="黑体" pitchFamily="49" charset="-122"/>
        <a:ea typeface="宋体" pitchFamily="2" charset="-122"/>
        <a:cs typeface="+mn-cs"/>
      </a:defRPr>
    </a:lvl3pPr>
    <a:lvl4pPr marL="1371600" algn="l" rtl="0" fontAlgn="base">
      <a:spcBef>
        <a:spcPct val="0"/>
      </a:spcBef>
      <a:spcAft>
        <a:spcPct val="0"/>
      </a:spcAft>
      <a:defRPr kern="1200">
        <a:solidFill>
          <a:schemeClr val="tx1"/>
        </a:solidFill>
        <a:latin typeface="黑体" pitchFamily="49" charset="-122"/>
        <a:ea typeface="宋体" pitchFamily="2" charset="-122"/>
        <a:cs typeface="+mn-cs"/>
      </a:defRPr>
    </a:lvl4pPr>
    <a:lvl5pPr marL="1828800" algn="l" rtl="0" fontAlgn="base">
      <a:spcBef>
        <a:spcPct val="0"/>
      </a:spcBef>
      <a:spcAft>
        <a:spcPct val="0"/>
      </a:spcAft>
      <a:defRPr kern="1200">
        <a:solidFill>
          <a:schemeClr val="tx1"/>
        </a:solidFill>
        <a:latin typeface="黑体" pitchFamily="49" charset="-122"/>
        <a:ea typeface="宋体" pitchFamily="2" charset="-122"/>
        <a:cs typeface="+mn-cs"/>
      </a:defRPr>
    </a:lvl5pPr>
    <a:lvl6pPr marL="2286000" algn="l" defTabSz="914400" rtl="0" eaLnBrk="1" latinLnBrk="0" hangingPunct="1">
      <a:defRPr kern="1200">
        <a:solidFill>
          <a:schemeClr val="tx1"/>
        </a:solidFill>
        <a:latin typeface="黑体" pitchFamily="49" charset="-122"/>
        <a:ea typeface="宋体" pitchFamily="2" charset="-122"/>
        <a:cs typeface="+mn-cs"/>
      </a:defRPr>
    </a:lvl6pPr>
    <a:lvl7pPr marL="2743200" algn="l" defTabSz="914400" rtl="0" eaLnBrk="1" latinLnBrk="0" hangingPunct="1">
      <a:defRPr kern="1200">
        <a:solidFill>
          <a:schemeClr val="tx1"/>
        </a:solidFill>
        <a:latin typeface="黑体" pitchFamily="49" charset="-122"/>
        <a:ea typeface="宋体" pitchFamily="2" charset="-122"/>
        <a:cs typeface="+mn-cs"/>
      </a:defRPr>
    </a:lvl7pPr>
    <a:lvl8pPr marL="3200400" algn="l" defTabSz="914400" rtl="0" eaLnBrk="1" latinLnBrk="0" hangingPunct="1">
      <a:defRPr kern="1200">
        <a:solidFill>
          <a:schemeClr val="tx1"/>
        </a:solidFill>
        <a:latin typeface="黑体" pitchFamily="49" charset="-122"/>
        <a:ea typeface="宋体" pitchFamily="2" charset="-122"/>
        <a:cs typeface="+mn-cs"/>
      </a:defRPr>
    </a:lvl8pPr>
    <a:lvl9pPr marL="3657600" algn="l" defTabSz="914400" rtl="0" eaLnBrk="1" latinLnBrk="0" hangingPunct="1">
      <a:defRPr kern="1200">
        <a:solidFill>
          <a:schemeClr val="tx1"/>
        </a:solidFill>
        <a:latin typeface="黑体" pitchFamily="49" charset="-122"/>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7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660033"/>
    <a:srgbClr val="000066"/>
    <a:srgbClr val="FF0000"/>
    <a:srgbClr val="A8A4FE"/>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37" autoAdjust="0"/>
    <p:restoredTop sz="92559" autoAdjust="0"/>
  </p:normalViewPr>
  <p:slideViewPr>
    <p:cSldViewPr>
      <p:cViewPr varScale="1">
        <p:scale>
          <a:sx n="66" d="100"/>
          <a:sy n="66" d="100"/>
        </p:scale>
        <p:origin x="-930"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1530" y="-84"/>
      </p:cViewPr>
      <p:guideLst>
        <p:guide orient="horz" pos="307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slide" Target="slides/slide14.xml"/><Relationship Id="rId1" Type="http://schemas.openxmlformats.org/officeDocument/2006/relationships/slide" Target="slides/slide4.xml"/><Relationship Id="rId4"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646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646613"/>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2995231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w="9525"/>
        </p:spPr>
        <p:txBody>
          <a:bodyPr/>
          <a:lstStyle/>
          <a:p>
            <a:r>
              <a:rPr lang="zh-CN" altLang="en-US" smtClean="0"/>
              <a:t>非坚持</a:t>
            </a:r>
            <a:r>
              <a:rPr lang="en-US" altLang="zh-CN" smtClean="0"/>
              <a:t>CSMA</a:t>
            </a:r>
            <a:r>
              <a:rPr lang="zh-CN" altLang="en-US" smtClean="0"/>
              <a:t>：一旦监听到信道忙，就不再监听；延迟一个随机时间  后再次监听。</a:t>
            </a:r>
          </a:p>
          <a:p>
            <a:r>
              <a:rPr lang="zh-CN" altLang="en-US" smtClean="0"/>
              <a:t> </a:t>
            </a:r>
          </a:p>
          <a:p>
            <a:r>
              <a:rPr lang="zh-CN" altLang="en-US" smtClean="0"/>
              <a:t>　　　坚持</a:t>
            </a:r>
            <a:r>
              <a:rPr lang="en-US" altLang="zh-CN" smtClean="0"/>
              <a:t>CSMA</a:t>
            </a:r>
            <a:r>
              <a:rPr lang="zh-CN" altLang="en-US" smtClean="0"/>
              <a:t>：监听到信道忙时，仍继续监听，直到信道空闲</a:t>
            </a:r>
          </a:p>
          <a:p>
            <a:r>
              <a:rPr lang="zh-CN" altLang="en-US" smtClean="0"/>
              <a:t> </a:t>
            </a:r>
          </a:p>
          <a:p>
            <a:r>
              <a:rPr lang="zh-CN" altLang="en-US" smtClean="0"/>
              <a:t>　　　</a:t>
            </a:r>
            <a:r>
              <a:rPr lang="en-US" altLang="zh-CN" smtClean="0"/>
              <a:t>1-</a:t>
            </a:r>
            <a:r>
              <a:rPr lang="zh-CN" altLang="en-US" smtClean="0"/>
              <a:t>坚持</a:t>
            </a:r>
            <a:r>
              <a:rPr lang="en-US" altLang="zh-CN" smtClean="0"/>
              <a:t>CSMA</a:t>
            </a:r>
            <a:r>
              <a:rPr lang="zh-CN" altLang="en-US" smtClean="0"/>
              <a:t>：一听到信道空闲就立即发送数据（以概率</a:t>
            </a:r>
            <a:r>
              <a:rPr lang="en-US" altLang="zh-CN" smtClean="0"/>
              <a:t>1</a:t>
            </a:r>
            <a:r>
              <a:rPr lang="zh-CN" altLang="en-US" smtClean="0"/>
              <a:t>发送）</a:t>
            </a:r>
          </a:p>
          <a:p>
            <a:r>
              <a:rPr lang="zh-CN" altLang="en-US" smtClean="0"/>
              <a:t> </a:t>
            </a:r>
          </a:p>
          <a:p>
            <a:r>
              <a:rPr lang="zh-CN" altLang="en-US" smtClean="0"/>
              <a:t>　　　</a:t>
            </a:r>
            <a:r>
              <a:rPr lang="en-US" altLang="zh-CN" smtClean="0"/>
              <a:t>p-</a:t>
            </a:r>
            <a:r>
              <a:rPr lang="zh-CN" altLang="en-US" smtClean="0"/>
              <a:t>坚持</a:t>
            </a:r>
            <a:r>
              <a:rPr lang="en-US" altLang="zh-CN" smtClean="0"/>
              <a:t>CSMA</a:t>
            </a:r>
            <a:r>
              <a:rPr lang="zh-CN" altLang="en-US" smtClean="0"/>
              <a:t>：听到信道空闲时，以概率</a:t>
            </a:r>
            <a:r>
              <a:rPr lang="en-US" altLang="zh-CN" smtClean="0"/>
              <a:t>p</a:t>
            </a:r>
            <a:r>
              <a:rPr lang="zh-CN" altLang="en-US" smtClean="0"/>
              <a:t>发送数据，即以概率</a:t>
            </a:r>
            <a:r>
              <a:rPr lang="en-US" altLang="zh-CN" smtClean="0"/>
              <a:t>1-p</a:t>
            </a:r>
            <a:r>
              <a:rPr lang="zh-CN" altLang="en-US" smtClean="0"/>
              <a:t>延迟一段时间后再发送</a:t>
            </a:r>
          </a:p>
          <a:p>
            <a:r>
              <a:rPr lang="zh-CN" altLang="en-US" smtClean="0"/>
              <a:t> </a:t>
            </a:r>
          </a:p>
          <a:p>
            <a:r>
              <a:rPr lang="zh-CN" altLang="en-US" smtClean="0"/>
              <a:t>　　　以上策略都可以分为有时隙的和非时隙的</a:t>
            </a:r>
          </a:p>
          <a:p>
            <a:endParaRPr lang="zh-CN" altLang="en-US" smtClean="0"/>
          </a:p>
        </p:txBody>
      </p:sp>
    </p:spTree>
    <p:extLst>
      <p:ext uri="{BB962C8B-B14F-4D97-AF65-F5344CB8AC3E}">
        <p14:creationId xmlns:p14="http://schemas.microsoft.com/office/powerpoint/2010/main" val="727902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85838" y="733425"/>
            <a:ext cx="4887912" cy="3665538"/>
          </a:xfrm>
          <a:ln/>
        </p:spPr>
      </p:sp>
      <p:sp>
        <p:nvSpPr>
          <p:cNvPr id="89091" name="Rectangle 3"/>
          <p:cNvSpPr>
            <a:spLocks noGrp="1" noChangeArrowheads="1"/>
          </p:cNvSpPr>
          <p:nvPr>
            <p:ph type="body" idx="1"/>
          </p:nvPr>
        </p:nvSpPr>
        <p:spPr>
          <a:xfrm>
            <a:off x="914400" y="4643438"/>
            <a:ext cx="5029200" cy="4397375"/>
          </a:xfrm>
          <a:noFill/>
          <a:ln w="9525"/>
        </p:spPr>
        <p:txBody>
          <a:bodyPr lIns="92473" tIns="46237" rIns="92473" bIns="46237"/>
          <a:lstStyle/>
          <a:p>
            <a:pPr eaLnBrk="1" hangingPunct="1"/>
            <a:r>
              <a:rPr lang="en-US" altLang="zh-CN" smtClean="0"/>
              <a:t>Authentication is very important in multicast context. Authentication includes authentication (verification) of sender and also group members. When group employs cryptographic techniques such as encryption for security then authentication may result in restricting access to keys used to secure the group</a:t>
            </a:r>
            <a:r>
              <a:rPr lang="en-US" altLang="zh-CN" smtClean="0">
                <a:latin typeface="Arial" pitchFamily="34" charset="0"/>
              </a:rPr>
              <a:t>’</a:t>
            </a:r>
            <a:r>
              <a:rPr lang="en-US" altLang="zh-CN" smtClean="0"/>
              <a:t>s communications. Source authentication may involve digital signing. </a:t>
            </a:r>
            <a:r>
              <a:rPr lang="en-US" altLang="zh-CN" u="sng" smtClean="0"/>
              <a:t>An essential part of key distribution protocol. Integrity means no one is altering the contents of data in between the transmission.(BUT CAN BE IMPLEMENTED AT TRANSPORT LAYER) Confidentiality is like a private multicast session.</a:t>
            </a:r>
          </a:p>
          <a:p>
            <a:pPr eaLnBrk="1" hangingPunct="1"/>
            <a:r>
              <a:rPr lang="en-US" altLang="zh-CN" smtClean="0"/>
              <a:t>Next important issue is group key management. Which members should receive and which should not receive group key ? Whether every member has received proper, up-to-date information about keys. Access to key material is a KEY POINT in security.</a:t>
            </a:r>
          </a:p>
          <a:p>
            <a:pPr eaLnBrk="1" hangingPunct="1"/>
            <a:r>
              <a:rPr lang="en-US" altLang="zh-CN" smtClean="0"/>
              <a:t>Group dynamics are the next two points. They create scalability problems and different scenarios as we will c in next slides. The join and leave of members involves the change of group key.</a:t>
            </a:r>
          </a:p>
          <a:p>
            <a:pPr eaLnBrk="1" hangingPunct="1"/>
            <a:r>
              <a:rPr lang="en-US" altLang="zh-CN" smtClean="0"/>
              <a:t>For long lasting sessions group key might be required to be changed for security purposes.</a:t>
            </a:r>
          </a:p>
          <a:p>
            <a:pPr eaLnBrk="1" hangingPunct="1"/>
            <a:r>
              <a:rPr lang="en-US" altLang="zh-CN" smtClean="0"/>
              <a:t>Depending on the session, whether to allow external auditing of session (session monitoring) is another facet of security in multicast.</a:t>
            </a:r>
          </a:p>
        </p:txBody>
      </p:sp>
    </p:spTree>
    <p:extLst>
      <p:ext uri="{BB962C8B-B14F-4D97-AF65-F5344CB8AC3E}">
        <p14:creationId xmlns:p14="http://schemas.microsoft.com/office/powerpoint/2010/main" val="1776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w="9525"/>
        </p:spPr>
        <p:txBody>
          <a:bodyPr/>
          <a:lstStyle/>
          <a:p>
            <a:r>
              <a:rPr lang="en-US" altLang="zh-CN" smtClean="0"/>
              <a:t>IEEE802.3x</a:t>
            </a:r>
            <a:r>
              <a:rPr lang="zh-CN" altLang="en-US" smtClean="0"/>
              <a:t>规定了一种</a:t>
            </a:r>
            <a:r>
              <a:rPr lang="en-US" altLang="zh-CN" smtClean="0"/>
              <a:t>64</a:t>
            </a:r>
            <a:r>
              <a:rPr lang="zh-CN" altLang="en-US" smtClean="0"/>
              <a:t>字节的“</a:t>
            </a:r>
            <a:r>
              <a:rPr lang="en-US" altLang="zh-CN" smtClean="0"/>
              <a:t>PAUSE”MAC</a:t>
            </a:r>
            <a:r>
              <a:rPr lang="zh-CN" altLang="en-US" smtClean="0"/>
              <a:t>控制帧的格式，当端口发生阻塞时，交换机向信息源发送“</a:t>
            </a:r>
            <a:r>
              <a:rPr lang="en-US" altLang="zh-CN" smtClean="0"/>
              <a:t>PAUSE”</a:t>
            </a:r>
            <a:r>
              <a:rPr lang="zh-CN" altLang="en-US" smtClean="0"/>
              <a:t>帧，告诉信息源暂停一段时间发送。</a:t>
            </a:r>
          </a:p>
        </p:txBody>
      </p:sp>
    </p:spTree>
    <p:extLst>
      <p:ext uri="{BB962C8B-B14F-4D97-AF65-F5344CB8AC3E}">
        <p14:creationId xmlns:p14="http://schemas.microsoft.com/office/powerpoint/2010/main" val="167345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4613" y="9285288"/>
            <a:ext cx="2971800" cy="487362"/>
          </a:xfrm>
          <a:prstGeom prst="rect">
            <a:avLst/>
          </a:prstGeom>
          <a:noFill/>
          <a:ln w="9525">
            <a:noFill/>
            <a:miter lim="800000"/>
            <a:headEnd/>
            <a:tailEnd/>
          </a:ln>
        </p:spPr>
        <p:txBody>
          <a:bodyPr lIns="95738" tIns="47869" rIns="95738" bIns="47869" anchor="b"/>
          <a:lstStyle/>
          <a:p>
            <a:pPr algn="r" defTabSz="957263"/>
            <a:fld id="{F117E424-FD51-4230-8C46-4C91B526013D}" type="slidenum">
              <a:rPr lang="en-US" altLang="zh-CN" sz="1300">
                <a:latin typeface="Times New Roman" pitchFamily="18" charset="0"/>
                <a:cs typeface="Arial" pitchFamily="34" charset="0"/>
              </a:rPr>
              <a:pPr algn="r" defTabSz="957263"/>
              <a:t>23</a:t>
            </a:fld>
            <a:endParaRPr lang="en-US" altLang="zh-CN" sz="1300">
              <a:latin typeface="Times New Roman" pitchFamily="18" charset="0"/>
              <a:cs typeface="Arial" pitchFamily="34" charset="0"/>
            </a:endParaRPr>
          </a:p>
        </p:txBody>
      </p:sp>
      <p:sp>
        <p:nvSpPr>
          <p:cNvPr id="81923" name="Rectangle 2"/>
          <p:cNvSpPr>
            <a:spLocks noGrp="1" noRot="1" noChangeAspect="1" noChangeArrowheads="1" noTextEdit="1"/>
          </p:cNvSpPr>
          <p:nvPr>
            <p:ph type="sldImg"/>
          </p:nvPr>
        </p:nvSpPr>
        <p:spPr>
          <a:xfrm>
            <a:off x="979488" y="720725"/>
            <a:ext cx="4902200" cy="3676650"/>
          </a:xfrm>
          <a:ln/>
        </p:spPr>
      </p:sp>
      <p:sp>
        <p:nvSpPr>
          <p:cNvPr id="81924" name="Rectangle 3"/>
          <p:cNvSpPr>
            <a:spLocks noGrp="1" noChangeArrowheads="1"/>
          </p:cNvSpPr>
          <p:nvPr>
            <p:ph type="body" idx="1"/>
          </p:nvPr>
        </p:nvSpPr>
        <p:spPr>
          <a:xfrm>
            <a:off x="884238" y="4646613"/>
            <a:ext cx="5089525" cy="4411662"/>
          </a:xfrm>
          <a:noFill/>
          <a:ln w="9525"/>
        </p:spPr>
        <p:txBody>
          <a:bodyPr lIns="95738" tIns="47869" rIns="95738" bIns="47869"/>
          <a:lstStyle/>
          <a:p>
            <a:pPr eaLnBrk="1" hangingPunct="1"/>
            <a:endParaRPr lang="fr-FR" altLang="zh-CN" smtClean="0"/>
          </a:p>
        </p:txBody>
      </p:sp>
    </p:spTree>
    <p:extLst>
      <p:ext uri="{BB962C8B-B14F-4D97-AF65-F5344CB8AC3E}">
        <p14:creationId xmlns:p14="http://schemas.microsoft.com/office/powerpoint/2010/main" val="69492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9285288"/>
            <a:ext cx="2971800" cy="487362"/>
          </a:xfrm>
          <a:prstGeom prst="rect">
            <a:avLst/>
          </a:prstGeom>
          <a:noFill/>
          <a:ln w="9525">
            <a:noFill/>
            <a:miter lim="800000"/>
            <a:headEnd/>
            <a:tailEnd/>
          </a:ln>
        </p:spPr>
        <p:txBody>
          <a:bodyPr lIns="95738" tIns="47869" rIns="95738" bIns="47869" anchor="b"/>
          <a:lstStyle/>
          <a:p>
            <a:pPr algn="r" defTabSz="957263"/>
            <a:fld id="{D8B2366E-413C-467E-B290-ADB25EF62753}" type="slidenum">
              <a:rPr lang="en-US" altLang="zh-CN" sz="1300">
                <a:latin typeface="Times New Roman" pitchFamily="18" charset="0"/>
                <a:cs typeface="Arial" pitchFamily="34" charset="0"/>
              </a:rPr>
              <a:pPr algn="r" defTabSz="957263"/>
              <a:t>24</a:t>
            </a:fld>
            <a:endParaRPr lang="en-US" altLang="zh-CN" sz="1300">
              <a:latin typeface="Times New Roman" pitchFamily="18" charset="0"/>
              <a:cs typeface="Arial" pitchFamily="34" charset="0"/>
            </a:endParaRPr>
          </a:p>
        </p:txBody>
      </p:sp>
      <p:sp>
        <p:nvSpPr>
          <p:cNvPr id="82947" name="Rectangle 2"/>
          <p:cNvSpPr>
            <a:spLocks noGrp="1" noRot="1" noChangeAspect="1" noChangeArrowheads="1" noTextEdit="1"/>
          </p:cNvSpPr>
          <p:nvPr>
            <p:ph type="sldImg"/>
          </p:nvPr>
        </p:nvSpPr>
        <p:spPr>
          <a:xfrm>
            <a:off x="985838" y="733425"/>
            <a:ext cx="4887912" cy="3665538"/>
          </a:xfrm>
          <a:ln/>
        </p:spPr>
      </p:sp>
      <p:sp>
        <p:nvSpPr>
          <p:cNvPr id="82948" name="Rectangle 3"/>
          <p:cNvSpPr>
            <a:spLocks noGrp="1" noChangeArrowheads="1"/>
          </p:cNvSpPr>
          <p:nvPr>
            <p:ph type="body" idx="1"/>
          </p:nvPr>
        </p:nvSpPr>
        <p:spPr>
          <a:xfrm>
            <a:off x="685800" y="4643438"/>
            <a:ext cx="5486400" cy="4397375"/>
          </a:xfrm>
          <a:noFill/>
          <a:ln w="9525"/>
        </p:spPr>
        <p:txBody>
          <a:bodyPr lIns="95738" tIns="47869" rIns="95738" bIns="47869"/>
          <a:lstStyle/>
          <a:p>
            <a:pPr eaLnBrk="1" hangingPunct="1"/>
            <a:endParaRPr lang="zh-CN" altLang="zh-CN" smtClean="0"/>
          </a:p>
        </p:txBody>
      </p:sp>
    </p:spTree>
    <p:extLst>
      <p:ext uri="{BB962C8B-B14F-4D97-AF65-F5344CB8AC3E}">
        <p14:creationId xmlns:p14="http://schemas.microsoft.com/office/powerpoint/2010/main" val="1349747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613" y="9285288"/>
            <a:ext cx="2971800" cy="487362"/>
          </a:xfrm>
          <a:prstGeom prst="rect">
            <a:avLst/>
          </a:prstGeom>
          <a:noFill/>
          <a:ln w="9525">
            <a:noFill/>
            <a:miter lim="800000"/>
            <a:headEnd/>
            <a:tailEnd/>
          </a:ln>
        </p:spPr>
        <p:txBody>
          <a:bodyPr lIns="95738" tIns="47869" rIns="95738" bIns="47869" anchor="b"/>
          <a:lstStyle/>
          <a:p>
            <a:pPr algn="r" defTabSz="957263"/>
            <a:fld id="{D2B61D23-FA53-409A-BA3E-48BF20CE4850}" type="slidenum">
              <a:rPr lang="en-US" altLang="zh-CN" sz="1300">
                <a:latin typeface="Times New Roman" pitchFamily="18" charset="0"/>
                <a:cs typeface="Arial" pitchFamily="34" charset="0"/>
              </a:rPr>
              <a:pPr algn="r" defTabSz="957263"/>
              <a:t>25</a:t>
            </a:fld>
            <a:endParaRPr lang="en-US" altLang="zh-CN" sz="1300">
              <a:latin typeface="Times New Roman" pitchFamily="18" charset="0"/>
              <a:cs typeface="Arial" pitchFamily="34" charset="0"/>
            </a:endParaRPr>
          </a:p>
        </p:txBody>
      </p:sp>
      <p:sp>
        <p:nvSpPr>
          <p:cNvPr id="83971" name="Rectangle 2"/>
          <p:cNvSpPr>
            <a:spLocks noGrp="1" noRot="1" noChangeAspect="1" noChangeArrowheads="1" noTextEdit="1"/>
          </p:cNvSpPr>
          <p:nvPr>
            <p:ph type="sldImg"/>
          </p:nvPr>
        </p:nvSpPr>
        <p:spPr>
          <a:xfrm>
            <a:off x="993775" y="741363"/>
            <a:ext cx="4876800" cy="3657600"/>
          </a:xfrm>
          <a:ln/>
        </p:spPr>
      </p:sp>
      <p:sp>
        <p:nvSpPr>
          <p:cNvPr id="83972" name="Rectangle 3"/>
          <p:cNvSpPr>
            <a:spLocks noGrp="1" noChangeArrowheads="1"/>
          </p:cNvSpPr>
          <p:nvPr>
            <p:ph type="body" idx="1"/>
          </p:nvPr>
        </p:nvSpPr>
        <p:spPr>
          <a:xfrm>
            <a:off x="912813" y="4643438"/>
            <a:ext cx="5030787" cy="4395787"/>
          </a:xfrm>
          <a:noFill/>
          <a:ln w="9525"/>
        </p:spPr>
        <p:txBody>
          <a:bodyPr lIns="95738" tIns="47869" rIns="95738" bIns="47869"/>
          <a:lstStyle/>
          <a:p>
            <a:pPr eaLnBrk="1" hangingPunct="1"/>
            <a:endParaRPr lang="zh-CN" altLang="zh-CN" smtClean="0"/>
          </a:p>
        </p:txBody>
      </p:sp>
    </p:spTree>
    <p:extLst>
      <p:ext uri="{BB962C8B-B14F-4D97-AF65-F5344CB8AC3E}">
        <p14:creationId xmlns:p14="http://schemas.microsoft.com/office/powerpoint/2010/main" val="98563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985838" y="733425"/>
            <a:ext cx="4886325" cy="3665538"/>
          </a:xfrm>
          <a:ln/>
        </p:spPr>
      </p:sp>
      <p:sp>
        <p:nvSpPr>
          <p:cNvPr id="84995" name="Rectangle 3"/>
          <p:cNvSpPr>
            <a:spLocks noGrp="1" noChangeArrowheads="1"/>
          </p:cNvSpPr>
          <p:nvPr>
            <p:ph type="body" idx="1"/>
          </p:nvPr>
        </p:nvSpPr>
        <p:spPr>
          <a:xfrm>
            <a:off x="914400" y="4643438"/>
            <a:ext cx="5029200" cy="4397375"/>
          </a:xfrm>
          <a:noFill/>
          <a:ln w="9525"/>
        </p:spPr>
        <p:txBody>
          <a:bodyPr/>
          <a:lstStyle/>
          <a:p>
            <a:pPr eaLnBrk="1" hangingPunct="1"/>
            <a:r>
              <a:rPr lang="en-US" altLang="ko-KR" smtClean="0"/>
              <a:t>n</a:t>
            </a:r>
          </a:p>
        </p:txBody>
      </p:sp>
    </p:spTree>
    <p:extLst>
      <p:ext uri="{BB962C8B-B14F-4D97-AF65-F5344CB8AC3E}">
        <p14:creationId xmlns:p14="http://schemas.microsoft.com/office/powerpoint/2010/main" val="233246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984250" y="731838"/>
            <a:ext cx="4889500" cy="3667125"/>
          </a:xfrm>
          <a:ln/>
        </p:spPr>
      </p:sp>
      <p:sp>
        <p:nvSpPr>
          <p:cNvPr id="86019" name="Rectangle 3"/>
          <p:cNvSpPr>
            <a:spLocks noGrp="1" noChangeArrowheads="1"/>
          </p:cNvSpPr>
          <p:nvPr>
            <p:ph type="body" idx="1"/>
          </p:nvPr>
        </p:nvSpPr>
        <p:spPr>
          <a:xfrm>
            <a:off x="1060450" y="4649788"/>
            <a:ext cx="4741863" cy="3754437"/>
          </a:xfrm>
          <a:noFill/>
          <a:ln w="9525"/>
        </p:spPr>
        <p:txBody>
          <a:bodyPr/>
          <a:lstStyle/>
          <a:p>
            <a:pPr eaLnBrk="1" hangingPunct="1"/>
            <a:endParaRPr lang="en-US" altLang="zh-CN" smtClean="0"/>
          </a:p>
        </p:txBody>
      </p:sp>
    </p:spTree>
    <p:extLst>
      <p:ext uri="{BB962C8B-B14F-4D97-AF65-F5344CB8AC3E}">
        <p14:creationId xmlns:p14="http://schemas.microsoft.com/office/powerpoint/2010/main" val="26224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984250" y="731838"/>
            <a:ext cx="4889500" cy="3667125"/>
          </a:xfrm>
          <a:ln/>
        </p:spPr>
      </p:sp>
      <p:sp>
        <p:nvSpPr>
          <p:cNvPr id="87043" name="Rectangle 3"/>
          <p:cNvSpPr>
            <a:spLocks noGrp="1" noChangeArrowheads="1"/>
          </p:cNvSpPr>
          <p:nvPr>
            <p:ph type="body" idx="1"/>
          </p:nvPr>
        </p:nvSpPr>
        <p:spPr>
          <a:xfrm>
            <a:off x="1060450" y="4649788"/>
            <a:ext cx="4741863" cy="3754437"/>
          </a:xfrm>
          <a:noFill/>
          <a:ln w="9525"/>
        </p:spPr>
        <p:txBody>
          <a:bodyPr/>
          <a:lstStyle/>
          <a:p>
            <a:pPr eaLnBrk="1" hangingPunct="1"/>
            <a:endParaRPr lang="en-US" altLang="zh-CN" smtClean="0"/>
          </a:p>
        </p:txBody>
      </p:sp>
    </p:spTree>
    <p:extLst>
      <p:ext uri="{BB962C8B-B14F-4D97-AF65-F5344CB8AC3E}">
        <p14:creationId xmlns:p14="http://schemas.microsoft.com/office/powerpoint/2010/main" val="19496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950913" y="722313"/>
            <a:ext cx="4916487" cy="3687762"/>
          </a:xfrm>
          <a:ln/>
        </p:spPr>
      </p:sp>
      <p:sp>
        <p:nvSpPr>
          <p:cNvPr id="88067" name="Rectangle 3"/>
          <p:cNvSpPr>
            <a:spLocks noGrp="1" noChangeArrowheads="1"/>
          </p:cNvSpPr>
          <p:nvPr>
            <p:ph type="body" idx="1"/>
          </p:nvPr>
        </p:nvSpPr>
        <p:spPr>
          <a:xfrm>
            <a:off x="895350" y="4652963"/>
            <a:ext cx="5075238" cy="4408487"/>
          </a:xfrm>
          <a:noFill/>
          <a:ln w="9525"/>
        </p:spPr>
        <p:txBody>
          <a:bodyPr/>
          <a:lstStyle/>
          <a:p>
            <a:pPr eaLnBrk="1" hangingPunct="1">
              <a:lnSpc>
                <a:spcPct val="90000"/>
              </a:lnSpc>
            </a:pPr>
            <a:r>
              <a:rPr lang="en-US" altLang="zh-CN" sz="900" smtClean="0">
                <a:latin typeface="Arial" pitchFamily="34" charset="0"/>
              </a:rPr>
              <a:t>Multicast is an efficient way of delivering one-to-many communications across an IP infrastructure.  A single stream of data can be sent to the network from a server, and interested listeners request to receive the data.  A distribution tree is created, allowing many recipients to receive the data without duplicate packets being generated in the network.  The SprintLink network has been configured to handle multicast traffic natively.  With the addition of a few statements in their router configuration, customers can send and receive multicast traffic.</a:t>
            </a:r>
          </a:p>
          <a:p>
            <a:pPr eaLnBrk="1" hangingPunct="1">
              <a:lnSpc>
                <a:spcPct val="90000"/>
              </a:lnSpc>
            </a:pPr>
            <a:endParaRPr lang="en-US" altLang="zh-CN" sz="900" smtClean="0">
              <a:latin typeface="Arial" pitchFamily="34" charset="0"/>
            </a:endParaRPr>
          </a:p>
          <a:p>
            <a:pPr eaLnBrk="1" hangingPunct="1">
              <a:lnSpc>
                <a:spcPct val="90000"/>
              </a:lnSpc>
            </a:pPr>
            <a:r>
              <a:rPr lang="en-US" altLang="zh-CN" sz="900" smtClean="0">
                <a:latin typeface="Arial" pitchFamily="34" charset="0"/>
              </a:rPr>
              <a:t>As you can see from the diagrams, multicast makes far more efficient use of the network than does unicast.  It enables cost-effective, high-performing and reliable point-to-multipoint and multipoint-to-multipoint Internet data transmissions, which saves processing load on routers and servers.  It is also highly scalable.  </a:t>
            </a:r>
          </a:p>
          <a:p>
            <a:pPr eaLnBrk="1" hangingPunct="1">
              <a:lnSpc>
                <a:spcPct val="90000"/>
              </a:lnSpc>
            </a:pPr>
            <a:endParaRPr lang="en-US" altLang="zh-CN" sz="900" smtClean="0">
              <a:latin typeface="Arial" pitchFamily="34" charset="0"/>
            </a:endParaRPr>
          </a:p>
          <a:p>
            <a:pPr eaLnBrk="1" hangingPunct="1">
              <a:lnSpc>
                <a:spcPct val="90000"/>
              </a:lnSpc>
            </a:pPr>
            <a:r>
              <a:rPr lang="en-US" altLang="zh-CN" sz="900" smtClean="0">
                <a:latin typeface="Arial" pitchFamily="34" charset="0"/>
              </a:rPr>
              <a:t>There are many pertinent applications.   Audio/video distribution, data warehousing, conferencing and collaboration, and of course, training and distance learning are just a few that come to mind.</a:t>
            </a:r>
          </a:p>
          <a:p>
            <a:pPr eaLnBrk="1" hangingPunct="1">
              <a:lnSpc>
                <a:spcPct val="90000"/>
              </a:lnSpc>
            </a:pPr>
            <a:endParaRPr lang="en-US" altLang="zh-CN" sz="900" smtClean="0">
              <a:latin typeface="Arial" pitchFamily="34" charset="0"/>
            </a:endParaRPr>
          </a:p>
          <a:p>
            <a:pPr eaLnBrk="1" hangingPunct="1">
              <a:lnSpc>
                <a:spcPct val="90000"/>
              </a:lnSpc>
            </a:pPr>
            <a:r>
              <a:rPr lang="en-US" altLang="zh-CN" sz="900" smtClean="0">
                <a:latin typeface="Arial" pitchFamily="34" charset="0"/>
              </a:rPr>
              <a:t>Multicast is an optimal service to support e-learning. A little known fact is that Sprint is the provider behind a good number of global e-learning initiatives. For example we provide high-speed global connectivity to Nordunet, the Nordic Internet highway that connects research and education networks in Sweden, Denmark, Norway, Finland and Iceland.  It took Sprint just one day to organize a 2.5Gb (gigabit) connection to the public Internet from the moment NORDUnet ordered the emergency connection, to the moment it was completed</a:t>
            </a:r>
          </a:p>
          <a:p>
            <a:pPr eaLnBrk="1" hangingPunct="1">
              <a:lnSpc>
                <a:spcPct val="90000"/>
              </a:lnSpc>
            </a:pPr>
            <a:endParaRPr lang="en-US" altLang="zh-CN" sz="900" smtClean="0">
              <a:latin typeface="Arial" pitchFamily="34" charset="0"/>
            </a:endParaRPr>
          </a:p>
          <a:p>
            <a:pPr eaLnBrk="1" hangingPunct="1">
              <a:lnSpc>
                <a:spcPct val="90000"/>
              </a:lnSpc>
            </a:pPr>
            <a:r>
              <a:rPr lang="en-US" altLang="zh-CN" sz="900" smtClean="0">
                <a:latin typeface="Arial" pitchFamily="34" charset="0"/>
              </a:rPr>
              <a:t>Back to multicasting -- while it is a very interesting technology, it really isn’t new.  What is new is managed multicast.  Carriers like Sprint will actually take care of the set-up and management of the multicast streams, making this technology much more user friendly.  Customers will easily be able to take advantage of the reduced travel and other benefits associated with multicast.</a:t>
            </a:r>
          </a:p>
          <a:p>
            <a:pPr eaLnBrk="1" hangingPunct="1">
              <a:lnSpc>
                <a:spcPct val="90000"/>
              </a:lnSpc>
            </a:pPr>
            <a:endParaRPr lang="en-US" altLang="zh-CN" sz="900" smtClean="0">
              <a:latin typeface="Arial" pitchFamily="34" charset="0"/>
            </a:endParaRPr>
          </a:p>
          <a:p>
            <a:pPr eaLnBrk="1" hangingPunct="1">
              <a:lnSpc>
                <a:spcPct val="90000"/>
              </a:lnSpc>
            </a:pPr>
            <a:r>
              <a:rPr lang="en-US" altLang="zh-CN" sz="900" smtClean="0">
                <a:latin typeface="Arial" pitchFamily="34" charset="0"/>
              </a:rPr>
              <a:t>In the coming months, we will see multicast, like many other technologies, appear right on users’ desktops.</a:t>
            </a:r>
          </a:p>
          <a:p>
            <a:pPr eaLnBrk="1" hangingPunct="1">
              <a:lnSpc>
                <a:spcPct val="90000"/>
              </a:lnSpc>
            </a:pPr>
            <a:endParaRPr lang="en-US" altLang="zh-CN" sz="900" smtClean="0">
              <a:latin typeface="Arial" pitchFamily="34" charset="0"/>
            </a:endParaRPr>
          </a:p>
          <a:p>
            <a:pPr eaLnBrk="1" hangingPunct="1">
              <a:lnSpc>
                <a:spcPct val="90000"/>
              </a:lnSpc>
            </a:pPr>
            <a:endParaRPr lang="en-US" altLang="zh-CN" sz="900" smtClean="0"/>
          </a:p>
        </p:txBody>
      </p:sp>
    </p:spTree>
    <p:extLst>
      <p:ext uri="{BB962C8B-B14F-4D97-AF65-F5344CB8AC3E}">
        <p14:creationId xmlns:p14="http://schemas.microsoft.com/office/powerpoint/2010/main" val="115570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2FA7C78E-4100-4148-91FA-C76B405FF805}" type="datetime1">
              <a:rPr lang="zh-CN" altLang="en-US"/>
              <a:pPr>
                <a:defRPr/>
              </a:pPr>
              <a:t>2014-12-3</a:t>
            </a:fld>
            <a:endParaRPr lang="en-US" altLang="zh-CN"/>
          </a:p>
        </p:txBody>
      </p:sp>
      <p:sp>
        <p:nvSpPr>
          <p:cNvPr id="5" name="Rectangle 44"/>
          <p:cNvSpPr>
            <a:spLocks noGrp="1" noChangeArrowheads="1"/>
          </p:cNvSpPr>
          <p:nvPr>
            <p:ph type="ftr" sz="quarter" idx="11"/>
          </p:nvPr>
        </p:nvSpPr>
        <p:spPr/>
        <p:txBody>
          <a:bodyPr/>
          <a:lstStyle>
            <a:lvl1pPr>
              <a:defRPr/>
            </a:lvl1pPr>
          </a:lstStyle>
          <a:p>
            <a:pPr>
              <a:defRPr/>
            </a:pPr>
            <a:endParaRPr lang="en-US" altLang="zh-CN"/>
          </a:p>
        </p:txBody>
      </p:sp>
      <p:sp>
        <p:nvSpPr>
          <p:cNvPr id="6" name="Rectangle 45"/>
          <p:cNvSpPr>
            <a:spLocks noGrp="1" noChangeArrowheads="1"/>
          </p:cNvSpPr>
          <p:nvPr>
            <p:ph type="sldNum" sz="quarter" idx="12"/>
          </p:nvPr>
        </p:nvSpPr>
        <p:spPr/>
        <p:txBody>
          <a:bodyPr/>
          <a:lstStyle>
            <a:lvl1pPr>
              <a:defRPr/>
            </a:lvl1pPr>
          </a:lstStyle>
          <a:p>
            <a:pPr>
              <a:defRPr/>
            </a:pPr>
            <a:fld id="{FE51E948-1376-40B3-ADD9-B19C436984A1}" type="slidenum">
              <a:rPr lang="en-US" altLang="zh-CN"/>
              <a:pPr>
                <a:defRPr/>
              </a:pPr>
              <a:t>‹#›</a:t>
            </a:fld>
            <a:endParaRPr lang="en-US" altLang="zh-CN"/>
          </a:p>
        </p:txBody>
      </p:sp>
    </p:spTree>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88772F6E-794D-4322-BC2A-07AB7DD50F23}" type="datetime1">
              <a:rPr lang="zh-CN" altLang="en-US"/>
              <a:pPr>
                <a:defRPr/>
              </a:pPr>
              <a:t>2014-12-3</a:t>
            </a:fld>
            <a:endParaRPr lang="en-US" altLang="zh-CN"/>
          </a:p>
        </p:txBody>
      </p:sp>
      <p:sp>
        <p:nvSpPr>
          <p:cNvPr id="5" name="Rectangle 44"/>
          <p:cNvSpPr>
            <a:spLocks noGrp="1" noChangeArrowheads="1"/>
          </p:cNvSpPr>
          <p:nvPr>
            <p:ph type="ftr" sz="quarter" idx="11"/>
          </p:nvPr>
        </p:nvSpPr>
        <p:spPr/>
        <p:txBody>
          <a:bodyPr/>
          <a:lstStyle>
            <a:lvl1pPr>
              <a:defRPr/>
            </a:lvl1pPr>
          </a:lstStyle>
          <a:p>
            <a:pPr>
              <a:defRPr/>
            </a:pPr>
            <a:endParaRPr lang="en-US" altLang="zh-CN"/>
          </a:p>
        </p:txBody>
      </p:sp>
      <p:sp>
        <p:nvSpPr>
          <p:cNvPr id="6" name="Rectangle 45"/>
          <p:cNvSpPr>
            <a:spLocks noGrp="1" noChangeArrowheads="1"/>
          </p:cNvSpPr>
          <p:nvPr>
            <p:ph type="sldNum" sz="quarter" idx="12"/>
          </p:nvPr>
        </p:nvSpPr>
        <p:spPr/>
        <p:txBody>
          <a:bodyPr/>
          <a:lstStyle>
            <a:lvl1pPr>
              <a:defRPr/>
            </a:lvl1pPr>
          </a:lstStyle>
          <a:p>
            <a:pPr>
              <a:defRPr/>
            </a:pPr>
            <a:fld id="{5EAB6C19-0FEA-46A6-900A-547B60520194}" type="slidenum">
              <a:rPr lang="en-US" altLang="zh-CN"/>
              <a:pPr>
                <a:defRPr/>
              </a:pPr>
              <a:t>‹#›</a:t>
            </a:fld>
            <a:endParaRPr lang="en-US" altLang="zh-CN"/>
          </a:p>
        </p:txBody>
      </p:sp>
    </p:spTree>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228600"/>
            <a:ext cx="213360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2484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E4048F60-6604-41A6-8EFD-2E55E53D309E}" type="datetime1">
              <a:rPr lang="zh-CN" altLang="en-US"/>
              <a:pPr>
                <a:defRPr/>
              </a:pPr>
              <a:t>2014-12-3</a:t>
            </a:fld>
            <a:endParaRPr lang="en-US" altLang="zh-CN"/>
          </a:p>
        </p:txBody>
      </p:sp>
      <p:sp>
        <p:nvSpPr>
          <p:cNvPr id="5" name="Rectangle 44"/>
          <p:cNvSpPr>
            <a:spLocks noGrp="1" noChangeArrowheads="1"/>
          </p:cNvSpPr>
          <p:nvPr>
            <p:ph type="ftr" sz="quarter" idx="11"/>
          </p:nvPr>
        </p:nvSpPr>
        <p:spPr/>
        <p:txBody>
          <a:bodyPr/>
          <a:lstStyle>
            <a:lvl1pPr>
              <a:defRPr/>
            </a:lvl1pPr>
          </a:lstStyle>
          <a:p>
            <a:pPr>
              <a:defRPr/>
            </a:pPr>
            <a:endParaRPr lang="en-US" altLang="zh-CN"/>
          </a:p>
        </p:txBody>
      </p:sp>
      <p:sp>
        <p:nvSpPr>
          <p:cNvPr id="6" name="Rectangle 45"/>
          <p:cNvSpPr>
            <a:spLocks noGrp="1" noChangeArrowheads="1"/>
          </p:cNvSpPr>
          <p:nvPr>
            <p:ph type="sldNum" sz="quarter" idx="12"/>
          </p:nvPr>
        </p:nvSpPr>
        <p:spPr/>
        <p:txBody>
          <a:bodyPr/>
          <a:lstStyle>
            <a:lvl1pPr>
              <a:defRPr/>
            </a:lvl1pPr>
          </a:lstStyle>
          <a:p>
            <a:pPr>
              <a:defRPr/>
            </a:pPr>
            <a:fld id="{71928AE5-28B3-4313-ABBD-8511226FD71B}" type="slidenum">
              <a:rPr lang="en-US" altLang="zh-CN"/>
              <a:pPr>
                <a:defRPr/>
              </a:pPr>
              <a:t>‹#›</a:t>
            </a:fld>
            <a:endParaRPr lang="en-US" altLang="zh-CN"/>
          </a:p>
        </p:txBody>
      </p:sp>
    </p:spTree>
  </p:cSld>
  <p:clrMapOvr>
    <a:masterClrMapping/>
  </p:clrMapOvr>
  <p:transition spd="med">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534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76400"/>
            <a:ext cx="38100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76400"/>
            <a:ext cx="3810000" cy="4419600"/>
          </a:xfrm>
        </p:spPr>
        <p:txBody>
          <a:bodyPr/>
          <a:lstStyle/>
          <a:p>
            <a:pPr lvl="0"/>
            <a:endParaRPr lang="zh-CN" altLang="en-US" noProof="0" smtClean="0"/>
          </a:p>
        </p:txBody>
      </p:sp>
      <p:sp>
        <p:nvSpPr>
          <p:cNvPr id="5"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08978680-C264-417B-8F41-48D0653884E2}" type="datetime1">
              <a:rPr lang="zh-CN" altLang="en-US"/>
              <a:pPr>
                <a:defRPr/>
              </a:pPr>
              <a:t>2014-12-3</a:t>
            </a:fld>
            <a:endParaRPr lang="en-US" altLang="zh-CN"/>
          </a:p>
        </p:txBody>
      </p:sp>
      <p:sp>
        <p:nvSpPr>
          <p:cNvPr id="6" name="Rectangle 44"/>
          <p:cNvSpPr>
            <a:spLocks noGrp="1" noChangeArrowheads="1"/>
          </p:cNvSpPr>
          <p:nvPr>
            <p:ph type="ftr" sz="quarter" idx="11"/>
          </p:nvPr>
        </p:nvSpPr>
        <p:spPr/>
        <p:txBody>
          <a:bodyPr/>
          <a:lstStyle>
            <a:lvl1pPr>
              <a:defRPr/>
            </a:lvl1pPr>
          </a:lstStyle>
          <a:p>
            <a:pPr>
              <a:defRPr/>
            </a:pPr>
            <a:endParaRPr lang="en-US" altLang="zh-CN"/>
          </a:p>
        </p:txBody>
      </p:sp>
      <p:sp>
        <p:nvSpPr>
          <p:cNvPr id="7" name="Rectangle 45"/>
          <p:cNvSpPr>
            <a:spLocks noGrp="1" noChangeArrowheads="1"/>
          </p:cNvSpPr>
          <p:nvPr>
            <p:ph type="sldNum" sz="quarter" idx="12"/>
          </p:nvPr>
        </p:nvSpPr>
        <p:spPr/>
        <p:txBody>
          <a:bodyPr/>
          <a:lstStyle>
            <a:lvl1pPr>
              <a:defRPr/>
            </a:lvl1pPr>
          </a:lstStyle>
          <a:p>
            <a:pPr>
              <a:defRPr/>
            </a:pPr>
            <a:fld id="{E1BA8C7C-4CE0-4DA1-AF49-DCDFCD3DD166}" type="slidenum">
              <a:rPr lang="en-US" altLang="zh-CN"/>
              <a:pPr>
                <a:defRPr/>
              </a:pPr>
              <a:t>‹#›</a:t>
            </a:fld>
            <a:endParaRPr lang="en-US" altLang="zh-CN"/>
          </a:p>
        </p:txBody>
      </p:sp>
    </p:spTree>
  </p:cSld>
  <p:clrMapOvr>
    <a:masterClrMapping/>
  </p:clrMapOvr>
  <p:transition spd="med">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27746"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9277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8FD9E187-199C-451A-9DE5-2AD1FBA25A71}" type="datetime1">
              <a:rPr lang="zh-CN" altLang="en-US"/>
              <a:pPr>
                <a:defRPr/>
              </a:pPr>
              <a:t>2014-12-3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628C75-892D-4B0A-9442-9F9467A86E22}"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AC4C8E8-CE2A-41E4-B079-4C134DFAE2FE}" type="datetime1">
              <a:rPr lang="zh-CN" altLang="en-US"/>
              <a:pPr>
                <a:defRPr/>
              </a:pPr>
              <a:t>2014-12-3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302815-0557-4B51-A0B3-F96F89415F75}"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46636F1-0DC0-4B58-AA32-075086942DC5}" type="datetime1">
              <a:rPr lang="zh-CN" altLang="en-US"/>
              <a:pPr>
                <a:defRPr/>
              </a:pPr>
              <a:t>2014-12-3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C2A84F-F7A0-40E4-94B7-1072A251FFE0}"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94F38C6-539E-4BE7-AD8B-39238B06E4DF}" type="datetime1">
              <a:rPr lang="zh-CN" altLang="en-US"/>
              <a:pPr>
                <a:defRPr/>
              </a:pPr>
              <a:t>2014-12-3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D3FCF2-F9CD-499B-84F4-5C752BF915A7}"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D818DF59-7CE1-4644-8BBA-32A1C0A394FA}" type="datetime1">
              <a:rPr lang="zh-CN" altLang="en-US"/>
              <a:pPr>
                <a:defRPr/>
              </a:pPr>
              <a:t>2014-12-3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03FA5B-CDBF-4FDB-9830-05469932F3D4}"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D8A101D-16A7-42A9-88A5-C9BD2E6B50C5}" type="datetime1">
              <a:rPr lang="zh-CN" altLang="en-US"/>
              <a:pPr>
                <a:defRPr/>
              </a:pPr>
              <a:t>2014-12-3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F6767AB-4AC2-4392-8560-77B63A46C263}"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C7B137B-EBCB-4B18-882B-9358A81BD464}" type="datetime1">
              <a:rPr lang="zh-CN" altLang="en-US"/>
              <a:pPr>
                <a:defRPr/>
              </a:pPr>
              <a:t>2014-12-3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C641026-9CE6-4BFD-8B8A-CF846B6F903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fld id="{826FA35F-2608-490A-B6D0-4834CEAE9CE3}" type="slidenum">
              <a:rPr lang="en-US" altLang="zh-CN"/>
              <a:pPr>
                <a:defRPr/>
              </a:pPr>
              <a:t>‹#›</a:t>
            </a:fld>
            <a:endParaRPr lang="en-US" altLang="zh-CN"/>
          </a:p>
        </p:txBody>
      </p:sp>
    </p:spTree>
  </p:cSld>
  <p:clrMapOvr>
    <a:masterClrMapping/>
  </p:clrMapOvr>
  <p:transition spd="med">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A589564-7096-496B-BA9F-D049E0FF34E1}" type="datetime1">
              <a:rPr lang="zh-CN" altLang="en-US"/>
              <a:pPr>
                <a:defRPr/>
              </a:pPr>
              <a:t>2014-12-3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3D28A3-03BC-44FC-8F9E-FF004C333781}"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2D8A42D-25FA-4A51-9858-DD4D2AB9E933}" type="datetime1">
              <a:rPr lang="zh-CN" altLang="en-US"/>
              <a:pPr>
                <a:defRPr/>
              </a:pPr>
              <a:t>2014-12-3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9E8424-AEB1-410C-8BD2-88D20C3276BF}"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DE77A13-7D72-4A90-8E56-3EDB799F1B18}" type="datetime1">
              <a:rPr lang="zh-CN" altLang="en-US"/>
              <a:pPr>
                <a:defRPr/>
              </a:pPr>
              <a:t>2014-12-3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7FB6A0-A905-4572-962D-E85A966C97B1}"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A98E56D-736C-4833-8656-177697960156}" type="datetime1">
              <a:rPr lang="zh-CN" altLang="en-US"/>
              <a:pPr>
                <a:defRPr/>
              </a:pPr>
              <a:t>2014-12-3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2BC56A-3750-46D7-96AA-CBE36BE79A8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163C8662-F30E-48EB-92FA-77B309CEC70F}" type="datetime1">
              <a:rPr lang="zh-CN" altLang="en-US"/>
              <a:pPr>
                <a:defRPr/>
              </a:pPr>
              <a:t>2014-12-3</a:t>
            </a:fld>
            <a:endParaRPr lang="en-US" altLang="zh-CN"/>
          </a:p>
        </p:txBody>
      </p:sp>
      <p:sp>
        <p:nvSpPr>
          <p:cNvPr id="5" name="Rectangle 44"/>
          <p:cNvSpPr>
            <a:spLocks noGrp="1" noChangeArrowheads="1"/>
          </p:cNvSpPr>
          <p:nvPr>
            <p:ph type="ftr" sz="quarter" idx="11"/>
          </p:nvPr>
        </p:nvSpPr>
        <p:spPr/>
        <p:txBody>
          <a:bodyPr/>
          <a:lstStyle>
            <a:lvl1pPr>
              <a:defRPr/>
            </a:lvl1pPr>
          </a:lstStyle>
          <a:p>
            <a:pPr>
              <a:defRPr/>
            </a:pPr>
            <a:endParaRPr lang="en-US" altLang="zh-CN"/>
          </a:p>
        </p:txBody>
      </p:sp>
      <p:sp>
        <p:nvSpPr>
          <p:cNvPr id="6" name="Rectangle 45"/>
          <p:cNvSpPr>
            <a:spLocks noGrp="1" noChangeArrowheads="1"/>
          </p:cNvSpPr>
          <p:nvPr>
            <p:ph type="sldNum" sz="quarter" idx="12"/>
          </p:nvPr>
        </p:nvSpPr>
        <p:spPr/>
        <p:txBody>
          <a:bodyPr/>
          <a:lstStyle>
            <a:lvl1pPr>
              <a:defRPr/>
            </a:lvl1pPr>
          </a:lstStyle>
          <a:p>
            <a:pPr>
              <a:defRPr/>
            </a:pPr>
            <a:fld id="{E9F4AE9E-2B64-4487-8D8D-0669C96E24C1}" type="slidenum">
              <a:rPr lang="en-US" altLang="zh-CN"/>
              <a:pPr>
                <a:defRPr/>
              </a:pPr>
              <a:t>‹#›</a:t>
            </a:fld>
            <a:endParaRPr lang="en-US" altLang="zh-CN"/>
          </a:p>
        </p:txBody>
      </p:sp>
    </p:spTree>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F2690663-CC5C-40DA-B54B-7870E3F7391E}" type="datetime1">
              <a:rPr lang="zh-CN" altLang="en-US"/>
              <a:pPr>
                <a:defRPr/>
              </a:pPr>
              <a:t>2014-12-3</a:t>
            </a:fld>
            <a:endParaRPr lang="en-US" altLang="zh-CN"/>
          </a:p>
        </p:txBody>
      </p:sp>
      <p:sp>
        <p:nvSpPr>
          <p:cNvPr id="6" name="Rectangle 44"/>
          <p:cNvSpPr>
            <a:spLocks noGrp="1" noChangeArrowheads="1"/>
          </p:cNvSpPr>
          <p:nvPr>
            <p:ph type="ftr" sz="quarter" idx="11"/>
          </p:nvPr>
        </p:nvSpPr>
        <p:spPr/>
        <p:txBody>
          <a:bodyPr/>
          <a:lstStyle>
            <a:lvl1pPr>
              <a:defRPr/>
            </a:lvl1pPr>
          </a:lstStyle>
          <a:p>
            <a:pPr>
              <a:defRPr/>
            </a:pPr>
            <a:endParaRPr lang="en-US" altLang="zh-CN"/>
          </a:p>
        </p:txBody>
      </p:sp>
      <p:sp>
        <p:nvSpPr>
          <p:cNvPr id="7" name="Rectangle 45"/>
          <p:cNvSpPr>
            <a:spLocks noGrp="1" noChangeArrowheads="1"/>
          </p:cNvSpPr>
          <p:nvPr>
            <p:ph type="sldNum" sz="quarter" idx="12"/>
          </p:nvPr>
        </p:nvSpPr>
        <p:spPr/>
        <p:txBody>
          <a:bodyPr/>
          <a:lstStyle>
            <a:lvl1pPr>
              <a:defRPr/>
            </a:lvl1pPr>
          </a:lstStyle>
          <a:p>
            <a:pPr>
              <a:defRPr/>
            </a:pPr>
            <a:fld id="{D64FB9A9-8758-43BB-BD4B-11B116CF9E9D}" type="slidenum">
              <a:rPr lang="en-US" altLang="zh-CN"/>
              <a:pPr>
                <a:defRPr/>
              </a:pPr>
              <a:t>‹#›</a:t>
            </a:fld>
            <a:endParaRPr lang="en-US" altLang="zh-CN"/>
          </a:p>
        </p:txBody>
      </p:sp>
    </p:spTree>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A0873EAD-FAA9-42D7-9370-A462CE1458E1}" type="datetime1">
              <a:rPr lang="zh-CN" altLang="en-US"/>
              <a:pPr>
                <a:defRPr/>
              </a:pPr>
              <a:t>2014-12-3</a:t>
            </a:fld>
            <a:endParaRPr lang="en-US" altLang="zh-CN"/>
          </a:p>
        </p:txBody>
      </p:sp>
      <p:sp>
        <p:nvSpPr>
          <p:cNvPr id="8" name="Rectangle 44"/>
          <p:cNvSpPr>
            <a:spLocks noGrp="1" noChangeArrowheads="1"/>
          </p:cNvSpPr>
          <p:nvPr>
            <p:ph type="ftr" sz="quarter" idx="11"/>
          </p:nvPr>
        </p:nvSpPr>
        <p:spPr/>
        <p:txBody>
          <a:bodyPr/>
          <a:lstStyle>
            <a:lvl1pPr>
              <a:defRPr/>
            </a:lvl1pPr>
          </a:lstStyle>
          <a:p>
            <a:pPr>
              <a:defRPr/>
            </a:pPr>
            <a:endParaRPr lang="en-US" altLang="zh-CN"/>
          </a:p>
        </p:txBody>
      </p:sp>
      <p:sp>
        <p:nvSpPr>
          <p:cNvPr id="9" name="Rectangle 45"/>
          <p:cNvSpPr>
            <a:spLocks noGrp="1" noChangeArrowheads="1"/>
          </p:cNvSpPr>
          <p:nvPr>
            <p:ph type="sldNum" sz="quarter" idx="12"/>
          </p:nvPr>
        </p:nvSpPr>
        <p:spPr/>
        <p:txBody>
          <a:bodyPr/>
          <a:lstStyle>
            <a:lvl1pPr>
              <a:defRPr/>
            </a:lvl1pPr>
          </a:lstStyle>
          <a:p>
            <a:pPr>
              <a:defRPr/>
            </a:pPr>
            <a:fld id="{978E0166-5B60-498B-A016-2B691386F2D4}" type="slidenum">
              <a:rPr lang="en-US" altLang="zh-CN"/>
              <a:pPr>
                <a:defRPr/>
              </a:pPr>
              <a:t>‹#›</a:t>
            </a:fld>
            <a:endParaRPr lang="en-US" altLang="zh-CN"/>
          </a:p>
        </p:txBody>
      </p:sp>
    </p:spTree>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5"/>
          <p:cNvSpPr>
            <a:spLocks noGrp="1" noChangeArrowheads="1"/>
          </p:cNvSpPr>
          <p:nvPr>
            <p:ph type="sldNum" sz="quarter" idx="11"/>
          </p:nvPr>
        </p:nvSpPr>
        <p:spPr>
          <a:ln/>
        </p:spPr>
        <p:txBody>
          <a:bodyPr/>
          <a:lstStyle>
            <a:lvl1pPr>
              <a:defRPr/>
            </a:lvl1pPr>
          </a:lstStyle>
          <a:p>
            <a:pPr>
              <a:defRPr/>
            </a:pPr>
            <a:fld id="{D3A6EA06-3CD0-430B-BE6A-1D527B2F7D28}" type="slidenum">
              <a:rPr lang="en-US" altLang="zh-CN"/>
              <a:pPr>
                <a:defRPr/>
              </a:pPr>
              <a:t>‹#›</a:t>
            </a:fld>
            <a:endParaRPr lang="en-US" altLang="zh-CN"/>
          </a:p>
        </p:txBody>
      </p:sp>
    </p:spTree>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18A3C131-5BBC-4E83-B38C-79CB7DC3E22C}" type="datetime1">
              <a:rPr lang="zh-CN" altLang="en-US"/>
              <a:pPr>
                <a:defRPr/>
              </a:pPr>
              <a:t>2014-12-3</a:t>
            </a:fld>
            <a:endParaRPr lang="en-US" altLang="zh-CN"/>
          </a:p>
        </p:txBody>
      </p:sp>
      <p:sp>
        <p:nvSpPr>
          <p:cNvPr id="3" name="Rectangle 44"/>
          <p:cNvSpPr>
            <a:spLocks noGrp="1" noChangeArrowheads="1"/>
          </p:cNvSpPr>
          <p:nvPr>
            <p:ph type="ftr" sz="quarter" idx="11"/>
          </p:nvPr>
        </p:nvSpPr>
        <p:spPr/>
        <p:txBody>
          <a:bodyPr/>
          <a:lstStyle>
            <a:lvl1pPr>
              <a:defRPr/>
            </a:lvl1pPr>
          </a:lstStyle>
          <a:p>
            <a:pPr>
              <a:defRPr/>
            </a:pPr>
            <a:endParaRPr lang="en-US" altLang="zh-CN"/>
          </a:p>
        </p:txBody>
      </p:sp>
      <p:sp>
        <p:nvSpPr>
          <p:cNvPr id="4" name="Rectangle 45"/>
          <p:cNvSpPr>
            <a:spLocks noGrp="1" noChangeArrowheads="1"/>
          </p:cNvSpPr>
          <p:nvPr>
            <p:ph type="sldNum" sz="quarter" idx="12"/>
          </p:nvPr>
        </p:nvSpPr>
        <p:spPr/>
        <p:txBody>
          <a:bodyPr/>
          <a:lstStyle>
            <a:lvl1pPr>
              <a:defRPr/>
            </a:lvl1pPr>
          </a:lstStyle>
          <a:p>
            <a:pPr>
              <a:defRPr/>
            </a:pPr>
            <a:fld id="{DCE75498-10DB-4C3B-AA7E-CF0D8ED245E8}" type="slidenum">
              <a:rPr lang="en-US" altLang="zh-CN"/>
              <a:pPr>
                <a:defRPr/>
              </a:pPr>
              <a:t>‹#›</a:t>
            </a:fld>
            <a:endParaRPr lang="en-US" altLang="zh-CN"/>
          </a:p>
        </p:txBody>
      </p:sp>
    </p:spTree>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2C2BDD89-53A9-4C1F-A316-43C76F7E956A}" type="datetime1">
              <a:rPr lang="zh-CN" altLang="en-US"/>
              <a:pPr>
                <a:defRPr/>
              </a:pPr>
              <a:t>2014-12-3</a:t>
            </a:fld>
            <a:endParaRPr lang="en-US" altLang="zh-CN"/>
          </a:p>
        </p:txBody>
      </p:sp>
      <p:sp>
        <p:nvSpPr>
          <p:cNvPr id="6" name="Rectangle 44"/>
          <p:cNvSpPr>
            <a:spLocks noGrp="1" noChangeArrowheads="1"/>
          </p:cNvSpPr>
          <p:nvPr>
            <p:ph type="ftr" sz="quarter" idx="11"/>
          </p:nvPr>
        </p:nvSpPr>
        <p:spPr/>
        <p:txBody>
          <a:bodyPr/>
          <a:lstStyle>
            <a:lvl1pPr>
              <a:defRPr/>
            </a:lvl1pPr>
          </a:lstStyle>
          <a:p>
            <a:pPr>
              <a:defRPr/>
            </a:pPr>
            <a:endParaRPr lang="en-US" altLang="zh-CN"/>
          </a:p>
        </p:txBody>
      </p:sp>
      <p:sp>
        <p:nvSpPr>
          <p:cNvPr id="7" name="Rectangle 45"/>
          <p:cNvSpPr>
            <a:spLocks noGrp="1" noChangeArrowheads="1"/>
          </p:cNvSpPr>
          <p:nvPr>
            <p:ph type="sldNum" sz="quarter" idx="12"/>
          </p:nvPr>
        </p:nvSpPr>
        <p:spPr/>
        <p:txBody>
          <a:bodyPr/>
          <a:lstStyle>
            <a:lvl1pPr>
              <a:defRPr/>
            </a:lvl1pPr>
          </a:lstStyle>
          <a:p>
            <a:pPr>
              <a:defRPr/>
            </a:pPr>
            <a:fld id="{C0E9C924-8722-4FEB-AF0E-5A10E8D42B52}" type="slidenum">
              <a:rPr lang="en-US" altLang="zh-CN"/>
              <a:pPr>
                <a:defRPr/>
              </a:pPr>
              <a:t>‹#›</a:t>
            </a:fld>
            <a:endParaRPr lang="en-US" altLang="zh-CN"/>
          </a:p>
        </p:txBody>
      </p:sp>
    </p:spTree>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3"/>
          <p:cNvSpPr>
            <a:spLocks noGrp="1" noChangeArrowheads="1"/>
          </p:cNvSpPr>
          <p:nvPr>
            <p:ph type="dt" sz="half" idx="10"/>
          </p:nvPr>
        </p:nvSpPr>
        <p:spPr>
          <a:xfrm>
            <a:off x="0" y="6400800"/>
            <a:ext cx="1905000" cy="457200"/>
          </a:xfrm>
          <a:prstGeom prst="rect">
            <a:avLst/>
          </a:prstGeom>
        </p:spPr>
        <p:txBody>
          <a:bodyPr/>
          <a:lstStyle>
            <a:lvl1pPr eaLnBrk="0" hangingPunct="0">
              <a:defRPr>
                <a:ea typeface="黑体" pitchFamily="49" charset="-122"/>
              </a:defRPr>
            </a:lvl1pPr>
          </a:lstStyle>
          <a:p>
            <a:pPr>
              <a:defRPr/>
            </a:pPr>
            <a:fld id="{EF8095B9-154B-4EE4-838F-F5F3760668D2}" type="datetime1">
              <a:rPr lang="zh-CN" altLang="en-US"/>
              <a:pPr>
                <a:defRPr/>
              </a:pPr>
              <a:t>2014-12-3</a:t>
            </a:fld>
            <a:endParaRPr lang="en-US" altLang="zh-CN"/>
          </a:p>
        </p:txBody>
      </p:sp>
      <p:sp>
        <p:nvSpPr>
          <p:cNvPr id="6" name="Rectangle 44"/>
          <p:cNvSpPr>
            <a:spLocks noGrp="1" noChangeArrowheads="1"/>
          </p:cNvSpPr>
          <p:nvPr>
            <p:ph type="ftr" sz="quarter" idx="11"/>
          </p:nvPr>
        </p:nvSpPr>
        <p:spPr/>
        <p:txBody>
          <a:bodyPr/>
          <a:lstStyle>
            <a:lvl1pPr>
              <a:defRPr/>
            </a:lvl1pPr>
          </a:lstStyle>
          <a:p>
            <a:pPr>
              <a:defRPr/>
            </a:pPr>
            <a:endParaRPr lang="en-US" altLang="zh-CN"/>
          </a:p>
        </p:txBody>
      </p:sp>
      <p:sp>
        <p:nvSpPr>
          <p:cNvPr id="7" name="Rectangle 45"/>
          <p:cNvSpPr>
            <a:spLocks noGrp="1" noChangeArrowheads="1"/>
          </p:cNvSpPr>
          <p:nvPr>
            <p:ph type="sldNum" sz="quarter" idx="12"/>
          </p:nvPr>
        </p:nvSpPr>
        <p:spPr/>
        <p:txBody>
          <a:bodyPr/>
          <a:lstStyle>
            <a:lvl1pPr>
              <a:defRPr/>
            </a:lvl1pPr>
          </a:lstStyle>
          <a:p>
            <a:pPr>
              <a:defRPr/>
            </a:pPr>
            <a:fld id="{53B75C73-A10A-4D6F-957B-DDD8A141966A}" type="slidenum">
              <a:rPr lang="en-US" altLang="zh-CN"/>
              <a:pPr>
                <a:defRPr/>
              </a:pPr>
              <a:t>‹#›</a:t>
            </a:fld>
            <a:endParaRPr lang="en-US" altLang="zh-CN"/>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A8A4FE"/>
            </a:gs>
            <a:gs pos="100000">
              <a:srgbClr val="FFFFFF"/>
            </a:gs>
          </a:gsLst>
          <a:lin ang="5400000" scaled="1"/>
        </a:gradFill>
        <a:effectLst/>
      </p:bgPr>
    </p:bg>
    <p:spTree>
      <p:nvGrpSpPr>
        <p:cNvPr id="1" name=""/>
        <p:cNvGrpSpPr/>
        <p:nvPr/>
      </p:nvGrpSpPr>
      <p:grpSpPr>
        <a:xfrm>
          <a:off x="0" y="0"/>
          <a:ext cx="0" cy="0"/>
          <a:chOff x="0" y="0"/>
          <a:chExt cx="0" cy="0"/>
        </a:xfrm>
      </p:grpSpPr>
      <p:grpSp>
        <p:nvGrpSpPr>
          <p:cNvPr id="2050" name="Group 39"/>
          <p:cNvGrpSpPr>
            <a:grpSpLocks/>
          </p:cNvGrpSpPr>
          <p:nvPr/>
        </p:nvGrpSpPr>
        <p:grpSpPr bwMode="auto">
          <a:xfrm>
            <a:off x="307975" y="152400"/>
            <a:ext cx="8836025" cy="1143000"/>
            <a:chOff x="92" y="615"/>
            <a:chExt cx="5566" cy="3311"/>
          </a:xfrm>
        </p:grpSpPr>
        <p:grpSp>
          <p:nvGrpSpPr>
            <p:cNvPr id="2055" name="Group 31"/>
            <p:cNvGrpSpPr>
              <a:grpSpLocks/>
            </p:cNvGrpSpPr>
            <p:nvPr/>
          </p:nvGrpSpPr>
          <p:grpSpPr bwMode="auto">
            <a:xfrm>
              <a:off x="2314" y="617"/>
              <a:ext cx="3344" cy="3080"/>
              <a:chOff x="2314" y="617"/>
              <a:chExt cx="3344" cy="3080"/>
            </a:xfrm>
          </p:grpSpPr>
          <p:grpSp>
            <p:nvGrpSpPr>
              <p:cNvPr id="2063" name="Group 7"/>
              <p:cNvGrpSpPr>
                <a:grpSpLocks/>
              </p:cNvGrpSpPr>
              <p:nvPr/>
            </p:nvGrpSpPr>
            <p:grpSpPr bwMode="auto">
              <a:xfrm>
                <a:off x="5166" y="2575"/>
                <a:ext cx="492" cy="1122"/>
                <a:chOff x="5166" y="2575"/>
                <a:chExt cx="492" cy="1122"/>
              </a:xfrm>
            </p:grpSpPr>
            <p:grpSp>
              <p:nvGrpSpPr>
                <p:cNvPr id="2087" name="Group 5"/>
                <p:cNvGrpSpPr>
                  <a:grpSpLocks/>
                </p:cNvGrpSpPr>
                <p:nvPr/>
              </p:nvGrpSpPr>
              <p:grpSpPr bwMode="auto">
                <a:xfrm>
                  <a:off x="5166" y="3367"/>
                  <a:ext cx="492" cy="330"/>
                  <a:chOff x="5166" y="3367"/>
                  <a:chExt cx="492" cy="330"/>
                </a:xfrm>
              </p:grpSpPr>
              <p:sp>
                <p:nvSpPr>
                  <p:cNvPr id="2" name="Freeform 2"/>
                  <p:cNvSpPr>
                    <a:spLocks/>
                  </p:cNvSpPr>
                  <p:nvPr/>
                </p:nvSpPr>
                <p:spPr bwMode="auto">
                  <a:xfrm>
                    <a:off x="5579" y="3365"/>
                    <a:ext cx="79" cy="202"/>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66" name="Freeform 3"/>
                  <p:cNvSpPr>
                    <a:spLocks/>
                  </p:cNvSpPr>
                  <p:nvPr/>
                </p:nvSpPr>
                <p:spPr bwMode="auto">
                  <a:xfrm>
                    <a:off x="5428" y="3526"/>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67" name="Freeform 4"/>
                  <p:cNvSpPr>
                    <a:spLocks/>
                  </p:cNvSpPr>
                  <p:nvPr/>
                </p:nvSpPr>
                <p:spPr bwMode="auto">
                  <a:xfrm>
                    <a:off x="5166" y="3535"/>
                    <a:ext cx="56" cy="92"/>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sp>
              <p:nvSpPr>
                <p:cNvPr id="3" name="Freeform 6"/>
                <p:cNvSpPr>
                  <a:spLocks/>
                </p:cNvSpPr>
                <p:nvPr/>
              </p:nvSpPr>
              <p:spPr bwMode="auto">
                <a:xfrm>
                  <a:off x="5266" y="2574"/>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grpSp>
            <p:nvGrpSpPr>
              <p:cNvPr id="2064" name="Group 21"/>
              <p:cNvGrpSpPr>
                <a:grpSpLocks/>
              </p:cNvGrpSpPr>
              <p:nvPr/>
            </p:nvGrpSpPr>
            <p:grpSpPr bwMode="auto">
              <a:xfrm>
                <a:off x="4293" y="1104"/>
                <a:ext cx="1037" cy="2393"/>
                <a:chOff x="4293" y="1104"/>
                <a:chExt cx="1037" cy="2393"/>
              </a:xfrm>
            </p:grpSpPr>
            <p:grpSp>
              <p:nvGrpSpPr>
                <p:cNvPr id="2074" name="Group 11"/>
                <p:cNvGrpSpPr>
                  <a:grpSpLocks/>
                </p:cNvGrpSpPr>
                <p:nvPr/>
              </p:nvGrpSpPr>
              <p:grpSpPr bwMode="auto">
                <a:xfrm>
                  <a:off x="4460" y="1348"/>
                  <a:ext cx="232" cy="719"/>
                  <a:chOff x="4460" y="1348"/>
                  <a:chExt cx="232" cy="719"/>
                </a:xfrm>
              </p:grpSpPr>
              <p:sp>
                <p:nvSpPr>
                  <p:cNvPr id="1060" name="Freeform 8"/>
                  <p:cNvSpPr>
                    <a:spLocks/>
                  </p:cNvSpPr>
                  <p:nvPr/>
                </p:nvSpPr>
                <p:spPr bwMode="auto">
                  <a:xfrm>
                    <a:off x="4460" y="1912"/>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61" name="Freeform 9"/>
                  <p:cNvSpPr>
                    <a:spLocks/>
                  </p:cNvSpPr>
                  <p:nvPr/>
                </p:nvSpPr>
                <p:spPr bwMode="auto">
                  <a:xfrm>
                    <a:off x="4607" y="1783"/>
                    <a:ext cx="54" cy="101"/>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62" name="Freeform 10"/>
                  <p:cNvSpPr>
                    <a:spLocks/>
                  </p:cNvSpPr>
                  <p:nvPr/>
                </p:nvSpPr>
                <p:spPr bwMode="auto">
                  <a:xfrm>
                    <a:off x="4597" y="1346"/>
                    <a:ext cx="95" cy="83"/>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sp>
              <p:nvSpPr>
                <p:cNvPr id="1051" name="Freeform 12"/>
                <p:cNvSpPr>
                  <a:spLocks/>
                </p:cNvSpPr>
                <p:nvPr/>
              </p:nvSpPr>
              <p:spPr bwMode="auto">
                <a:xfrm>
                  <a:off x="4676" y="2763"/>
                  <a:ext cx="654" cy="653"/>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2" name="Freeform 13"/>
                <p:cNvSpPr>
                  <a:spLocks/>
                </p:cNvSpPr>
                <p:nvPr/>
              </p:nvSpPr>
              <p:spPr bwMode="auto">
                <a:xfrm>
                  <a:off x="4523" y="2648"/>
                  <a:ext cx="363" cy="92"/>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3" name="Freeform 14"/>
                <p:cNvSpPr>
                  <a:spLocks/>
                </p:cNvSpPr>
                <p:nvPr/>
              </p:nvSpPr>
              <p:spPr bwMode="auto">
                <a:xfrm>
                  <a:off x="4721" y="2464"/>
                  <a:ext cx="165" cy="184"/>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4" name="Freeform 15"/>
                <p:cNvSpPr>
                  <a:spLocks/>
                </p:cNvSpPr>
                <p:nvPr/>
              </p:nvSpPr>
              <p:spPr bwMode="auto">
                <a:xfrm>
                  <a:off x="4549" y="2372"/>
                  <a:ext cx="182" cy="244"/>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5" name="Freeform 16"/>
                <p:cNvSpPr>
                  <a:spLocks/>
                </p:cNvSpPr>
                <p:nvPr/>
              </p:nvSpPr>
              <p:spPr bwMode="auto">
                <a:xfrm>
                  <a:off x="4934" y="2510"/>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6" name="Freeform 17"/>
                <p:cNvSpPr>
                  <a:spLocks/>
                </p:cNvSpPr>
                <p:nvPr/>
              </p:nvSpPr>
              <p:spPr bwMode="auto">
                <a:xfrm>
                  <a:off x="4293" y="2349"/>
                  <a:ext cx="209" cy="313"/>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7" name="Freeform 18"/>
                <p:cNvSpPr>
                  <a:spLocks/>
                </p:cNvSpPr>
                <p:nvPr/>
              </p:nvSpPr>
              <p:spPr bwMode="auto">
                <a:xfrm>
                  <a:off x="4664" y="2027"/>
                  <a:ext cx="205" cy="336"/>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8" name="Freeform 19"/>
                <p:cNvSpPr>
                  <a:spLocks/>
                </p:cNvSpPr>
                <p:nvPr/>
              </p:nvSpPr>
              <p:spPr bwMode="auto">
                <a:xfrm>
                  <a:off x="4619" y="1452"/>
                  <a:ext cx="150" cy="285"/>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59" name="Freeform 20"/>
                <p:cNvSpPr>
                  <a:spLocks/>
                </p:cNvSpPr>
                <p:nvPr/>
              </p:nvSpPr>
              <p:spPr bwMode="auto">
                <a:xfrm>
                  <a:off x="4448" y="1102"/>
                  <a:ext cx="165" cy="239"/>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grpSp>
            <p:nvGrpSpPr>
              <p:cNvPr id="2065" name="Group 30"/>
              <p:cNvGrpSpPr>
                <a:grpSpLocks/>
              </p:cNvGrpSpPr>
              <p:nvPr/>
            </p:nvGrpSpPr>
            <p:grpSpPr bwMode="auto">
              <a:xfrm>
                <a:off x="2314" y="617"/>
                <a:ext cx="2387" cy="2766"/>
                <a:chOff x="2314" y="617"/>
                <a:chExt cx="2387" cy="2766"/>
              </a:xfrm>
            </p:grpSpPr>
            <p:sp>
              <p:nvSpPr>
                <p:cNvPr id="1042" name="Freeform 22"/>
                <p:cNvSpPr>
                  <a:spLocks/>
                </p:cNvSpPr>
                <p:nvPr/>
              </p:nvSpPr>
              <p:spPr bwMode="auto">
                <a:xfrm>
                  <a:off x="2314" y="1581"/>
                  <a:ext cx="1187" cy="1803"/>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nvGrpSpPr>
                <p:cNvPr id="2067" name="Group 27"/>
                <p:cNvGrpSpPr>
                  <a:grpSpLocks/>
                </p:cNvGrpSpPr>
                <p:nvPr/>
              </p:nvGrpSpPr>
              <p:grpSpPr bwMode="auto">
                <a:xfrm>
                  <a:off x="2395" y="617"/>
                  <a:ext cx="526" cy="620"/>
                  <a:chOff x="2395" y="617"/>
                  <a:chExt cx="526" cy="620"/>
                </a:xfrm>
              </p:grpSpPr>
              <p:grpSp>
                <p:nvGrpSpPr>
                  <p:cNvPr id="2070" name="Group 25"/>
                  <p:cNvGrpSpPr>
                    <a:grpSpLocks/>
                  </p:cNvGrpSpPr>
                  <p:nvPr/>
                </p:nvGrpSpPr>
                <p:grpSpPr bwMode="auto">
                  <a:xfrm>
                    <a:off x="2603" y="1004"/>
                    <a:ext cx="165" cy="233"/>
                    <a:chOff x="2603" y="1004"/>
                    <a:chExt cx="165" cy="233"/>
                  </a:xfrm>
                </p:grpSpPr>
                <p:sp>
                  <p:nvSpPr>
                    <p:cNvPr id="1048" name="Freeform 23"/>
                    <p:cNvSpPr>
                      <a:spLocks/>
                    </p:cNvSpPr>
                    <p:nvPr/>
                  </p:nvSpPr>
                  <p:spPr bwMode="auto">
                    <a:xfrm>
                      <a:off x="2603" y="1089"/>
                      <a:ext cx="78" cy="129"/>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49" name="Freeform 24"/>
                    <p:cNvSpPr>
                      <a:spLocks/>
                    </p:cNvSpPr>
                    <p:nvPr/>
                  </p:nvSpPr>
                  <p:spPr bwMode="auto">
                    <a:xfrm>
                      <a:off x="2674" y="923"/>
                      <a:ext cx="94" cy="31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sp>
                <p:nvSpPr>
                  <p:cNvPr id="1047" name="Freeform 26"/>
                  <p:cNvSpPr>
                    <a:spLocks/>
                  </p:cNvSpPr>
                  <p:nvPr/>
                </p:nvSpPr>
                <p:spPr bwMode="auto">
                  <a:xfrm>
                    <a:off x="2395" y="615"/>
                    <a:ext cx="526" cy="391"/>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sp>
              <p:nvSpPr>
                <p:cNvPr id="1044" name="Freeform 28"/>
                <p:cNvSpPr>
                  <a:spLocks/>
                </p:cNvSpPr>
                <p:nvPr/>
              </p:nvSpPr>
              <p:spPr bwMode="auto">
                <a:xfrm>
                  <a:off x="3324" y="2813"/>
                  <a:ext cx="158" cy="382"/>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45" name="Freeform 29"/>
                <p:cNvSpPr>
                  <a:spLocks/>
                </p:cNvSpPr>
                <p:nvPr/>
              </p:nvSpPr>
              <p:spPr bwMode="auto">
                <a:xfrm>
                  <a:off x="2575" y="652"/>
                  <a:ext cx="2126" cy="1793"/>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grpSp>
        <p:grpSp>
          <p:nvGrpSpPr>
            <p:cNvPr id="2056" name="Group 38"/>
            <p:cNvGrpSpPr>
              <a:grpSpLocks/>
            </p:cNvGrpSpPr>
            <p:nvPr/>
          </p:nvGrpSpPr>
          <p:grpSpPr bwMode="auto">
            <a:xfrm>
              <a:off x="92" y="615"/>
              <a:ext cx="1865" cy="3311"/>
              <a:chOff x="92" y="615"/>
              <a:chExt cx="1865" cy="3311"/>
            </a:xfrm>
          </p:grpSpPr>
          <p:sp>
            <p:nvSpPr>
              <p:cNvPr id="1033" name="Freeform 32"/>
              <p:cNvSpPr>
                <a:spLocks/>
              </p:cNvSpPr>
              <p:nvPr/>
            </p:nvSpPr>
            <p:spPr bwMode="auto">
              <a:xfrm>
                <a:off x="92" y="762"/>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34" name="Freeform 33"/>
              <p:cNvSpPr>
                <a:spLocks/>
              </p:cNvSpPr>
              <p:nvPr/>
            </p:nvSpPr>
            <p:spPr bwMode="auto">
              <a:xfrm>
                <a:off x="994" y="615"/>
                <a:ext cx="429" cy="409"/>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35" name="Freeform 34"/>
              <p:cNvSpPr>
                <a:spLocks/>
              </p:cNvSpPr>
              <p:nvPr/>
            </p:nvSpPr>
            <p:spPr bwMode="auto">
              <a:xfrm>
                <a:off x="908" y="758"/>
                <a:ext cx="274" cy="212"/>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36" name="Freeform 35"/>
              <p:cNvSpPr>
                <a:spLocks/>
              </p:cNvSpPr>
              <p:nvPr/>
            </p:nvSpPr>
            <p:spPr bwMode="auto">
              <a:xfrm>
                <a:off x="1064" y="1926"/>
                <a:ext cx="195" cy="97"/>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37" name="Freeform 36"/>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sp>
            <p:nvSpPr>
              <p:cNvPr id="1038" name="Freeform 37"/>
              <p:cNvSpPr>
                <a:spLocks/>
              </p:cNvSpPr>
              <p:nvPr/>
            </p:nvSpPr>
            <p:spPr bwMode="auto">
              <a:xfrm>
                <a:off x="1155" y="2229"/>
                <a:ext cx="802" cy="1697"/>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chemeClr val="bg1"/>
              </a:solidFill>
              <a:ln w="12700" cap="rnd" cmpd="sng">
                <a:noFill/>
                <a:prstDash val="solid"/>
                <a:round/>
                <a:headEnd type="none" w="med" len="med"/>
                <a:tailEnd type="none" w="med" len="med"/>
              </a:ln>
            </p:spPr>
            <p:txBody>
              <a:bodyPr/>
              <a:lstStyle/>
              <a:p>
                <a:pPr>
                  <a:defRPr/>
                </a:pPr>
                <a:endParaRPr lang="zh-CN" altLang="en-US"/>
              </a:p>
            </p:txBody>
          </p:sp>
        </p:grpSp>
      </p:grpSp>
      <p:sp>
        <p:nvSpPr>
          <p:cNvPr id="1064" name="Rectangle 40"/>
          <p:cNvSpPr>
            <a:spLocks noGrp="1" noChangeArrowheads="1"/>
          </p:cNvSpPr>
          <p:nvPr>
            <p:ph type="title"/>
          </p:nvPr>
        </p:nvSpPr>
        <p:spPr bwMode="auto">
          <a:xfrm>
            <a:off x="304800" y="228600"/>
            <a:ext cx="85344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1065" name="Rectangle 41"/>
          <p:cNvSpPr>
            <a:spLocks noGrp="1" noChangeArrowheads="1"/>
          </p:cNvSpPr>
          <p:nvPr>
            <p:ph type="body" idx="1"/>
          </p:nvPr>
        </p:nvSpPr>
        <p:spPr bwMode="auto">
          <a:xfrm>
            <a:off x="685800" y="1676400"/>
            <a:ext cx="7772400" cy="4419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68" name="Rectangle 44"/>
          <p:cNvSpPr>
            <a:spLocks noGrp="1" noChangeArrowheads="1"/>
          </p:cNvSpPr>
          <p:nvPr>
            <p:ph type="ftr" sz="quarter" idx="3"/>
          </p:nvPr>
        </p:nvSpPr>
        <p:spPr bwMode="auto">
          <a:xfrm>
            <a:off x="3124200" y="6400800"/>
            <a:ext cx="28956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kumimoji="1" sz="1400" b="1">
                <a:effectLst>
                  <a:outerShdw blurRad="38100" dist="38100" dir="2700000" algn="tl">
                    <a:srgbClr val="FFFFFF"/>
                  </a:outerShdw>
                </a:effectLst>
                <a:latin typeface="黑体" pitchFamily="49" charset="-122"/>
                <a:ea typeface="黑体" pitchFamily="49" charset="-122"/>
              </a:defRPr>
            </a:lvl1pPr>
          </a:lstStyle>
          <a:p>
            <a:pPr>
              <a:defRPr/>
            </a:pPr>
            <a:endParaRPr lang="en-US" altLang="zh-CN"/>
          </a:p>
        </p:txBody>
      </p:sp>
      <p:sp>
        <p:nvSpPr>
          <p:cNvPr id="1069" name="Rectangle 45"/>
          <p:cNvSpPr>
            <a:spLocks noGrp="1" noChangeArrowheads="1"/>
          </p:cNvSpPr>
          <p:nvPr>
            <p:ph type="sldNum" sz="quarter" idx="4"/>
          </p:nvPr>
        </p:nvSpPr>
        <p:spPr bwMode="auto">
          <a:xfrm>
            <a:off x="7239000" y="6400800"/>
            <a:ext cx="19050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1" b="1">
                <a:effectLst>
                  <a:outerShdw blurRad="38100" dist="38100" dir="2700000" algn="tl">
                    <a:srgbClr val="FFFFFF"/>
                  </a:outerShdw>
                </a:effectLst>
                <a:latin typeface="黑体" pitchFamily="49" charset="-122"/>
                <a:ea typeface="黑体" pitchFamily="49" charset="-122"/>
              </a:defRPr>
            </a:lvl1pPr>
          </a:lstStyle>
          <a:p>
            <a:pPr>
              <a:defRPr/>
            </a:pPr>
            <a:fld id="{71C20FDD-CF23-499E-A2C4-E1910114A34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77" r:id="rId1"/>
    <p:sldLayoutId id="2147484264" r:id="rId2"/>
    <p:sldLayoutId id="2147484278" r:id="rId3"/>
    <p:sldLayoutId id="2147484279" r:id="rId4"/>
    <p:sldLayoutId id="2147484280" r:id="rId5"/>
    <p:sldLayoutId id="2147484265" r:id="rId6"/>
    <p:sldLayoutId id="2147484281" r:id="rId7"/>
    <p:sldLayoutId id="2147484282" r:id="rId8"/>
    <p:sldLayoutId id="2147484283" r:id="rId9"/>
    <p:sldLayoutId id="2147484284" r:id="rId10"/>
    <p:sldLayoutId id="2147484285" r:id="rId11"/>
    <p:sldLayoutId id="2147484286" r:id="rId12"/>
  </p:sldLayoutIdLst>
  <p:transition spd="med">
    <p:pull dir="ru"/>
  </p:transition>
  <p:timing>
    <p:tnLst>
      <p:par>
        <p:cTn id="1" dur="indefinite" restart="never" nodeType="tmRoot"/>
      </p:par>
    </p:tnLst>
  </p:timing>
  <p:hf hdr="0" ftr="0"/>
  <p:txStyles>
    <p:titleStyle>
      <a:lvl1pPr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2pPr>
      <a:lvl3pPr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3pPr>
      <a:lvl4pPr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4pPr>
      <a:lvl5pPr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5pPr>
      <a:lvl6pPr marL="457200"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6pPr>
      <a:lvl7pPr marL="914400"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7pPr>
      <a:lvl8pPr marL="1371600"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8pPr>
      <a:lvl9pPr marL="1828800" algn="ctr" rtl="0" eaLnBrk="0" fontAlgn="base" hangingPunct="0">
        <a:spcBef>
          <a:spcPct val="0"/>
        </a:spcBef>
        <a:spcAft>
          <a:spcPct val="0"/>
        </a:spcAft>
        <a:defRPr kumimoji="1" sz="4000" b="1">
          <a:solidFill>
            <a:schemeClr val="tx2"/>
          </a:solidFill>
          <a:effectLst>
            <a:outerShdw blurRad="38100" dist="38100" dir="2700000" algn="tl">
              <a:srgbClr val="FFFFFF"/>
            </a:outerShdw>
          </a:effectLst>
          <a:latin typeface="幼圆" pitchFamily="49" charset="-122"/>
          <a:ea typeface="幼圆" pitchFamily="49"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u"/>
        <a:defRPr kumimoji="1" sz="28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kumimoji="1" sz="2400" b="1">
          <a:solidFill>
            <a:schemeClr val="tx1"/>
          </a:solidFill>
          <a:effectLst>
            <a:outerShdw blurRad="38100" dist="38100" dir="2700000" algn="tl">
              <a:srgbClr val="FFFFFF"/>
            </a:outerShdw>
          </a:effectLst>
          <a:latin typeface="+mn-lt"/>
          <a:ea typeface="+mn-ea"/>
        </a:defRPr>
      </a:lvl2pPr>
      <a:lvl3pPr marL="1143000" indent="-228600" algn="l" rtl="0" eaLnBrk="0" fontAlgn="base" hangingPunct="0">
        <a:spcBef>
          <a:spcPct val="20000"/>
        </a:spcBef>
        <a:spcAft>
          <a:spcPct val="0"/>
        </a:spcAft>
        <a:buClr>
          <a:schemeClr val="tx1"/>
        </a:buClr>
        <a:buSzPct val="65000"/>
        <a:buFont typeface="Monotype Sorts" pitchFamily="2" charset="2"/>
        <a:buChar char="F"/>
        <a:defRPr kumimoji="1" sz="2000" b="1">
          <a:solidFill>
            <a:schemeClr val="tx1"/>
          </a:solidFill>
          <a:effectLst>
            <a:outerShdw blurRad="38100" dist="38100" dir="2700000" algn="tl">
              <a:srgbClr val="FFFFFF"/>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eaLnBrk="0" fontAlgn="base" hangingPunct="0">
        <a:spcBef>
          <a:spcPct val="20000"/>
        </a:spcBef>
        <a:spcAft>
          <a:spcPct val="0"/>
        </a:spcAft>
        <a:buClr>
          <a:schemeClr val="tx2"/>
        </a:buClr>
        <a:buSzPct val="100000"/>
        <a:buChar char="•"/>
        <a:defRPr kumimoji="1" sz="1600" b="1">
          <a:solidFill>
            <a:schemeClr val="tx1"/>
          </a:solidFill>
          <a:effectLst>
            <a:outerShdw blurRad="38100" dist="38100" dir="2700000" algn="tl">
              <a:srgbClr val="FFFFFF"/>
            </a:outerShdw>
          </a:effectLst>
          <a:latin typeface="+mn-lt"/>
          <a:ea typeface="+mn-ea"/>
        </a:defRPr>
      </a:lvl5pPr>
      <a:lvl6pPr marL="2514600" indent="-228600" algn="l" rtl="0" eaLnBrk="0" fontAlgn="base" hangingPunct="0">
        <a:spcBef>
          <a:spcPct val="20000"/>
        </a:spcBef>
        <a:spcAft>
          <a:spcPct val="0"/>
        </a:spcAft>
        <a:buClr>
          <a:schemeClr val="tx2"/>
        </a:buClr>
        <a:buSzPct val="100000"/>
        <a:buChar char="•"/>
        <a:defRPr kumimoji="1" sz="1600" b="1">
          <a:solidFill>
            <a:schemeClr val="tx1"/>
          </a:solidFill>
          <a:effectLst>
            <a:outerShdw blurRad="38100" dist="38100" dir="2700000" algn="tl">
              <a:srgbClr val="FFFFFF"/>
            </a:outerShdw>
          </a:effectLst>
          <a:latin typeface="+mn-lt"/>
          <a:ea typeface="+mn-ea"/>
        </a:defRPr>
      </a:lvl6pPr>
      <a:lvl7pPr marL="2971800" indent="-228600" algn="l" rtl="0" eaLnBrk="0" fontAlgn="base" hangingPunct="0">
        <a:spcBef>
          <a:spcPct val="20000"/>
        </a:spcBef>
        <a:spcAft>
          <a:spcPct val="0"/>
        </a:spcAft>
        <a:buClr>
          <a:schemeClr val="tx2"/>
        </a:buClr>
        <a:buSzPct val="100000"/>
        <a:buChar char="•"/>
        <a:defRPr kumimoji="1" sz="1600" b="1">
          <a:solidFill>
            <a:schemeClr val="tx1"/>
          </a:solidFill>
          <a:effectLst>
            <a:outerShdw blurRad="38100" dist="38100" dir="2700000" algn="tl">
              <a:srgbClr val="FFFFFF"/>
            </a:outerShdw>
          </a:effectLst>
          <a:latin typeface="+mn-lt"/>
          <a:ea typeface="+mn-ea"/>
        </a:defRPr>
      </a:lvl7pPr>
      <a:lvl8pPr marL="3429000" indent="-228600" algn="l" rtl="0" eaLnBrk="0" fontAlgn="base" hangingPunct="0">
        <a:spcBef>
          <a:spcPct val="20000"/>
        </a:spcBef>
        <a:spcAft>
          <a:spcPct val="0"/>
        </a:spcAft>
        <a:buClr>
          <a:schemeClr val="tx2"/>
        </a:buClr>
        <a:buSzPct val="100000"/>
        <a:buChar char="•"/>
        <a:defRPr kumimoji="1" sz="1600" b="1">
          <a:solidFill>
            <a:schemeClr val="tx1"/>
          </a:solidFill>
          <a:effectLst>
            <a:outerShdw blurRad="38100" dist="38100" dir="2700000" algn="tl">
              <a:srgbClr val="FFFFFF"/>
            </a:outerShdw>
          </a:effectLst>
          <a:latin typeface="+mn-lt"/>
          <a:ea typeface="+mn-ea"/>
        </a:defRPr>
      </a:lvl8pPr>
      <a:lvl9pPr marL="3886200" indent="-228600" algn="l" rtl="0" eaLnBrk="0" fontAlgn="base" hangingPunct="0">
        <a:spcBef>
          <a:spcPct val="20000"/>
        </a:spcBef>
        <a:spcAft>
          <a:spcPct val="0"/>
        </a:spcAft>
        <a:buClr>
          <a:schemeClr val="tx2"/>
        </a:buClr>
        <a:buSzPct val="100000"/>
        <a:buChar char="•"/>
        <a:defRPr kumimoji="1" sz="16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67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a:latin typeface="Times New Roman" pitchFamily="18" charset="0"/>
                <a:ea typeface="+mn-ea"/>
              </a:defRPr>
            </a:lvl1pPr>
          </a:lstStyle>
          <a:p>
            <a:pPr>
              <a:defRPr/>
            </a:pPr>
            <a:fld id="{3C73B137-8ED8-4961-855A-84643AC747DD}" type="datetime1">
              <a:rPr lang="zh-CN" altLang="en-US"/>
              <a:pPr>
                <a:defRPr/>
              </a:pPr>
              <a:t>2014-12-3</a:t>
            </a:fld>
            <a:endParaRPr lang="en-US" altLang="zh-CN"/>
          </a:p>
        </p:txBody>
      </p:sp>
      <p:sp>
        <p:nvSpPr>
          <p:cNvPr id="9267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ea typeface="+mn-ea"/>
              </a:defRPr>
            </a:lvl1pPr>
          </a:lstStyle>
          <a:p>
            <a:pPr>
              <a:defRPr/>
            </a:pPr>
            <a:endParaRPr lang="en-US" altLang="zh-CN"/>
          </a:p>
        </p:txBody>
      </p:sp>
      <p:sp>
        <p:nvSpPr>
          <p:cNvPr id="9267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itchFamily="18" charset="0"/>
                <a:ea typeface="+mn-ea"/>
              </a:defRPr>
            </a:lvl1pPr>
          </a:lstStyle>
          <a:p>
            <a:pPr>
              <a:defRPr/>
            </a:pPr>
            <a:fld id="{DFA18E53-8D68-422E-9969-B09CA25976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oleObject" Target="../embeddings/oleObject5.bin"/><Relationship Id="rId3" Type="http://schemas.openxmlformats.org/officeDocument/2006/relationships/image" Target="../media/image5.jpeg"/><Relationship Id="rId7" Type="http://schemas.openxmlformats.org/officeDocument/2006/relationships/oleObject" Target="../embeddings/oleObject3.bin"/><Relationship Id="rId12"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4.png"/><Relationship Id="rId15" Type="http://schemas.openxmlformats.org/officeDocument/2006/relationships/oleObject" Target="../embeddings/oleObject6.bin"/><Relationship Id="rId10" Type="http://schemas.openxmlformats.org/officeDocument/2006/relationships/image" Target="../media/image8.jpeg"/><Relationship Id="rId4" Type="http://schemas.openxmlformats.org/officeDocument/2006/relationships/oleObject" Target="../embeddings/oleObject1.bin"/><Relationship Id="rId9" Type="http://schemas.openxmlformats.org/officeDocument/2006/relationships/image" Target="../media/image7.png"/><Relationship Id="rId14" Type="http://schemas.openxmlformats.org/officeDocument/2006/relationships/image" Target="../media/image10.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4.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664970E2-6343-4689-A08D-0B56F0CFC4AB}"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90E470AD-8048-4B67-8F6E-53A54A231C0C}" type="slidenum">
              <a:rPr lang="en-US" altLang="zh-CN"/>
              <a:pPr>
                <a:defRPr/>
              </a:pPr>
              <a:t>1</a:t>
            </a:fld>
            <a:endParaRPr lang="en-US" altLang="zh-CN"/>
          </a:p>
        </p:txBody>
      </p:sp>
      <p:sp>
        <p:nvSpPr>
          <p:cNvPr id="838658" name="Rectangle 2"/>
          <p:cNvSpPr>
            <a:spLocks noGrp="1" noChangeArrowheads="1"/>
          </p:cNvSpPr>
          <p:nvPr>
            <p:ph type="title"/>
          </p:nvPr>
        </p:nvSpPr>
        <p:spPr/>
        <p:txBody>
          <a:bodyPr/>
          <a:lstStyle/>
          <a:p>
            <a:pPr>
              <a:defRPr/>
            </a:pPr>
            <a:r>
              <a:rPr lang="en-US" altLang="zh-CN" sz="3600" smtClean="0">
                <a:latin typeface="Impact" pitchFamily="34" charset="0"/>
              </a:rPr>
              <a:t>1.3  </a:t>
            </a:r>
            <a:r>
              <a:rPr lang="zh-CN" altLang="en-US" sz="3600" smtClean="0"/>
              <a:t>计算机网络的基本理论与技术</a:t>
            </a:r>
          </a:p>
        </p:txBody>
      </p:sp>
      <p:sp>
        <p:nvSpPr>
          <p:cNvPr id="838659" name="Rectangle 3"/>
          <p:cNvSpPr>
            <a:spLocks noGrp="1" noChangeArrowheads="1"/>
          </p:cNvSpPr>
          <p:nvPr>
            <p:ph type="body" idx="1"/>
          </p:nvPr>
        </p:nvSpPr>
        <p:spPr>
          <a:xfrm>
            <a:off x="857250" y="1700213"/>
            <a:ext cx="7786688" cy="3816350"/>
          </a:xfrm>
        </p:spPr>
        <p:txBody>
          <a:bodyPr/>
          <a:lstStyle/>
          <a:p>
            <a:pPr marL="533400" indent="-533400">
              <a:buFont typeface="Monotype Sorts" pitchFamily="2" charset="2"/>
              <a:buNone/>
              <a:defRPr/>
            </a:pPr>
            <a:r>
              <a:rPr lang="en-US" altLang="zh-CN" smtClean="0"/>
              <a:t>1.3.1 </a:t>
            </a:r>
            <a:r>
              <a:rPr lang="zh-CN" altLang="en-US" smtClean="0"/>
              <a:t>基本网络</a:t>
            </a:r>
          </a:p>
          <a:p>
            <a:pPr marL="533400" indent="-533400">
              <a:buFont typeface="Monotype Sorts" pitchFamily="2" charset="2"/>
              <a:buNone/>
              <a:defRPr/>
            </a:pPr>
            <a:r>
              <a:rPr lang="en-US" altLang="zh-CN" smtClean="0"/>
              <a:t>1.3.2 </a:t>
            </a:r>
            <a:r>
              <a:rPr lang="zh-CN" altLang="en-US" smtClean="0"/>
              <a:t>命名与定位（</a:t>
            </a:r>
            <a:r>
              <a:rPr lang="en-US" altLang="zh-CN" smtClean="0"/>
              <a:t>Naming &amp; Locating</a:t>
            </a:r>
            <a:r>
              <a:rPr lang="zh-CN" altLang="en-US" smtClean="0"/>
              <a:t>）</a:t>
            </a:r>
          </a:p>
          <a:p>
            <a:pPr marL="533400" indent="-533400">
              <a:buFont typeface="Monotype Sorts" pitchFamily="2" charset="2"/>
              <a:buNone/>
              <a:defRPr/>
            </a:pPr>
            <a:r>
              <a:rPr lang="en-US" altLang="zh-CN" smtClean="0"/>
              <a:t>1.3.3 IP</a:t>
            </a:r>
            <a:r>
              <a:rPr lang="zh-CN" altLang="en-US" smtClean="0"/>
              <a:t>互连与分组交换</a:t>
            </a:r>
            <a:endParaRPr lang="en-US" altLang="zh-CN" smtClean="0"/>
          </a:p>
          <a:p>
            <a:pPr marL="533400" indent="-533400">
              <a:buFont typeface="Monotype Sorts" pitchFamily="2" charset="2"/>
              <a:buNone/>
              <a:defRPr/>
            </a:pPr>
            <a:r>
              <a:rPr lang="en-US" altLang="zh-CN" smtClean="0"/>
              <a:t>1.3.4 </a:t>
            </a:r>
            <a:r>
              <a:rPr lang="zh-CN" altLang="en-US" smtClean="0"/>
              <a:t>路由与寻址（</a:t>
            </a:r>
            <a:r>
              <a:rPr lang="en-US" altLang="zh-CN" smtClean="0"/>
              <a:t>Routing &amp; Addressing</a:t>
            </a:r>
            <a:r>
              <a:rPr lang="zh-CN" altLang="en-US" smtClean="0"/>
              <a:t>）</a:t>
            </a:r>
            <a:endParaRPr lang="en-US" altLang="zh-CN" smtClean="0"/>
          </a:p>
          <a:p>
            <a:pPr marL="533400" indent="-533400">
              <a:buFont typeface="Monotype Sorts" pitchFamily="2" charset="2"/>
              <a:buNone/>
              <a:defRPr/>
            </a:pPr>
            <a:r>
              <a:rPr lang="en-US" altLang="zh-CN" smtClean="0"/>
              <a:t>1.3.5 </a:t>
            </a:r>
            <a:r>
              <a:rPr lang="zh-CN" altLang="en-US" smtClean="0"/>
              <a:t>数据运输</a:t>
            </a:r>
          </a:p>
          <a:p>
            <a:pPr marL="533400" indent="-533400">
              <a:buFont typeface="Monotype Sorts" pitchFamily="2" charset="2"/>
              <a:buNone/>
              <a:defRPr/>
            </a:pPr>
            <a:r>
              <a:rPr lang="en-US" altLang="zh-CN" smtClean="0"/>
              <a:t>1.3.6 </a:t>
            </a:r>
            <a:r>
              <a:rPr lang="zh-CN" altLang="en-US" smtClean="0"/>
              <a:t>组播</a:t>
            </a:r>
            <a:endParaRPr lang="en-US" altLang="zh-CN" smtClean="0"/>
          </a:p>
        </p:txBody>
      </p:sp>
    </p:spTree>
  </p:cSld>
  <p:clrMapOvr>
    <a:masterClrMapping/>
  </p:clrMapOvr>
  <p:transition spd="med">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0"/>
            <a:ext cx="8534400" cy="914400"/>
          </a:xfrm>
        </p:spPr>
        <p:txBody>
          <a:bodyPr/>
          <a:lstStyle/>
          <a:p>
            <a:pPr>
              <a:defRPr/>
            </a:pPr>
            <a:r>
              <a:rPr lang="en-US" altLang="zh-CN" dirty="0" smtClean="0"/>
              <a:t>100Gbps</a:t>
            </a:r>
            <a:r>
              <a:rPr lang="zh-CN" altLang="en-US" dirty="0" smtClean="0"/>
              <a:t>以太网</a:t>
            </a:r>
          </a:p>
        </p:txBody>
      </p:sp>
      <p:sp>
        <p:nvSpPr>
          <p:cNvPr id="22531"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0077EBA3-5ED3-460D-92E8-84D8C9C01390}"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4"/>
          <p:cNvSpPr>
            <a:spLocks noGrp="1"/>
          </p:cNvSpPr>
          <p:nvPr>
            <p:ph type="sldNum" sz="quarter" idx="11"/>
          </p:nvPr>
        </p:nvSpPr>
        <p:spPr/>
        <p:txBody>
          <a:bodyPr/>
          <a:lstStyle/>
          <a:p>
            <a:pPr>
              <a:defRPr/>
            </a:pPr>
            <a:fld id="{C62428F7-2ADA-4B7B-87FB-DF68F669851A}" type="slidenum">
              <a:rPr lang="en-US" altLang="zh-CN"/>
              <a:pPr>
                <a:defRPr/>
              </a:pPr>
              <a:t>10</a:t>
            </a:fld>
            <a:endParaRPr lang="en-US" altLang="zh-CN"/>
          </a:p>
        </p:txBody>
      </p:sp>
      <p:pic>
        <p:nvPicPr>
          <p:cNvPr id="22533" name="Picture 2"/>
          <p:cNvPicPr>
            <a:picLocks noGrp="1" noChangeAspect="1" noChangeArrowheads="1"/>
          </p:cNvPicPr>
          <p:nvPr>
            <p:ph idx="1"/>
          </p:nvPr>
        </p:nvPicPr>
        <p:blipFill>
          <a:blip r:embed="rId2" cstate="print"/>
          <a:srcRect/>
          <a:stretch>
            <a:fillRect/>
          </a:stretch>
        </p:blipFill>
        <p:spPr>
          <a:xfrm>
            <a:off x="0" y="928688"/>
            <a:ext cx="5786438" cy="3929062"/>
          </a:xfrm>
        </p:spPr>
      </p:pic>
      <p:pic>
        <p:nvPicPr>
          <p:cNvPr id="22534" name="Picture 7"/>
          <p:cNvPicPr>
            <a:picLocks noChangeAspect="1" noChangeArrowheads="1"/>
          </p:cNvPicPr>
          <p:nvPr/>
        </p:nvPicPr>
        <p:blipFill>
          <a:blip r:embed="rId3" cstate="print"/>
          <a:srcRect/>
          <a:stretch>
            <a:fillRect/>
          </a:stretch>
        </p:blipFill>
        <p:spPr bwMode="auto">
          <a:xfrm>
            <a:off x="0" y="4857750"/>
            <a:ext cx="9144000" cy="1785938"/>
          </a:xfrm>
          <a:prstGeom prst="rect">
            <a:avLst/>
          </a:prstGeom>
          <a:noFill/>
          <a:ln w="12700">
            <a:noFill/>
            <a:miter lim="800000"/>
            <a:headEnd/>
            <a:tailEnd/>
          </a:ln>
        </p:spPr>
      </p:pic>
      <p:sp>
        <p:nvSpPr>
          <p:cNvPr id="7" name="Rectangle 3"/>
          <p:cNvSpPr txBox="1">
            <a:spLocks noChangeArrowheads="1"/>
          </p:cNvSpPr>
          <p:nvPr/>
        </p:nvSpPr>
        <p:spPr bwMode="auto">
          <a:xfrm>
            <a:off x="5786438" y="928688"/>
            <a:ext cx="3214687" cy="3714750"/>
          </a:xfrm>
          <a:prstGeom prst="rect">
            <a:avLst/>
          </a:prstGeom>
          <a:noFill/>
          <a:ln w="12700">
            <a:noFill/>
            <a:miter lim="800000"/>
            <a:headEnd/>
            <a:tailEnd/>
          </a:ln>
          <a:effectLst/>
        </p:spPr>
        <p:txBody>
          <a:bodyPr lIns="90488" tIns="44450" rIns="90488" bIns="44450"/>
          <a:lstStyle/>
          <a:p>
            <a:pPr marL="342900" indent="-342900" eaLnBrk="0" hangingPunct="0">
              <a:lnSpc>
                <a:spcPct val="90000"/>
              </a:lnSpc>
              <a:spcBef>
                <a:spcPct val="20000"/>
              </a:spcBef>
              <a:buClr>
                <a:schemeClr val="tx2"/>
              </a:buClr>
              <a:buSzPct val="75000"/>
              <a:buFont typeface="Monotype Sorts" pitchFamily="2" charset="2"/>
              <a:buChar char="u"/>
              <a:defRPr/>
            </a:pPr>
            <a:r>
              <a:rPr kumimoji="1" lang="zh-CN" altLang="en-US" sz="2000" b="1" kern="0" dirty="0">
                <a:effectLst>
                  <a:outerShdw blurRad="38100" dist="38100" dir="2700000" algn="tl">
                    <a:srgbClr val="FFFFFF"/>
                  </a:outerShdw>
                </a:effectLst>
                <a:latin typeface="+mn-lt"/>
                <a:ea typeface="+mn-ea"/>
              </a:rPr>
              <a:t>以太网</a:t>
            </a:r>
            <a:r>
              <a:rPr kumimoji="1" lang="zh-CN" altLang="en-US" sz="2000" b="1" kern="0" dirty="0">
                <a:solidFill>
                  <a:srgbClr val="FF0000"/>
                </a:solidFill>
                <a:effectLst>
                  <a:outerShdw blurRad="38100" dist="38100" dir="2700000" algn="tl">
                    <a:srgbClr val="FFFFFF"/>
                  </a:outerShdw>
                </a:effectLst>
                <a:latin typeface="+mn-lt"/>
                <a:ea typeface="+mn-ea"/>
              </a:rPr>
              <a:t>封装</a:t>
            </a:r>
            <a:r>
              <a:rPr kumimoji="1" lang="zh-CN" altLang="en-US" sz="2000" b="1" kern="0" dirty="0">
                <a:effectLst>
                  <a:outerShdw blurRad="38100" dist="38100" dir="2700000" algn="tl">
                    <a:srgbClr val="FFFFFF"/>
                  </a:outerShdw>
                </a:effectLst>
                <a:latin typeface="+mn-lt"/>
                <a:ea typeface="+mn-ea"/>
              </a:rPr>
              <a:t>比</a:t>
            </a:r>
            <a:r>
              <a:rPr kumimoji="1" lang="en-US" altLang="zh-CN" sz="2000" b="1" kern="0" dirty="0">
                <a:effectLst>
                  <a:outerShdw blurRad="38100" dist="38100" dir="2700000" algn="tl">
                    <a:srgbClr val="FFFFFF"/>
                  </a:outerShdw>
                </a:effectLst>
                <a:latin typeface="+mn-lt"/>
                <a:ea typeface="+mn-ea"/>
              </a:rPr>
              <a:t>SONET/ SDH</a:t>
            </a:r>
            <a:r>
              <a:rPr kumimoji="1" lang="zh-CN" altLang="en-US" sz="2000" b="1" kern="0" dirty="0">
                <a:solidFill>
                  <a:srgbClr val="FF0000"/>
                </a:solidFill>
                <a:effectLst>
                  <a:outerShdw blurRad="38100" dist="38100" dir="2700000" algn="tl">
                    <a:srgbClr val="FFFFFF"/>
                  </a:outerShdw>
                </a:effectLst>
                <a:latin typeface="+mn-lt"/>
                <a:ea typeface="+mn-ea"/>
              </a:rPr>
              <a:t>更简单且成本更低</a:t>
            </a:r>
            <a:endParaRPr kumimoji="1" lang="en-US" altLang="zh-CN" sz="2000" b="1" kern="0" dirty="0">
              <a:solidFill>
                <a:srgbClr val="FF0000"/>
              </a:solidFill>
              <a:effectLst>
                <a:outerShdw blurRad="38100" dist="38100" dir="2700000" algn="tl">
                  <a:srgbClr val="FFFFFF"/>
                </a:outerShdw>
              </a:effectLst>
              <a:latin typeface="+mn-lt"/>
              <a:ea typeface="+mn-ea"/>
            </a:endParaRPr>
          </a:p>
          <a:p>
            <a:pPr marL="342900" indent="-342900" eaLnBrk="0" hangingPunct="0">
              <a:lnSpc>
                <a:spcPct val="90000"/>
              </a:lnSpc>
              <a:spcBef>
                <a:spcPct val="20000"/>
              </a:spcBef>
              <a:buClr>
                <a:schemeClr val="tx2"/>
              </a:buClr>
              <a:buSzPct val="75000"/>
              <a:buFont typeface="Monotype Sorts" pitchFamily="2" charset="2"/>
              <a:buChar char="u"/>
              <a:defRPr/>
            </a:pPr>
            <a:r>
              <a:rPr kumimoji="1" lang="en-US" altLang="zh-CN" sz="2000" b="1" kern="0" dirty="0">
                <a:effectLst>
                  <a:outerShdw blurRad="38100" dist="38100" dir="2700000" algn="tl">
                    <a:srgbClr val="FFFFFF"/>
                  </a:outerShdw>
                </a:effectLst>
                <a:latin typeface="+mn-lt"/>
                <a:ea typeface="+mn-ea"/>
              </a:rPr>
              <a:t>40 </a:t>
            </a:r>
            <a:r>
              <a:rPr kumimoji="1" lang="en-US" altLang="zh-CN" sz="2000" b="1" kern="0" dirty="0" err="1">
                <a:effectLst>
                  <a:outerShdw blurRad="38100" dist="38100" dir="2700000" algn="tl">
                    <a:srgbClr val="FFFFFF"/>
                  </a:outerShdw>
                </a:effectLst>
                <a:latin typeface="+mn-lt"/>
                <a:ea typeface="+mn-ea"/>
              </a:rPr>
              <a:t>Gbps</a:t>
            </a:r>
            <a:r>
              <a:rPr kumimoji="1" lang="zh-CN" altLang="en-US" sz="2000" b="1" kern="0" dirty="0">
                <a:effectLst>
                  <a:outerShdw blurRad="38100" dist="38100" dir="2700000" algn="tl">
                    <a:srgbClr val="FFFFFF"/>
                  </a:outerShdw>
                </a:effectLst>
                <a:latin typeface="+mn-lt"/>
                <a:ea typeface="+mn-ea"/>
              </a:rPr>
              <a:t>已成为过渡产品</a:t>
            </a:r>
          </a:p>
          <a:p>
            <a:pPr marL="342900" indent="-342900" eaLnBrk="0" hangingPunct="0">
              <a:lnSpc>
                <a:spcPct val="90000"/>
              </a:lnSpc>
              <a:spcBef>
                <a:spcPct val="20000"/>
              </a:spcBef>
              <a:buClr>
                <a:schemeClr val="tx2"/>
              </a:buClr>
              <a:buSzPct val="75000"/>
              <a:buFont typeface="Monotype Sorts" pitchFamily="2" charset="2"/>
              <a:buChar char="u"/>
              <a:defRPr/>
            </a:pPr>
            <a:r>
              <a:rPr kumimoji="1" lang="en-US" altLang="zh-CN" sz="2000" b="1" kern="0" dirty="0">
                <a:effectLst>
                  <a:outerShdw blurRad="38100" dist="38100" dir="2700000" algn="tl">
                    <a:srgbClr val="FFFFFF"/>
                  </a:outerShdw>
                </a:effectLst>
                <a:latin typeface="+mn-lt"/>
                <a:ea typeface="+mn-ea"/>
              </a:rPr>
              <a:t>2010</a:t>
            </a:r>
            <a:r>
              <a:rPr kumimoji="1" lang="zh-CN" altLang="en-US" sz="2000" b="1" kern="0" dirty="0">
                <a:effectLst>
                  <a:outerShdw blurRad="38100" dist="38100" dir="2700000" algn="tl">
                    <a:srgbClr val="FFFFFF"/>
                  </a:outerShdw>
                </a:effectLst>
                <a:latin typeface="+mn-lt"/>
                <a:ea typeface="+mn-ea"/>
              </a:rPr>
              <a:t>年</a:t>
            </a:r>
            <a:r>
              <a:rPr kumimoji="1" lang="en-US" altLang="zh-CN" sz="2000" b="1" kern="0" dirty="0">
                <a:effectLst>
                  <a:outerShdw blurRad="38100" dist="38100" dir="2700000" algn="tl">
                    <a:srgbClr val="FFFFFF"/>
                  </a:outerShdw>
                </a:effectLst>
                <a:latin typeface="+mn-lt"/>
                <a:ea typeface="+mn-ea"/>
              </a:rPr>
              <a:t>6</a:t>
            </a:r>
            <a:r>
              <a:rPr kumimoji="1" lang="zh-CN" altLang="en-US" sz="2000" b="1" kern="0" dirty="0">
                <a:effectLst>
                  <a:outerShdw blurRad="38100" dist="38100" dir="2700000" algn="tl">
                    <a:srgbClr val="FFFFFF"/>
                  </a:outerShdw>
                </a:effectLst>
                <a:latin typeface="+mn-lt"/>
                <a:ea typeface="+mn-ea"/>
              </a:rPr>
              <a:t>月</a:t>
            </a:r>
            <a:r>
              <a:rPr kumimoji="1" lang="en-US" altLang="zh-CN" sz="2000" b="1" kern="0" dirty="0">
                <a:effectLst>
                  <a:outerShdw blurRad="38100" dist="38100" dir="2700000" algn="tl">
                    <a:srgbClr val="FFFFFF"/>
                  </a:outerShdw>
                </a:effectLst>
                <a:latin typeface="+mn-lt"/>
                <a:ea typeface="+mn-ea"/>
              </a:rPr>
              <a:t>22</a:t>
            </a:r>
            <a:r>
              <a:rPr kumimoji="1" lang="zh-CN" altLang="en-US" sz="2000" b="1" kern="0" dirty="0">
                <a:effectLst>
                  <a:outerShdw blurRad="38100" dist="38100" dir="2700000" algn="tl">
                    <a:srgbClr val="FFFFFF"/>
                  </a:outerShdw>
                </a:effectLst>
                <a:latin typeface="+mn-lt"/>
                <a:ea typeface="+mn-ea"/>
              </a:rPr>
              <a:t>日，</a:t>
            </a:r>
            <a:r>
              <a:rPr kumimoji="1" lang="en-US" altLang="zh-CN" sz="2000" b="1" kern="0" dirty="0">
                <a:solidFill>
                  <a:srgbClr val="FF0000"/>
                </a:solidFill>
                <a:effectLst>
                  <a:outerShdw blurRad="38100" dist="38100" dir="2700000" algn="tl">
                    <a:srgbClr val="FFFFFF"/>
                  </a:outerShdw>
                </a:effectLst>
                <a:latin typeface="+mn-lt"/>
                <a:ea typeface="+mn-ea"/>
              </a:rPr>
              <a:t>IEEE802.3ba</a:t>
            </a:r>
            <a:r>
              <a:rPr kumimoji="1" lang="zh-CN" altLang="en-US" sz="2000" b="1" kern="0" dirty="0">
                <a:solidFill>
                  <a:srgbClr val="FF0000"/>
                </a:solidFill>
                <a:effectLst>
                  <a:outerShdw blurRad="38100" dist="38100" dir="2700000" algn="tl">
                    <a:srgbClr val="FFFFFF"/>
                  </a:outerShdw>
                </a:effectLst>
                <a:latin typeface="+mn-lt"/>
                <a:ea typeface="+mn-ea"/>
              </a:rPr>
              <a:t>和</a:t>
            </a:r>
            <a:r>
              <a:rPr kumimoji="1" lang="en-US" altLang="zh-CN" sz="2000" b="1" kern="0" dirty="0">
                <a:solidFill>
                  <a:srgbClr val="FF0000"/>
                </a:solidFill>
                <a:effectLst>
                  <a:outerShdw blurRad="38100" dist="38100" dir="2700000" algn="tl">
                    <a:srgbClr val="FFFFFF"/>
                  </a:outerShdw>
                </a:effectLst>
                <a:latin typeface="+mn-lt"/>
                <a:ea typeface="+mn-ea"/>
              </a:rPr>
              <a:t>100Gb/s</a:t>
            </a:r>
            <a:r>
              <a:rPr kumimoji="1" lang="zh-CN" altLang="en-US" sz="2000" b="1" kern="0" dirty="0">
                <a:effectLst>
                  <a:outerShdw blurRad="38100" dist="38100" dir="2700000" algn="tl">
                    <a:srgbClr val="FFFFFF"/>
                  </a:outerShdw>
                </a:effectLst>
                <a:latin typeface="+mn-lt"/>
                <a:ea typeface="+mn-ea"/>
              </a:rPr>
              <a:t>以太网技术标准已经正式获审通过。</a:t>
            </a:r>
            <a:endParaRPr kumimoji="1" lang="en-US" altLang="zh-CN" sz="2000" b="1" kern="0" dirty="0">
              <a:effectLst>
                <a:outerShdw blurRad="38100" dist="38100" dir="2700000" algn="tl">
                  <a:srgbClr val="FFFFFF"/>
                </a:outerShdw>
              </a:effectLst>
              <a:latin typeface="+mn-lt"/>
              <a:ea typeface="+mn-ea"/>
            </a:endParaRPr>
          </a:p>
          <a:p>
            <a:pPr marL="342900" indent="-342900" eaLnBrk="0" hangingPunct="0">
              <a:lnSpc>
                <a:spcPct val="90000"/>
              </a:lnSpc>
              <a:spcBef>
                <a:spcPct val="20000"/>
              </a:spcBef>
              <a:buClr>
                <a:schemeClr val="tx2"/>
              </a:buClr>
              <a:buSzPct val="75000"/>
              <a:buFont typeface="Monotype Sorts" pitchFamily="2" charset="2"/>
              <a:buChar char="u"/>
              <a:defRPr/>
            </a:pPr>
            <a:r>
              <a:rPr kumimoji="1" lang="zh-CN" altLang="en-US" sz="2000" b="1" kern="0" dirty="0">
                <a:effectLst>
                  <a:outerShdw blurRad="38100" dist="38100" dir="2700000" algn="tl">
                    <a:srgbClr val="FFFFFF"/>
                  </a:outerShdw>
                </a:effectLst>
                <a:latin typeface="+mn-lt"/>
                <a:ea typeface="+mn-ea"/>
              </a:rPr>
              <a:t>国内华为、中兴；国外</a:t>
            </a:r>
            <a:r>
              <a:rPr kumimoji="1" lang="en-US" altLang="zh-CN" sz="2000" b="1" kern="0" dirty="0">
                <a:effectLst>
                  <a:outerShdw blurRad="38100" dist="38100" dir="2700000" algn="tl">
                    <a:srgbClr val="FFFFFF"/>
                  </a:outerShdw>
                </a:effectLst>
                <a:latin typeface="+mn-lt"/>
                <a:ea typeface="+mn-ea"/>
              </a:rPr>
              <a:t>Juniper</a:t>
            </a:r>
            <a:r>
              <a:rPr kumimoji="1" lang="en-US" altLang="zh-CN" sz="2000" b="1" kern="0" dirty="0">
                <a:effectLst>
                  <a:outerShdw blurRad="38100" dist="38100" dir="2700000" algn="tl">
                    <a:srgbClr val="FFFFFF"/>
                  </a:outerShdw>
                </a:effectLst>
                <a:latin typeface="宋体"/>
                <a:ea typeface="+mn-ea"/>
              </a:rPr>
              <a:t> </a:t>
            </a:r>
            <a:r>
              <a:rPr kumimoji="1" lang="en-US" altLang="zh-CN" sz="2000" b="1" kern="0" dirty="0">
                <a:effectLst>
                  <a:outerShdw blurRad="38100" dist="38100" dir="2700000" algn="tl">
                    <a:srgbClr val="FFFFFF"/>
                  </a:outerShdw>
                </a:effectLst>
                <a:latin typeface="+mn-lt"/>
                <a:ea typeface="+mn-ea"/>
              </a:rPr>
              <a:t> Network</a:t>
            </a:r>
            <a:r>
              <a:rPr kumimoji="1" lang="zh-CN" altLang="en-US" sz="2000" b="1" kern="0" dirty="0">
                <a:effectLst>
                  <a:outerShdw blurRad="38100" dist="38100" dir="2700000" algn="tl">
                    <a:srgbClr val="FFFFFF"/>
                  </a:outerShdw>
                </a:effectLst>
                <a:latin typeface="+mn-lt"/>
                <a:ea typeface="+mn-ea"/>
              </a:rPr>
              <a:t>、</a:t>
            </a:r>
            <a:r>
              <a:rPr kumimoji="1" lang="en-US" altLang="zh-CN" sz="2000" b="1" kern="0" dirty="0">
                <a:effectLst>
                  <a:outerShdw blurRad="38100" dist="38100" dir="2700000" algn="tl">
                    <a:srgbClr val="FFFFFF"/>
                  </a:outerShdw>
                </a:effectLst>
                <a:latin typeface="+mn-lt"/>
                <a:ea typeface="+mn-ea"/>
              </a:rPr>
              <a:t>CISCO</a:t>
            </a:r>
            <a:r>
              <a:rPr kumimoji="1" lang="zh-CN" altLang="en-US" sz="2000" b="1" kern="0" dirty="0">
                <a:effectLst>
                  <a:outerShdw blurRad="38100" dist="38100" dir="2700000" algn="tl">
                    <a:srgbClr val="FFFFFF"/>
                  </a:outerShdw>
                </a:effectLst>
                <a:latin typeface="+mn-lt"/>
                <a:ea typeface="+mn-ea"/>
              </a:rPr>
              <a:t>；</a:t>
            </a:r>
            <a:r>
              <a:rPr kumimoji="1" lang="zh-CN" altLang="en-US" sz="2000" b="1" kern="0">
                <a:effectLst>
                  <a:outerShdw blurRad="38100" dist="38100" dir="2700000" algn="tl">
                    <a:srgbClr val="FFFFFF"/>
                  </a:outerShdw>
                </a:effectLst>
                <a:latin typeface="+mn-lt"/>
                <a:ea typeface="+mn-ea"/>
              </a:rPr>
              <a:t>上海贝尔已经</a:t>
            </a:r>
            <a:r>
              <a:rPr kumimoji="1" lang="zh-CN" altLang="en-US" sz="2000" b="1" kern="0" dirty="0">
                <a:effectLst>
                  <a:outerShdw blurRad="38100" dist="38100" dir="2700000" algn="tl">
                    <a:srgbClr val="FFFFFF"/>
                  </a:outerShdw>
                </a:effectLst>
                <a:latin typeface="+mn-lt"/>
                <a:ea typeface="+mn-ea"/>
              </a:rPr>
              <a:t>开发出了自</a:t>
            </a:r>
            <a:r>
              <a:rPr kumimoji="1" lang="zh-CN" altLang="en-US" sz="2000" b="1" kern="0">
                <a:effectLst>
                  <a:outerShdw blurRad="38100" dist="38100" dir="2700000" algn="tl">
                    <a:srgbClr val="FFFFFF"/>
                  </a:outerShdw>
                </a:effectLst>
                <a:latin typeface="+mn-lt"/>
                <a:ea typeface="+mn-ea"/>
              </a:rPr>
              <a:t>有标准</a:t>
            </a:r>
            <a:r>
              <a:rPr kumimoji="1" lang="en-US" altLang="zh-CN" sz="2000" b="1" kern="0">
                <a:effectLst>
                  <a:outerShdw blurRad="38100" dist="38100" dir="2700000" algn="tl">
                    <a:srgbClr val="FFFFFF"/>
                  </a:outerShdw>
                </a:effectLst>
                <a:latin typeface="+mn-lt"/>
                <a:ea typeface="+mn-ea"/>
              </a:rPr>
              <a:t>100Gbps</a:t>
            </a:r>
            <a:r>
              <a:rPr kumimoji="1" lang="zh-CN" altLang="en-US" sz="2000" b="1" kern="0">
                <a:effectLst>
                  <a:outerShdw blurRad="38100" dist="38100" dir="2700000" algn="tl">
                    <a:srgbClr val="FFFFFF"/>
                  </a:outerShdw>
                </a:effectLst>
                <a:latin typeface="+mn-lt"/>
                <a:ea typeface="+mn-ea"/>
              </a:rPr>
              <a:t>以太网接口路由器</a:t>
            </a:r>
            <a:endParaRPr kumimoji="1" lang="zh-CN" altLang="en-US" sz="2000" b="1" kern="0" dirty="0">
              <a:effectLst>
                <a:outerShdw blurRad="38100" dist="38100" dir="2700000" algn="tl">
                  <a:srgbClr val="FFFFFF"/>
                </a:outerShdw>
              </a:effectLst>
              <a:latin typeface="+mn-lt"/>
              <a:ea typeface="+mn-ea"/>
            </a:endParaRPr>
          </a:p>
        </p:txBody>
      </p:sp>
    </p:spTree>
  </p:cSld>
  <p:clrMapOvr>
    <a:masterClrMapping/>
  </p:clrMapOvr>
  <p:transition spd="med">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D1064680-3E2E-40DA-9F9F-D57EE399351B}"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D367B75D-5461-46AB-960D-656FA7291152}" type="slidenum">
              <a:rPr lang="en-US" altLang="zh-CN"/>
              <a:pPr>
                <a:defRPr/>
              </a:pPr>
              <a:t>11</a:t>
            </a:fld>
            <a:endParaRPr lang="en-US" altLang="zh-CN"/>
          </a:p>
        </p:txBody>
      </p:sp>
      <p:sp>
        <p:nvSpPr>
          <p:cNvPr id="887810" name="Rectangle 2"/>
          <p:cNvSpPr>
            <a:spLocks noGrp="1" noChangeArrowheads="1"/>
          </p:cNvSpPr>
          <p:nvPr>
            <p:ph type="title"/>
          </p:nvPr>
        </p:nvSpPr>
        <p:spPr>
          <a:xfrm>
            <a:off x="304800" y="381000"/>
            <a:ext cx="8534400" cy="838200"/>
          </a:xfrm>
        </p:spPr>
        <p:txBody>
          <a:bodyPr/>
          <a:lstStyle/>
          <a:p>
            <a:pPr>
              <a:defRPr/>
            </a:pPr>
            <a:r>
              <a:rPr lang="zh-CN" altLang="en-US" sz="3600" smtClean="0">
                <a:solidFill>
                  <a:schemeClr val="hlink"/>
                </a:solidFill>
                <a:effectLst>
                  <a:outerShdw blurRad="38100" dist="38100" dir="2700000" algn="tl">
                    <a:srgbClr val="000000"/>
                  </a:outerShdw>
                </a:effectLst>
              </a:rPr>
              <a:t>之二：</a:t>
            </a:r>
            <a:r>
              <a:rPr lang="zh-CN" altLang="en-US" sz="3200" smtClean="0">
                <a:solidFill>
                  <a:schemeClr val="tx1"/>
                </a:solidFill>
              </a:rPr>
              <a:t> </a:t>
            </a:r>
            <a:r>
              <a:rPr lang="en-US" altLang="zh-CN" sz="3200" smtClean="0">
                <a:solidFill>
                  <a:schemeClr val="tx1"/>
                </a:solidFill>
                <a:ea typeface="Arial Unicode MS" pitchFamily="34" charset="-122"/>
                <a:cs typeface="Arial Unicode MS" pitchFamily="34" charset="-122"/>
              </a:rPr>
              <a:t>POS+SDH/WDM</a:t>
            </a:r>
            <a:r>
              <a:rPr lang="zh-CN" altLang="en-US" sz="3200" smtClean="0">
                <a:solidFill>
                  <a:schemeClr val="tx1"/>
                </a:solidFill>
              </a:rPr>
              <a:t>网络主干 </a:t>
            </a:r>
          </a:p>
        </p:txBody>
      </p:sp>
      <p:sp>
        <p:nvSpPr>
          <p:cNvPr id="887811" name="Rectangle 3"/>
          <p:cNvSpPr>
            <a:spLocks noGrp="1" noChangeArrowheads="1"/>
          </p:cNvSpPr>
          <p:nvPr>
            <p:ph type="body" idx="1"/>
          </p:nvPr>
        </p:nvSpPr>
        <p:spPr>
          <a:xfrm>
            <a:off x="685800" y="1676400"/>
            <a:ext cx="7772400" cy="2760663"/>
          </a:xfrm>
        </p:spPr>
        <p:txBody>
          <a:bodyPr/>
          <a:lstStyle/>
          <a:p>
            <a:pPr>
              <a:defRPr/>
            </a:pPr>
            <a:r>
              <a:rPr lang="en-US" altLang="zh-CN" smtClean="0"/>
              <a:t>POS</a:t>
            </a:r>
            <a:r>
              <a:rPr lang="zh-CN" altLang="en-US" smtClean="0"/>
              <a:t>技术</a:t>
            </a:r>
            <a:r>
              <a:rPr lang="en-US" altLang="zh-CN" smtClean="0"/>
              <a:t>-Packet Over Sonet/SDH</a:t>
            </a:r>
          </a:p>
          <a:p>
            <a:pPr lvl="1">
              <a:defRPr/>
            </a:pPr>
            <a:r>
              <a:rPr lang="zh-CN" altLang="en-US" smtClean="0"/>
              <a:t>采用高速光纤传输，以</a:t>
            </a:r>
            <a:r>
              <a:rPr lang="zh-CN" altLang="en-US" smtClean="0">
                <a:solidFill>
                  <a:srgbClr val="FF0000"/>
                </a:solidFill>
                <a:effectLst>
                  <a:outerShdw blurRad="38100" dist="38100" dir="2700000" algn="tl">
                    <a:srgbClr val="000000"/>
                  </a:outerShdw>
                </a:effectLst>
              </a:rPr>
              <a:t>点对点</a:t>
            </a:r>
            <a:r>
              <a:rPr lang="zh-CN" altLang="en-US" smtClean="0"/>
              <a:t>方式提供从</a:t>
            </a:r>
            <a:r>
              <a:rPr lang="en-US" altLang="zh-CN" smtClean="0"/>
              <a:t>STM1(155.520)</a:t>
            </a:r>
            <a:r>
              <a:rPr lang="zh-CN" altLang="en-US" smtClean="0"/>
              <a:t>到</a:t>
            </a:r>
            <a:r>
              <a:rPr lang="en-US" altLang="zh-CN" smtClean="0"/>
              <a:t>STM64(OC-192:9953.280=</a:t>
            </a:r>
            <a:r>
              <a:rPr lang="en-US" altLang="zh-CN" smtClean="0">
                <a:solidFill>
                  <a:srgbClr val="FF0000"/>
                </a:solidFill>
                <a:effectLst>
                  <a:outerShdw blurRad="38100" dist="38100" dir="2700000" algn="tl">
                    <a:srgbClr val="000000"/>
                  </a:outerShdw>
                </a:effectLst>
              </a:rPr>
              <a:t>10Gbps</a:t>
            </a:r>
            <a:r>
              <a:rPr lang="en-US" altLang="zh-CN" smtClean="0"/>
              <a:t>)</a:t>
            </a:r>
            <a:r>
              <a:rPr lang="zh-CN" altLang="en-US" smtClean="0"/>
              <a:t>甚至</a:t>
            </a:r>
            <a:r>
              <a:rPr lang="zh-CN" altLang="en-US" smtClean="0">
                <a:solidFill>
                  <a:srgbClr val="FF0000"/>
                </a:solidFill>
              </a:rPr>
              <a:t>更高</a:t>
            </a:r>
            <a:r>
              <a:rPr lang="zh-CN" altLang="en-US" smtClean="0"/>
              <a:t>的传输速率</a:t>
            </a:r>
          </a:p>
          <a:p>
            <a:pPr lvl="1">
              <a:defRPr/>
            </a:pPr>
            <a:r>
              <a:rPr lang="zh-CN" altLang="en-US" smtClean="0"/>
              <a:t>将</a:t>
            </a:r>
            <a:r>
              <a:rPr lang="en-US" altLang="zh-CN" smtClean="0"/>
              <a:t>IP</a:t>
            </a:r>
            <a:r>
              <a:rPr lang="zh-CN" altLang="en-US" smtClean="0"/>
              <a:t>包</a:t>
            </a:r>
            <a:r>
              <a:rPr lang="zh-CN" altLang="en-US" smtClean="0">
                <a:solidFill>
                  <a:srgbClr val="FF0000"/>
                </a:solidFill>
              </a:rPr>
              <a:t>直接封装到</a:t>
            </a:r>
            <a:r>
              <a:rPr lang="en-US" altLang="zh-CN" smtClean="0">
                <a:solidFill>
                  <a:srgbClr val="FF0000"/>
                </a:solidFill>
              </a:rPr>
              <a:t>SDH</a:t>
            </a:r>
            <a:r>
              <a:rPr lang="zh-CN" altLang="en-US" smtClean="0">
                <a:solidFill>
                  <a:srgbClr val="FF0000"/>
                </a:solidFill>
              </a:rPr>
              <a:t>帧</a:t>
            </a:r>
            <a:r>
              <a:rPr lang="zh-CN" altLang="en-US" smtClean="0"/>
              <a:t>中，提高了传输的效率。 </a:t>
            </a:r>
          </a:p>
        </p:txBody>
      </p:sp>
      <p:pic>
        <p:nvPicPr>
          <p:cNvPr id="23558" name="Picture 4" descr="IP over DWDM网络重叠模型"/>
          <p:cNvPicPr>
            <a:picLocks noChangeAspect="1" noChangeArrowheads="1"/>
          </p:cNvPicPr>
          <p:nvPr/>
        </p:nvPicPr>
        <p:blipFill>
          <a:blip r:embed="rId2" cstate="print"/>
          <a:srcRect/>
          <a:stretch>
            <a:fillRect/>
          </a:stretch>
        </p:blipFill>
        <p:spPr bwMode="auto">
          <a:xfrm>
            <a:off x="214313" y="4000500"/>
            <a:ext cx="8572500" cy="2857500"/>
          </a:xfrm>
          <a:prstGeom prst="rect">
            <a:avLst/>
          </a:prstGeom>
          <a:noFill/>
          <a:ln w="9525">
            <a:noFill/>
            <a:miter lim="800000"/>
            <a:headEnd/>
            <a:tailEnd/>
          </a:ln>
        </p:spPr>
      </p:pic>
      <p:sp>
        <p:nvSpPr>
          <p:cNvPr id="23559" name="TextBox 6"/>
          <p:cNvSpPr txBox="1">
            <a:spLocks noChangeArrowheads="1"/>
          </p:cNvSpPr>
          <p:nvPr/>
        </p:nvSpPr>
        <p:spPr bwMode="auto">
          <a:xfrm>
            <a:off x="3643313" y="5072063"/>
            <a:ext cx="1003300" cy="369887"/>
          </a:xfrm>
          <a:prstGeom prst="rect">
            <a:avLst/>
          </a:prstGeom>
          <a:noFill/>
          <a:ln w="9525">
            <a:noFill/>
            <a:miter lim="800000"/>
            <a:headEnd/>
            <a:tailEnd/>
          </a:ln>
        </p:spPr>
        <p:txBody>
          <a:bodyPr wrap="none">
            <a:spAutoFit/>
          </a:bodyPr>
          <a:lstStyle/>
          <a:p>
            <a:pPr eaLnBrk="0" hangingPunct="0"/>
            <a:r>
              <a:rPr lang="en-US" altLang="zh-CN" b="1">
                <a:solidFill>
                  <a:srgbClr val="FF0000"/>
                </a:solidFill>
                <a:ea typeface="黑体" pitchFamily="49" charset="-122"/>
              </a:rPr>
              <a:t>POS/EOS</a:t>
            </a:r>
            <a:endParaRPr lang="zh-CN" altLang="en-US" b="1">
              <a:solidFill>
                <a:srgbClr val="FF0000"/>
              </a:solidFill>
              <a:ea typeface="黑体" pitchFamily="49" charset="-122"/>
            </a:endParaRPr>
          </a:p>
        </p:txBody>
      </p:sp>
    </p:spTree>
  </p:cSld>
  <p:clrMapOvr>
    <a:masterClrMapping/>
  </p:clrMapOvr>
  <p:transition spd="med">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BD5C8958-A2E0-46A8-A294-38AFA3BAF7FB}"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CFA80B8A-93C5-4791-A9F9-E9223046241E}" type="slidenum">
              <a:rPr lang="en-US" altLang="zh-CN"/>
              <a:pPr>
                <a:defRPr/>
              </a:pPr>
              <a:t>12</a:t>
            </a:fld>
            <a:endParaRPr lang="en-US" altLang="zh-CN"/>
          </a:p>
        </p:txBody>
      </p:sp>
      <p:sp>
        <p:nvSpPr>
          <p:cNvPr id="889858" name="Rectangle 2"/>
          <p:cNvSpPr>
            <a:spLocks noGrp="1" noChangeArrowheads="1"/>
          </p:cNvSpPr>
          <p:nvPr>
            <p:ph type="title"/>
          </p:nvPr>
        </p:nvSpPr>
        <p:spPr/>
        <p:txBody>
          <a:bodyPr/>
          <a:lstStyle/>
          <a:p>
            <a:pPr>
              <a:defRPr/>
            </a:pPr>
            <a:r>
              <a:rPr lang="zh-CN" altLang="en-US" sz="3600" smtClean="0">
                <a:solidFill>
                  <a:schemeClr val="hlink"/>
                </a:solidFill>
                <a:effectLst>
                  <a:outerShdw blurRad="38100" dist="38100" dir="2700000" algn="tl">
                    <a:srgbClr val="000000"/>
                  </a:outerShdw>
                </a:effectLst>
              </a:rPr>
              <a:t>之三：</a:t>
            </a:r>
            <a:r>
              <a:rPr lang="zh-CN" altLang="en-US" sz="3200" smtClean="0">
                <a:solidFill>
                  <a:schemeClr val="tx1"/>
                </a:solidFill>
              </a:rPr>
              <a:t> </a:t>
            </a:r>
            <a:r>
              <a:rPr lang="en-US" altLang="zh-CN" sz="3200" smtClean="0">
                <a:solidFill>
                  <a:schemeClr val="tx1"/>
                </a:solidFill>
                <a:ea typeface="Arial Unicode MS" pitchFamily="34" charset="-122"/>
                <a:cs typeface="Arial Unicode MS" pitchFamily="34" charset="-122"/>
              </a:rPr>
              <a:t>EOS+SDH/WDM</a:t>
            </a:r>
            <a:r>
              <a:rPr lang="zh-CN" altLang="en-US" sz="3200" smtClean="0">
                <a:solidFill>
                  <a:schemeClr val="tx1"/>
                </a:solidFill>
                <a:latin typeface="Arial Unicode MS" pitchFamily="34" charset="-122"/>
                <a:ea typeface="Arial Unicode MS" pitchFamily="34" charset="-122"/>
                <a:cs typeface="Arial Unicode MS" pitchFamily="34" charset="-122"/>
              </a:rPr>
              <a:t>网络主干</a:t>
            </a:r>
            <a:r>
              <a:rPr lang="zh-CN" altLang="en-US" sz="3200" smtClean="0">
                <a:solidFill>
                  <a:schemeClr val="tx1"/>
                </a:solidFill>
                <a:ea typeface="Arial Unicode MS" pitchFamily="34" charset="-122"/>
                <a:cs typeface="Arial Unicode MS" pitchFamily="34" charset="-122"/>
              </a:rPr>
              <a:t> </a:t>
            </a:r>
          </a:p>
        </p:txBody>
      </p:sp>
      <p:sp>
        <p:nvSpPr>
          <p:cNvPr id="889859" name="Rectangle 3"/>
          <p:cNvSpPr>
            <a:spLocks noGrp="1" noChangeArrowheads="1"/>
          </p:cNvSpPr>
          <p:nvPr>
            <p:ph type="body" idx="1"/>
          </p:nvPr>
        </p:nvSpPr>
        <p:spPr>
          <a:xfrm>
            <a:off x="685800" y="1676400"/>
            <a:ext cx="7958138" cy="3913188"/>
          </a:xfrm>
        </p:spPr>
        <p:txBody>
          <a:bodyPr/>
          <a:lstStyle/>
          <a:p>
            <a:pPr>
              <a:defRPr/>
            </a:pPr>
            <a:r>
              <a:rPr lang="en-US" altLang="zh-CN" smtClean="0"/>
              <a:t>Ethernet over SONET/SDH</a:t>
            </a:r>
          </a:p>
          <a:p>
            <a:pPr lvl="1">
              <a:defRPr/>
            </a:pPr>
            <a:r>
              <a:rPr lang="zh-CN" altLang="en-US" smtClean="0"/>
              <a:t>在</a:t>
            </a:r>
            <a:r>
              <a:rPr lang="en-US" altLang="zh-CN" smtClean="0"/>
              <a:t>SDH/SONET</a:t>
            </a:r>
            <a:r>
              <a:rPr lang="zh-CN" altLang="en-US" smtClean="0"/>
              <a:t>或</a:t>
            </a:r>
            <a:r>
              <a:rPr lang="en-US" altLang="zh-CN" smtClean="0"/>
              <a:t>DWDM</a:t>
            </a:r>
            <a:r>
              <a:rPr lang="zh-CN" altLang="en-US" smtClean="0"/>
              <a:t>上</a:t>
            </a:r>
            <a:r>
              <a:rPr lang="zh-CN" altLang="en-US" smtClean="0">
                <a:solidFill>
                  <a:srgbClr val="FF0000"/>
                </a:solidFill>
              </a:rPr>
              <a:t>加以太网的二层或三层交换板</a:t>
            </a:r>
            <a:r>
              <a:rPr lang="zh-CN" altLang="en-US" smtClean="0"/>
              <a:t>，这样在传统的</a:t>
            </a:r>
            <a:r>
              <a:rPr lang="en-US" altLang="zh-CN" smtClean="0"/>
              <a:t>SDH</a:t>
            </a:r>
            <a:r>
              <a:rPr lang="zh-CN" altLang="en-US" smtClean="0"/>
              <a:t>或</a:t>
            </a:r>
            <a:r>
              <a:rPr lang="en-US" altLang="zh-CN" smtClean="0"/>
              <a:t>WDM</a:t>
            </a:r>
            <a:r>
              <a:rPr lang="zh-CN" altLang="en-US" smtClean="0"/>
              <a:t>设备中可提供以太网接口</a:t>
            </a:r>
            <a:r>
              <a:rPr lang="en-US" altLang="zh-CN" smtClean="0"/>
              <a:t>100/1G/10G/100Gbps</a:t>
            </a:r>
          </a:p>
          <a:p>
            <a:pPr lvl="1">
              <a:defRPr/>
            </a:pPr>
            <a:r>
              <a:rPr lang="zh-CN" altLang="en-US" smtClean="0"/>
              <a:t>采用</a:t>
            </a:r>
            <a:r>
              <a:rPr lang="en-US" altLang="zh-CN" smtClean="0"/>
              <a:t>1</a:t>
            </a:r>
            <a:r>
              <a:rPr lang="zh-CN" altLang="en-US" smtClean="0"/>
              <a:t>套</a:t>
            </a:r>
            <a:r>
              <a:rPr lang="en-US" altLang="zh-CN" smtClean="0">
                <a:solidFill>
                  <a:srgbClr val="FF0000"/>
                </a:solidFill>
              </a:rPr>
              <a:t>EOS</a:t>
            </a:r>
            <a:r>
              <a:rPr lang="zh-CN" altLang="en-US" smtClean="0">
                <a:solidFill>
                  <a:srgbClr val="FF0000"/>
                </a:solidFill>
              </a:rPr>
              <a:t>设备</a:t>
            </a:r>
            <a:r>
              <a:rPr lang="zh-CN" altLang="en-US" smtClean="0"/>
              <a:t>，放在现有端到端的</a:t>
            </a:r>
            <a:r>
              <a:rPr lang="en-US" altLang="zh-CN" smtClean="0"/>
              <a:t>SDH/SONET(</a:t>
            </a:r>
            <a:r>
              <a:rPr lang="zh-CN" altLang="en-US" smtClean="0"/>
              <a:t>或</a:t>
            </a:r>
            <a:r>
              <a:rPr lang="en-US" altLang="zh-CN" smtClean="0"/>
              <a:t>DWDM)</a:t>
            </a:r>
            <a:r>
              <a:rPr lang="zh-CN" altLang="en-US" smtClean="0"/>
              <a:t>与以太网二层或三层交换机之间，实现</a:t>
            </a:r>
            <a:r>
              <a:rPr lang="zh-CN" altLang="en-US" smtClean="0">
                <a:solidFill>
                  <a:srgbClr val="FF0000"/>
                </a:solidFill>
              </a:rPr>
              <a:t>端到端</a:t>
            </a:r>
            <a:r>
              <a:rPr lang="zh-CN" altLang="en-US" smtClean="0"/>
              <a:t>的传输连接</a:t>
            </a:r>
          </a:p>
          <a:p>
            <a:pPr lvl="1">
              <a:defRPr/>
            </a:pPr>
            <a:r>
              <a:rPr lang="zh-CN" altLang="en-US" smtClean="0"/>
              <a:t>在现有的以太网二层或三层交换机上增加</a:t>
            </a:r>
            <a:r>
              <a:rPr lang="en-US" altLang="zh-CN" smtClean="0">
                <a:solidFill>
                  <a:srgbClr val="FF0000"/>
                </a:solidFill>
              </a:rPr>
              <a:t>EOS</a:t>
            </a:r>
            <a:r>
              <a:rPr lang="en-US" altLang="zh-CN" smtClean="0"/>
              <a:t>(STM-1/STM-16)</a:t>
            </a:r>
            <a:r>
              <a:rPr lang="zh-CN" altLang="en-US" smtClean="0"/>
              <a:t>接口 </a:t>
            </a:r>
          </a:p>
        </p:txBody>
      </p:sp>
    </p:spTree>
  </p:cSld>
  <p:clrMapOvr>
    <a:masterClrMapping/>
  </p:clrMapOvr>
  <p:transition spd="med">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48B59938-8EE9-4837-983A-A020C6CE4410}" type="datetime1">
              <a:rPr lang="zh-CN" altLang="en-US">
                <a:ea typeface="黑体" pitchFamily="49" charset="-122"/>
              </a:rPr>
              <a:pPr eaLnBrk="0" hangingPunct="0"/>
              <a:t>2014-12-3</a:t>
            </a:fld>
            <a:endParaRPr lang="en-US" altLang="zh-CN">
              <a:ea typeface="黑体" pitchFamily="49" charset="-122"/>
            </a:endParaRPr>
          </a:p>
        </p:txBody>
      </p:sp>
      <p:sp>
        <p:nvSpPr>
          <p:cNvPr id="13" name="灯片编号占位符 5"/>
          <p:cNvSpPr>
            <a:spLocks noGrp="1"/>
          </p:cNvSpPr>
          <p:nvPr>
            <p:ph type="sldNum" sz="quarter" idx="11"/>
          </p:nvPr>
        </p:nvSpPr>
        <p:spPr/>
        <p:txBody>
          <a:bodyPr/>
          <a:lstStyle/>
          <a:p>
            <a:pPr>
              <a:defRPr/>
            </a:pPr>
            <a:fld id="{4AFF2101-6EDA-4DF4-9020-F6FF77D56E6E}" type="slidenum">
              <a:rPr lang="en-US" altLang="zh-CN"/>
              <a:pPr>
                <a:defRPr/>
              </a:pPr>
              <a:t>13</a:t>
            </a:fld>
            <a:endParaRPr lang="en-US" altLang="zh-CN"/>
          </a:p>
        </p:txBody>
      </p:sp>
      <p:sp>
        <p:nvSpPr>
          <p:cNvPr id="890882" name="Rectangle 2"/>
          <p:cNvSpPr>
            <a:spLocks noGrp="1" noChangeArrowheads="1"/>
          </p:cNvSpPr>
          <p:nvPr>
            <p:ph type="title"/>
          </p:nvPr>
        </p:nvSpPr>
        <p:spPr>
          <a:xfrm>
            <a:off x="5643563" y="0"/>
            <a:ext cx="3214687" cy="755650"/>
          </a:xfrm>
        </p:spPr>
        <p:txBody>
          <a:bodyPr/>
          <a:lstStyle/>
          <a:p>
            <a:pPr algn="r">
              <a:defRPr/>
            </a:pPr>
            <a:r>
              <a:rPr lang="zh-CN" altLang="en-US" sz="3600" smtClean="0">
                <a:solidFill>
                  <a:schemeClr val="hlink"/>
                </a:solidFill>
                <a:effectLst>
                  <a:outerShdw blurRad="38100" dist="38100" dir="2700000" algn="tl">
                    <a:srgbClr val="000000"/>
                  </a:outerShdw>
                </a:effectLst>
              </a:rPr>
              <a:t>之四：</a:t>
            </a:r>
            <a:r>
              <a:rPr lang="zh-CN" altLang="en-US" sz="3200" smtClean="0">
                <a:solidFill>
                  <a:schemeClr val="tx1"/>
                </a:solidFill>
              </a:rPr>
              <a:t> 全光网</a:t>
            </a:r>
          </a:p>
        </p:txBody>
      </p:sp>
      <p:grpSp>
        <p:nvGrpSpPr>
          <p:cNvPr id="25605" name="Group 4"/>
          <p:cNvGrpSpPr>
            <a:grpSpLocks/>
          </p:cNvGrpSpPr>
          <p:nvPr/>
        </p:nvGrpSpPr>
        <p:grpSpPr bwMode="auto">
          <a:xfrm>
            <a:off x="4327525" y="2206625"/>
            <a:ext cx="5416550" cy="0"/>
            <a:chOff x="0" y="0"/>
            <a:chExt cx="3412" cy="0"/>
          </a:xfrm>
        </p:grpSpPr>
        <p:sp>
          <p:nvSpPr>
            <p:cNvPr id="25607" name="Rectangle 5"/>
            <p:cNvSpPr>
              <a:spLocks noChangeArrowheads="1"/>
            </p:cNvSpPr>
            <p:nvPr/>
          </p:nvSpPr>
          <p:spPr bwMode="auto">
            <a:xfrm>
              <a:off x="0" y="0"/>
              <a:ext cx="3412" cy="0"/>
            </a:xfrm>
            <a:prstGeom prst="rect">
              <a:avLst/>
            </a:prstGeom>
            <a:solidFill>
              <a:srgbClr val="EEEEEE"/>
            </a:solidFill>
            <a:ln w="12700">
              <a:noFill/>
              <a:miter lim="800000"/>
              <a:headEnd/>
              <a:tailEnd/>
            </a:ln>
          </p:spPr>
          <p:txBody>
            <a:bodyPr/>
            <a:lstStyle/>
            <a:p>
              <a:pPr eaLnBrk="0" hangingPunct="0"/>
              <a:endParaRPr lang="zh-CN" altLang="en-US">
                <a:ea typeface="黑体" pitchFamily="49" charset="-122"/>
              </a:endParaRPr>
            </a:p>
          </p:txBody>
        </p:sp>
        <p:grpSp>
          <p:nvGrpSpPr>
            <p:cNvPr id="25608" name="Group 6"/>
            <p:cNvGrpSpPr>
              <a:grpSpLocks/>
            </p:cNvGrpSpPr>
            <p:nvPr/>
          </p:nvGrpSpPr>
          <p:grpSpPr bwMode="auto">
            <a:xfrm>
              <a:off x="0" y="0"/>
              <a:ext cx="3412" cy="0"/>
              <a:chOff x="0" y="0"/>
              <a:chExt cx="3412" cy="0"/>
            </a:xfrm>
          </p:grpSpPr>
          <p:sp>
            <p:nvSpPr>
              <p:cNvPr id="25609" name="Rectangle 7"/>
              <p:cNvSpPr>
                <a:spLocks noChangeArrowheads="1"/>
              </p:cNvSpPr>
              <p:nvPr/>
            </p:nvSpPr>
            <p:spPr bwMode="auto">
              <a:xfrm>
                <a:off x="0" y="0"/>
                <a:ext cx="3411" cy="0"/>
              </a:xfrm>
              <a:prstGeom prst="rect">
                <a:avLst/>
              </a:prstGeom>
              <a:solidFill>
                <a:srgbClr val="EEEEEE"/>
              </a:solidFill>
              <a:ln w="12700">
                <a:noFill/>
                <a:miter lim="800000"/>
                <a:headEnd/>
                <a:tailEnd/>
              </a:ln>
            </p:spPr>
            <p:txBody>
              <a:bodyPr>
                <a:spAutoFit/>
              </a:bodyPr>
              <a:lstStyle/>
              <a:p>
                <a:pPr eaLnBrk="0" hangingPunct="0"/>
                <a:endParaRPr lang="zh-CN" altLang="en-US">
                  <a:ea typeface="黑体" pitchFamily="49" charset="-122"/>
                </a:endParaRPr>
              </a:p>
            </p:txBody>
          </p:sp>
          <p:sp>
            <p:nvSpPr>
              <p:cNvPr id="25610" name="Rectangle 8"/>
              <p:cNvSpPr>
                <a:spLocks noChangeArrowheads="1"/>
              </p:cNvSpPr>
              <p:nvPr/>
            </p:nvSpPr>
            <p:spPr bwMode="auto">
              <a:xfrm>
                <a:off x="0" y="0"/>
                <a:ext cx="3412" cy="0"/>
              </a:xfrm>
              <a:prstGeom prst="rect">
                <a:avLst/>
              </a:prstGeom>
              <a:solidFill>
                <a:srgbClr val="EEEEEE"/>
              </a:solidFill>
              <a:ln w="12700">
                <a:noFill/>
                <a:miter lim="800000"/>
                <a:headEnd/>
                <a:tailEnd/>
              </a:ln>
            </p:spPr>
            <p:txBody>
              <a:bodyPr>
                <a:spAutoFit/>
              </a:bodyPr>
              <a:lstStyle/>
              <a:p>
                <a:pPr eaLnBrk="0" hangingPunct="0"/>
                <a:endParaRPr lang="zh-CN" altLang="en-US">
                  <a:ea typeface="黑体" pitchFamily="49" charset="-122"/>
                </a:endParaRPr>
              </a:p>
            </p:txBody>
          </p:sp>
        </p:grpSp>
      </p:grpSp>
      <p:sp>
        <p:nvSpPr>
          <p:cNvPr id="29705" name="Rectangle 23"/>
          <p:cNvSpPr>
            <a:spLocks noChangeArrowheads="1"/>
          </p:cNvSpPr>
          <p:nvPr/>
        </p:nvSpPr>
        <p:spPr bwMode="auto">
          <a:xfrm>
            <a:off x="142875" y="1023938"/>
            <a:ext cx="8605838" cy="3538537"/>
          </a:xfrm>
          <a:prstGeom prst="rect">
            <a:avLst/>
          </a:prstGeom>
          <a:noFill/>
          <a:ln w="9525">
            <a:noFill/>
            <a:miter lim="800000"/>
            <a:headEnd/>
            <a:tailEnd/>
          </a:ln>
        </p:spPr>
        <p:txBody>
          <a:bodyPr anchor="ctr">
            <a:spAutoFit/>
          </a:bodyPr>
          <a:lstStyle/>
          <a:p>
            <a:pPr marL="285750" indent="-285750" eaLnBrk="0" hangingPunct="0">
              <a:spcBef>
                <a:spcPct val="20000"/>
              </a:spcBef>
              <a:buClr>
                <a:schemeClr val="tx1"/>
              </a:buClr>
              <a:buSzPct val="100000"/>
              <a:buFont typeface="Wingdings" pitchFamily="2" charset="2"/>
              <a:buChar char="u"/>
              <a:defRPr/>
            </a:pPr>
            <a:r>
              <a:rPr kumimoji="1" lang="zh-CN" altLang="en-US" sz="2000" b="1" dirty="0">
                <a:effectLst>
                  <a:outerShdw blurRad="38100" dist="38100" dir="2700000" algn="tl">
                    <a:srgbClr val="FFFFFF"/>
                  </a:outerShdw>
                </a:effectLst>
                <a:latin typeface="+mn-lt"/>
                <a:ea typeface="+mn-ea"/>
              </a:rPr>
              <a:t>全光网络：</a:t>
            </a:r>
            <a:endParaRPr kumimoji="1" lang="en-US" altLang="zh-CN" sz="2000" b="1" dirty="0">
              <a:effectLst>
                <a:outerShdw blurRad="38100" dist="38100" dir="2700000" algn="tl">
                  <a:srgbClr val="FFFFFF"/>
                </a:outerShdw>
              </a:effectLst>
              <a:latin typeface="+mn-lt"/>
              <a:ea typeface="+mn-ea"/>
            </a:endParaRPr>
          </a:p>
          <a:p>
            <a:pPr marL="742950" lvl="1" indent="-285750" eaLnBrk="0" hangingPunct="0">
              <a:spcBef>
                <a:spcPct val="20000"/>
              </a:spcBef>
              <a:buClr>
                <a:schemeClr val="tx1"/>
              </a:buClr>
              <a:buSzPct val="100000"/>
              <a:buFont typeface="Wingdings" pitchFamily="2" charset="2"/>
              <a:buChar char="Ø"/>
              <a:defRPr/>
            </a:pPr>
            <a:r>
              <a:rPr kumimoji="1" lang="zh-CN" altLang="en-US" b="1" dirty="0">
                <a:effectLst>
                  <a:outerShdw blurRad="38100" dist="38100" dir="2700000" algn="tl">
                    <a:srgbClr val="FFFFFF"/>
                  </a:outerShdw>
                </a:effectLst>
                <a:latin typeface="+mn-lt"/>
                <a:ea typeface="+mn-ea"/>
              </a:rPr>
              <a:t>指光信息流在网络中的</a:t>
            </a:r>
            <a:r>
              <a:rPr kumimoji="1" lang="zh-CN" altLang="en-US" b="1" dirty="0">
                <a:solidFill>
                  <a:srgbClr val="FF0000"/>
                </a:solidFill>
                <a:effectLst>
                  <a:outerShdw blurRad="38100" dist="38100" dir="2700000" algn="tl">
                    <a:srgbClr val="FFFFFF"/>
                  </a:outerShdw>
                </a:effectLst>
                <a:latin typeface="+mn-lt"/>
                <a:ea typeface="+mn-ea"/>
              </a:rPr>
              <a:t>传输及交换始终以光的形式</a:t>
            </a:r>
            <a:r>
              <a:rPr kumimoji="1" lang="zh-CN" altLang="en-US" b="1" dirty="0">
                <a:effectLst>
                  <a:outerShdw blurRad="38100" dist="38100" dir="2700000" algn="tl">
                    <a:srgbClr val="FFFFFF"/>
                  </a:outerShdw>
                </a:effectLst>
                <a:latin typeface="+mn-lt"/>
                <a:ea typeface="+mn-ea"/>
              </a:rPr>
              <a:t>实现，而不需要经过光</a:t>
            </a:r>
            <a:r>
              <a:rPr kumimoji="1" lang="en-US" altLang="zh-CN" b="1" dirty="0">
                <a:effectLst>
                  <a:outerShdw blurRad="38100" dist="38100" dir="2700000" algn="tl">
                    <a:srgbClr val="FFFFFF"/>
                  </a:outerShdw>
                </a:effectLst>
                <a:latin typeface="+mn-lt"/>
                <a:ea typeface="+mn-ea"/>
              </a:rPr>
              <a:t>/</a:t>
            </a:r>
            <a:r>
              <a:rPr kumimoji="1" lang="zh-CN" altLang="en-US" b="1" dirty="0">
                <a:effectLst>
                  <a:outerShdw blurRad="38100" dist="38100" dir="2700000" algn="tl">
                    <a:srgbClr val="FFFFFF"/>
                  </a:outerShdw>
                </a:effectLst>
                <a:latin typeface="+mn-lt"/>
                <a:ea typeface="+mn-ea"/>
              </a:rPr>
              <a:t>电、电</a:t>
            </a:r>
            <a:r>
              <a:rPr kumimoji="1" lang="en-US" altLang="zh-CN" b="1" dirty="0">
                <a:effectLst>
                  <a:outerShdw blurRad="38100" dist="38100" dir="2700000" algn="tl">
                    <a:srgbClr val="FFFFFF"/>
                  </a:outerShdw>
                </a:effectLst>
                <a:latin typeface="+mn-lt"/>
                <a:ea typeface="+mn-ea"/>
              </a:rPr>
              <a:t>/</a:t>
            </a:r>
            <a:r>
              <a:rPr kumimoji="1" lang="zh-CN" altLang="en-US" b="1" dirty="0">
                <a:effectLst>
                  <a:outerShdw blurRad="38100" dist="38100" dir="2700000" algn="tl">
                    <a:srgbClr val="FFFFFF"/>
                  </a:outerShdw>
                </a:effectLst>
                <a:latin typeface="+mn-lt"/>
                <a:ea typeface="+mn-ea"/>
              </a:rPr>
              <a:t>光变换。</a:t>
            </a:r>
            <a:endParaRPr kumimoji="1" lang="en-US" altLang="zh-CN" b="1" dirty="0">
              <a:effectLst>
                <a:outerShdw blurRad="38100" dist="38100" dir="2700000" algn="tl">
                  <a:srgbClr val="FFFFFF"/>
                </a:outerShdw>
              </a:effectLst>
              <a:latin typeface="+mn-lt"/>
              <a:ea typeface="+mn-ea"/>
            </a:endParaRPr>
          </a:p>
          <a:p>
            <a:pPr marL="742950" lvl="1" indent="-285750" eaLnBrk="0" hangingPunct="0">
              <a:spcBef>
                <a:spcPct val="20000"/>
              </a:spcBef>
              <a:buClr>
                <a:schemeClr val="tx1"/>
              </a:buClr>
              <a:buSzPct val="100000"/>
              <a:buFont typeface="Wingdings" pitchFamily="2" charset="2"/>
              <a:buChar char="Ø"/>
              <a:defRPr/>
            </a:pPr>
            <a:r>
              <a:rPr kumimoji="1" lang="en-US" altLang="zh-CN" b="1" dirty="0" err="1">
                <a:effectLst>
                  <a:outerShdw blurRad="38100" dist="38100" dir="2700000" algn="tl">
                    <a:srgbClr val="FFFFFF"/>
                  </a:outerShdw>
                </a:effectLst>
                <a:latin typeface="+mn-lt"/>
                <a:ea typeface="+mn-ea"/>
              </a:rPr>
              <a:t>OTN:</a:t>
            </a:r>
            <a:r>
              <a:rPr kumimoji="1" lang="en-US" altLang="en-US" b="1" dirty="0" err="1">
                <a:effectLst>
                  <a:outerShdw blurRad="38100" dist="38100" dir="2700000" algn="tl">
                    <a:srgbClr val="FFFFFF"/>
                  </a:outerShdw>
                </a:effectLst>
                <a:latin typeface="+mn-lt"/>
                <a:ea typeface="+mn-ea"/>
              </a:rPr>
              <a:t>Optical</a:t>
            </a:r>
            <a:r>
              <a:rPr kumimoji="1" lang="en-US" altLang="en-US" b="1" dirty="0">
                <a:effectLst>
                  <a:outerShdw blurRad="38100" dist="38100" dir="2700000" algn="tl">
                    <a:srgbClr val="FFFFFF"/>
                  </a:outerShdw>
                </a:effectLst>
                <a:latin typeface="+mn-lt"/>
                <a:ea typeface="+mn-ea"/>
              </a:rPr>
              <a:t> Transport Network</a:t>
            </a:r>
            <a:r>
              <a:rPr kumimoji="1" lang="zh-CN" altLang="en-US" b="1" dirty="0">
                <a:effectLst>
                  <a:outerShdw blurRad="38100" dist="38100" dir="2700000" algn="tl">
                    <a:srgbClr val="FFFFFF"/>
                  </a:outerShdw>
                </a:effectLst>
                <a:latin typeface="+mn-lt"/>
                <a:ea typeface="+mn-ea"/>
              </a:rPr>
              <a:t>；</a:t>
            </a:r>
            <a:endParaRPr kumimoji="1" lang="en-US" altLang="zh-CN" b="1" dirty="0">
              <a:effectLst>
                <a:outerShdw blurRad="38100" dist="38100" dir="2700000" algn="tl">
                  <a:srgbClr val="FFFFFF"/>
                </a:outerShdw>
              </a:effectLst>
              <a:latin typeface="+mn-lt"/>
              <a:ea typeface="+mn-ea"/>
            </a:endParaRPr>
          </a:p>
          <a:p>
            <a:pPr marL="742950" lvl="1" indent="-285750" eaLnBrk="0" hangingPunct="0">
              <a:spcBef>
                <a:spcPct val="20000"/>
              </a:spcBef>
              <a:buClr>
                <a:schemeClr val="tx1"/>
              </a:buClr>
              <a:buSzPct val="100000"/>
              <a:buFont typeface="Wingdings" pitchFamily="2" charset="2"/>
              <a:buChar char="Ø"/>
              <a:defRPr/>
            </a:pPr>
            <a:r>
              <a:rPr kumimoji="1" lang="en-US" altLang="zh-CN" b="1" dirty="0">
                <a:effectLst>
                  <a:outerShdw blurRad="38100" dist="38100" dir="2700000" algn="tl">
                    <a:srgbClr val="FFFFFF"/>
                  </a:outerShdw>
                </a:effectLst>
                <a:latin typeface="+mn-lt"/>
                <a:ea typeface="+mn-ea"/>
              </a:rPr>
              <a:t>ASON</a:t>
            </a:r>
            <a:r>
              <a:rPr kumimoji="1" lang="zh-CN" altLang="en-US" b="1" dirty="0">
                <a:effectLst>
                  <a:outerShdw blurRad="38100" dist="38100" dir="2700000" algn="tl">
                    <a:srgbClr val="FFFFFF"/>
                  </a:outerShdw>
                </a:effectLst>
                <a:latin typeface="+mn-lt"/>
                <a:ea typeface="+mn-ea"/>
              </a:rPr>
              <a:t> ：</a:t>
            </a:r>
            <a:r>
              <a:rPr kumimoji="1" lang="en-US" altLang="en-US" b="1" dirty="0">
                <a:effectLst>
                  <a:outerShdw blurRad="38100" dist="38100" dir="2700000" algn="tl">
                    <a:srgbClr val="FFFFFF"/>
                  </a:outerShdw>
                </a:effectLst>
                <a:latin typeface="+mn-lt"/>
                <a:ea typeface="+mn-ea"/>
              </a:rPr>
              <a:t>Automatically Switched Optical Network</a:t>
            </a:r>
            <a:endParaRPr kumimoji="1" lang="zh-CN" altLang="en-US" b="1" dirty="0">
              <a:effectLst>
                <a:outerShdw blurRad="38100" dist="38100" dir="2700000" algn="tl">
                  <a:srgbClr val="FFFFFF"/>
                </a:outerShdw>
              </a:effectLst>
              <a:latin typeface="+mn-lt"/>
              <a:ea typeface="+mn-ea"/>
            </a:endParaRPr>
          </a:p>
          <a:p>
            <a:pPr marL="285750" indent="-285750" eaLnBrk="0" hangingPunct="0">
              <a:spcBef>
                <a:spcPct val="20000"/>
              </a:spcBef>
              <a:buClr>
                <a:schemeClr val="tx1"/>
              </a:buClr>
              <a:buSzPct val="100000"/>
              <a:buFont typeface="Wingdings" pitchFamily="2" charset="2"/>
              <a:buChar char="u"/>
              <a:defRPr/>
            </a:pPr>
            <a:r>
              <a:rPr kumimoji="1" lang="zh-CN" altLang="en-US" sz="2000" b="1" dirty="0">
                <a:effectLst>
                  <a:outerShdw blurRad="38100" dist="38100" dir="2700000" algn="tl">
                    <a:srgbClr val="FFFFFF"/>
                  </a:outerShdw>
                </a:effectLst>
                <a:latin typeface="+mn-lt"/>
                <a:ea typeface="+mn-ea"/>
              </a:rPr>
              <a:t>波分复用</a:t>
            </a:r>
            <a:endParaRPr kumimoji="1" lang="en-US" altLang="zh-CN" sz="2000" b="1" dirty="0">
              <a:effectLst>
                <a:outerShdw blurRad="38100" dist="38100" dir="2700000" algn="tl">
                  <a:srgbClr val="FFFFFF"/>
                </a:outerShdw>
              </a:effectLst>
              <a:latin typeface="+mn-lt"/>
              <a:ea typeface="+mn-ea"/>
            </a:endParaRPr>
          </a:p>
          <a:p>
            <a:pPr marL="742950" lvl="1" indent="-285750" eaLnBrk="0" hangingPunct="0">
              <a:spcBef>
                <a:spcPct val="20000"/>
              </a:spcBef>
              <a:buClr>
                <a:schemeClr val="tx1"/>
              </a:buClr>
              <a:buSzPct val="100000"/>
              <a:buFont typeface="Wingdings" pitchFamily="2" charset="2"/>
              <a:buChar char="Ø"/>
              <a:defRPr/>
            </a:pPr>
            <a:r>
              <a:rPr kumimoji="1" lang="zh-CN" altLang="en-US" b="1" dirty="0">
                <a:effectLst>
                  <a:outerShdw blurRad="38100" dist="38100" dir="2700000" algn="tl">
                    <a:srgbClr val="FFFFFF"/>
                  </a:outerShdw>
                </a:effectLst>
                <a:latin typeface="+mn-lt"/>
                <a:ea typeface="+mn-ea"/>
              </a:rPr>
              <a:t>使波长本身成为组网（分插、交换、路由）的资源。逐步成熟的光分插复用（</a:t>
            </a:r>
            <a:r>
              <a:rPr kumimoji="1" lang="en-US" altLang="zh-CN" b="1" dirty="0">
                <a:effectLst>
                  <a:outerShdw blurRad="38100" dist="38100" dir="2700000" algn="tl">
                    <a:srgbClr val="FFFFFF"/>
                  </a:outerShdw>
                </a:effectLst>
                <a:latin typeface="+mn-lt"/>
                <a:ea typeface="+mn-ea"/>
              </a:rPr>
              <a:t>OADM</a:t>
            </a:r>
            <a:r>
              <a:rPr kumimoji="1" lang="zh-CN" altLang="en-US" b="1" dirty="0">
                <a:effectLst>
                  <a:outerShdw blurRad="38100" dist="38100" dir="2700000" algn="tl">
                    <a:srgbClr val="FFFFFF"/>
                  </a:outerShdw>
                </a:effectLst>
                <a:latin typeface="+mn-lt"/>
                <a:ea typeface="+mn-ea"/>
              </a:rPr>
              <a:t>）和光交叉联接（</a:t>
            </a:r>
            <a:r>
              <a:rPr kumimoji="1" lang="en-US" altLang="zh-CN" b="1" dirty="0">
                <a:effectLst>
                  <a:outerShdw blurRad="38100" dist="38100" dir="2700000" algn="tl">
                    <a:srgbClr val="FFFFFF"/>
                  </a:outerShdw>
                </a:effectLst>
                <a:latin typeface="+mn-lt"/>
                <a:ea typeface="+mn-ea"/>
              </a:rPr>
              <a:t>OXC</a:t>
            </a:r>
            <a:r>
              <a:rPr kumimoji="1" lang="zh-CN" altLang="en-US" b="1" dirty="0">
                <a:effectLst>
                  <a:outerShdw blurRad="38100" dist="38100" dir="2700000" algn="tl">
                    <a:srgbClr val="FFFFFF"/>
                  </a:outerShdw>
                </a:effectLst>
                <a:latin typeface="+mn-lt"/>
                <a:ea typeface="+mn-ea"/>
              </a:rPr>
              <a:t>）技术，只提供带宽传输的光层开始有组网能力。</a:t>
            </a:r>
            <a:endParaRPr kumimoji="1" lang="en-US" altLang="zh-CN" b="1" dirty="0">
              <a:effectLst>
                <a:outerShdw blurRad="38100" dist="38100" dir="2700000" algn="tl">
                  <a:srgbClr val="FFFFFF"/>
                </a:outerShdw>
              </a:effectLst>
              <a:latin typeface="+mn-lt"/>
              <a:ea typeface="+mn-ea"/>
            </a:endParaRPr>
          </a:p>
          <a:p>
            <a:pPr marL="742950" lvl="1" indent="-285750" eaLnBrk="0" hangingPunct="0">
              <a:spcBef>
                <a:spcPct val="20000"/>
              </a:spcBef>
              <a:buClr>
                <a:schemeClr val="tx1"/>
              </a:buClr>
              <a:buSzPct val="100000"/>
              <a:buFont typeface="Wingdings" pitchFamily="2" charset="2"/>
              <a:buChar char="Ø"/>
              <a:defRPr/>
            </a:pPr>
            <a:r>
              <a:rPr kumimoji="1" lang="zh-CN" altLang="en-US" b="1" dirty="0">
                <a:effectLst>
                  <a:outerShdw blurRad="38100" dist="38100" dir="2700000" algn="tl">
                    <a:srgbClr val="FFFFFF"/>
                  </a:outerShdw>
                </a:effectLst>
                <a:latin typeface="+mn-lt"/>
                <a:ea typeface="+mn-ea"/>
              </a:rPr>
              <a:t>近</a:t>
            </a:r>
            <a:r>
              <a:rPr kumimoji="1" lang="en-US" altLang="zh-CN" b="1" dirty="0">
                <a:effectLst>
                  <a:outerShdw blurRad="38100" dist="38100" dir="2700000" algn="tl">
                    <a:srgbClr val="FFFFFF"/>
                  </a:outerShdw>
                </a:effectLst>
                <a:latin typeface="+mn-lt"/>
                <a:ea typeface="+mn-ea"/>
              </a:rPr>
              <a:t>30</a:t>
            </a:r>
            <a:r>
              <a:rPr kumimoji="1" lang="zh-CN" altLang="en-US" b="1" dirty="0">
                <a:effectLst>
                  <a:outerShdw blurRad="38100" dist="38100" dir="2700000" algn="tl">
                    <a:srgbClr val="FFFFFF"/>
                  </a:outerShdw>
                </a:effectLst>
                <a:latin typeface="+mn-lt"/>
                <a:ea typeface="+mn-ea"/>
              </a:rPr>
              <a:t>年间，随着光器件的发展和光系统的演进，光传输系统的容量已从 </a:t>
            </a:r>
            <a:r>
              <a:rPr kumimoji="1" lang="en-US" altLang="zh-CN" b="1" dirty="0">
                <a:effectLst>
                  <a:outerShdw blurRad="38100" dist="38100" dir="2700000" algn="tl">
                    <a:srgbClr val="FFFFFF"/>
                  </a:outerShdw>
                </a:effectLst>
                <a:latin typeface="+mn-lt"/>
                <a:ea typeface="+mn-ea"/>
              </a:rPr>
              <a:t>Mbps</a:t>
            </a:r>
            <a:r>
              <a:rPr kumimoji="1" lang="zh-CN" altLang="en-US" b="1" dirty="0">
                <a:effectLst>
                  <a:outerShdw blurRad="38100" dist="38100" dir="2700000" algn="tl">
                    <a:srgbClr val="FFFFFF"/>
                  </a:outerShdw>
                </a:effectLst>
                <a:latin typeface="+mn-lt"/>
                <a:ea typeface="+mn-ea"/>
              </a:rPr>
              <a:t>发展到</a:t>
            </a:r>
            <a:r>
              <a:rPr kumimoji="1" lang="en-US" altLang="zh-CN" b="1" dirty="0" err="1">
                <a:effectLst>
                  <a:outerShdw blurRad="38100" dist="38100" dir="2700000" algn="tl">
                    <a:srgbClr val="FFFFFF"/>
                  </a:outerShdw>
                </a:effectLst>
                <a:latin typeface="+mn-lt"/>
                <a:ea typeface="+mn-ea"/>
              </a:rPr>
              <a:t>Tbps</a:t>
            </a:r>
            <a:r>
              <a:rPr kumimoji="1" lang="zh-CN" altLang="en-US" b="1" dirty="0">
                <a:effectLst>
                  <a:outerShdw blurRad="38100" dist="38100" dir="2700000" algn="tl">
                    <a:srgbClr val="FFFFFF"/>
                  </a:outerShdw>
                </a:effectLst>
                <a:latin typeface="+mn-lt"/>
                <a:ea typeface="+mn-ea"/>
              </a:rPr>
              <a:t>，</a:t>
            </a:r>
            <a:r>
              <a:rPr kumimoji="1" lang="zh-CN" altLang="en-US" b="1" dirty="0">
                <a:solidFill>
                  <a:srgbClr val="FF0000"/>
                </a:solidFill>
                <a:effectLst>
                  <a:outerShdw blurRad="38100" dist="38100" dir="2700000" algn="tl">
                    <a:srgbClr val="FFFFFF"/>
                  </a:outerShdw>
                </a:effectLst>
                <a:latin typeface="+mn-lt"/>
                <a:ea typeface="+mn-ea"/>
              </a:rPr>
              <a:t>提高了近</a:t>
            </a:r>
            <a:r>
              <a:rPr kumimoji="1" lang="en-US" altLang="zh-CN" b="1" dirty="0">
                <a:solidFill>
                  <a:srgbClr val="FF0000"/>
                </a:solidFill>
                <a:effectLst>
                  <a:outerShdw blurRad="38100" dist="38100" dir="2700000" algn="tl">
                    <a:srgbClr val="FFFFFF"/>
                  </a:outerShdw>
                </a:effectLst>
                <a:latin typeface="+mn-lt"/>
                <a:ea typeface="+mn-ea"/>
              </a:rPr>
              <a:t>10</a:t>
            </a:r>
            <a:r>
              <a:rPr kumimoji="1" lang="zh-CN" altLang="en-US" b="1" dirty="0">
                <a:solidFill>
                  <a:srgbClr val="FF0000"/>
                </a:solidFill>
                <a:effectLst>
                  <a:outerShdw blurRad="38100" dist="38100" dir="2700000" algn="tl">
                    <a:srgbClr val="FFFFFF"/>
                  </a:outerShdw>
                </a:effectLst>
                <a:latin typeface="+mn-lt"/>
                <a:ea typeface="+mn-ea"/>
              </a:rPr>
              <a:t>万倍。</a:t>
            </a:r>
            <a:r>
              <a:rPr kumimoji="1" lang="en-US" altLang="zh-CN" b="1" dirty="0">
                <a:solidFill>
                  <a:srgbClr val="FF0000"/>
                </a:solidFill>
                <a:effectLst>
                  <a:outerShdw blurRad="38100" dist="38100" dir="2700000" algn="tl">
                    <a:srgbClr val="FFFFFF"/>
                  </a:outerShdw>
                </a:effectLst>
                <a:latin typeface="+mn-lt"/>
                <a:ea typeface="+mn-ea"/>
              </a:rPr>
              <a:t>200</a:t>
            </a:r>
            <a:r>
              <a:rPr kumimoji="1" lang="zh-CN" altLang="en-US" b="1" dirty="0">
                <a:solidFill>
                  <a:srgbClr val="FF0000"/>
                </a:solidFill>
                <a:effectLst>
                  <a:outerShdw blurRad="38100" dist="38100" dir="2700000" algn="tl">
                    <a:srgbClr val="FFFFFF"/>
                  </a:outerShdw>
                </a:effectLst>
                <a:latin typeface="+mn-lt"/>
                <a:ea typeface="+mn-ea"/>
              </a:rPr>
              <a:t>光纤</a:t>
            </a:r>
            <a:r>
              <a:rPr kumimoji="1" lang="en-US" altLang="zh-CN" b="1" dirty="0">
                <a:solidFill>
                  <a:srgbClr val="FF0000"/>
                </a:solidFill>
                <a:effectLst>
                  <a:outerShdw blurRad="38100" dist="38100" dir="2700000" algn="tl">
                    <a:srgbClr val="FFFFFF"/>
                  </a:outerShdw>
                </a:effectLst>
                <a:latin typeface="+mn-lt"/>
                <a:ea typeface="+mn-ea"/>
              </a:rPr>
              <a:t>/</a:t>
            </a:r>
            <a:r>
              <a:rPr kumimoji="1" lang="zh-CN" altLang="en-US" b="1" dirty="0">
                <a:solidFill>
                  <a:srgbClr val="FF0000"/>
                </a:solidFill>
                <a:effectLst>
                  <a:outerShdw blurRad="38100" dist="38100" dir="2700000" algn="tl">
                    <a:srgbClr val="FFFFFF"/>
                  </a:outerShdw>
                </a:effectLst>
                <a:latin typeface="+mn-lt"/>
                <a:ea typeface="+mn-ea"/>
              </a:rPr>
              <a:t>光缆；</a:t>
            </a:r>
            <a:r>
              <a:rPr kumimoji="1" lang="en-US" altLang="zh-CN" b="1" dirty="0">
                <a:solidFill>
                  <a:srgbClr val="FF0000"/>
                </a:solidFill>
                <a:effectLst>
                  <a:outerShdw blurRad="38100" dist="38100" dir="2700000" algn="tl">
                    <a:srgbClr val="FFFFFF"/>
                  </a:outerShdw>
                </a:effectLst>
                <a:latin typeface="+mn-lt"/>
                <a:ea typeface="+mn-ea"/>
              </a:rPr>
              <a:t>10.92T/</a:t>
            </a:r>
            <a:r>
              <a:rPr kumimoji="1" lang="zh-CN" altLang="en-US" b="1" dirty="0">
                <a:solidFill>
                  <a:srgbClr val="FF0000"/>
                </a:solidFill>
                <a:effectLst>
                  <a:outerShdw blurRad="38100" dist="38100" dir="2700000" algn="tl">
                    <a:srgbClr val="FFFFFF"/>
                  </a:outerShdw>
                </a:effectLst>
                <a:latin typeface="+mn-lt"/>
                <a:ea typeface="+mn-ea"/>
              </a:rPr>
              <a:t>光芯</a:t>
            </a:r>
          </a:p>
        </p:txBody>
      </p:sp>
    </p:spTree>
  </p:cSld>
  <p:clrMapOvr>
    <a:masterClrMapping/>
  </p:clrMapOvr>
  <p:transition spd="med">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B88E4D66-E1AA-4239-9D48-DDB1AAF22077}" type="datetime1">
              <a:rPr lang="zh-CN" altLang="en-US">
                <a:ea typeface="黑体" pitchFamily="49" charset="-122"/>
              </a:rPr>
              <a:pPr eaLnBrk="0" hangingPunct="0"/>
              <a:t>2014-12-3</a:t>
            </a:fld>
            <a:endParaRPr lang="en-US" altLang="zh-CN">
              <a:ea typeface="黑体" pitchFamily="49" charset="-122"/>
            </a:endParaRPr>
          </a:p>
        </p:txBody>
      </p:sp>
      <p:sp>
        <p:nvSpPr>
          <p:cNvPr id="104" name="灯片编号占位符 5"/>
          <p:cNvSpPr>
            <a:spLocks noGrp="1"/>
          </p:cNvSpPr>
          <p:nvPr>
            <p:ph type="sldNum" sz="quarter" idx="11"/>
          </p:nvPr>
        </p:nvSpPr>
        <p:spPr/>
        <p:txBody>
          <a:bodyPr/>
          <a:lstStyle/>
          <a:p>
            <a:pPr>
              <a:defRPr/>
            </a:pPr>
            <a:fld id="{BB3C25D9-1E9B-4CE8-BAD7-0FD49C6ADD97}" type="slidenum">
              <a:rPr lang="en-US" altLang="zh-CN"/>
              <a:pPr>
                <a:defRPr/>
              </a:pPr>
              <a:t>14</a:t>
            </a:fld>
            <a:endParaRPr lang="en-US" altLang="zh-CN"/>
          </a:p>
        </p:txBody>
      </p:sp>
      <p:sp>
        <p:nvSpPr>
          <p:cNvPr id="26628" name="Rectangle 101"/>
          <p:cNvSpPr>
            <a:spLocks noChangeArrowheads="1"/>
          </p:cNvSpPr>
          <p:nvPr/>
        </p:nvSpPr>
        <p:spPr bwMode="auto">
          <a:xfrm>
            <a:off x="0" y="0"/>
            <a:ext cx="9144000" cy="6858000"/>
          </a:xfrm>
          <a:prstGeom prst="rect">
            <a:avLst/>
          </a:prstGeom>
          <a:solidFill>
            <a:srgbClr val="0000CC"/>
          </a:solidFill>
          <a:ln w="12700">
            <a:solidFill>
              <a:schemeClr val="tx1"/>
            </a:solidFill>
            <a:miter lim="800000"/>
            <a:headEnd/>
            <a:tailEnd/>
          </a:ln>
        </p:spPr>
        <p:txBody>
          <a:bodyPr wrap="none" anchor="ctr"/>
          <a:lstStyle/>
          <a:p>
            <a:pPr algn="ctr" eaLnBrk="0" hangingPunct="0"/>
            <a:endParaRPr lang="zh-CN" altLang="zh-CN">
              <a:ea typeface="黑体" pitchFamily="49" charset="-122"/>
            </a:endParaRPr>
          </a:p>
        </p:txBody>
      </p:sp>
      <p:sp>
        <p:nvSpPr>
          <p:cNvPr id="26629" name="Text Box 2"/>
          <p:cNvSpPr txBox="1">
            <a:spLocks noChangeArrowheads="1"/>
          </p:cNvSpPr>
          <p:nvPr/>
        </p:nvSpPr>
        <p:spPr bwMode="auto">
          <a:xfrm>
            <a:off x="1455738" y="2132013"/>
            <a:ext cx="4629150" cy="457200"/>
          </a:xfrm>
          <a:prstGeom prst="rect">
            <a:avLst/>
          </a:prstGeom>
          <a:noFill/>
          <a:ln w="9525">
            <a:noFill/>
            <a:miter lim="800000"/>
            <a:headEnd/>
            <a:tailEnd/>
          </a:ln>
        </p:spPr>
        <p:txBody>
          <a:bodyPr>
            <a:spAutoFit/>
          </a:bodyPr>
          <a:lstStyle/>
          <a:p>
            <a:endParaRPr kumimoji="1" lang="zh-CN" altLang="zh-CN" sz="2400">
              <a:latin typeface="Times New Roman" pitchFamily="18" charset="0"/>
            </a:endParaRPr>
          </a:p>
        </p:txBody>
      </p:sp>
      <p:sp>
        <p:nvSpPr>
          <p:cNvPr id="26630" name="Rectangle 3"/>
          <p:cNvSpPr>
            <a:spLocks noChangeArrowheads="1"/>
          </p:cNvSpPr>
          <p:nvPr/>
        </p:nvSpPr>
        <p:spPr bwMode="auto">
          <a:xfrm>
            <a:off x="161925" y="773113"/>
            <a:ext cx="8640763" cy="457200"/>
          </a:xfrm>
          <a:prstGeom prst="rect">
            <a:avLst/>
          </a:prstGeom>
          <a:noFill/>
          <a:ln w="9525" algn="ctr">
            <a:noFill/>
            <a:miter lim="800000"/>
            <a:headEnd/>
            <a:tailEnd/>
          </a:ln>
        </p:spPr>
        <p:txBody>
          <a:bodyPr>
            <a:spAutoFit/>
          </a:bodyPr>
          <a:lstStyle/>
          <a:p>
            <a:pPr>
              <a:buFont typeface="Wingdings" pitchFamily="2" charset="2"/>
              <a:buChar char="u"/>
            </a:pPr>
            <a:endParaRPr kumimoji="1" lang="zh-CN" altLang="zh-CN" sz="2400" b="1">
              <a:solidFill>
                <a:srgbClr val="FFFF00"/>
              </a:solidFill>
              <a:latin typeface="Times New Roman" pitchFamily="18" charset="0"/>
            </a:endParaRPr>
          </a:p>
        </p:txBody>
      </p:sp>
      <p:sp>
        <p:nvSpPr>
          <p:cNvPr id="26631" name="Oval 6"/>
          <p:cNvSpPr>
            <a:spLocks noChangeAspect="1" noChangeArrowheads="1"/>
          </p:cNvSpPr>
          <p:nvPr/>
        </p:nvSpPr>
        <p:spPr bwMode="auto">
          <a:xfrm rot="-1625222">
            <a:off x="7716838" y="436563"/>
            <a:ext cx="425450" cy="165100"/>
          </a:xfrm>
          <a:prstGeom prst="ellipse">
            <a:avLst/>
          </a:prstGeom>
          <a:noFill/>
          <a:ln w="25400">
            <a:solidFill>
              <a:srgbClr val="00CC99"/>
            </a:solidFill>
            <a:round/>
            <a:headEnd/>
            <a:tailEnd/>
          </a:ln>
        </p:spPr>
        <p:txBody>
          <a:bodyPr lIns="126000" rIns="126000"/>
          <a:lstStyle/>
          <a:p>
            <a:pPr eaLnBrk="0" hangingPunct="0"/>
            <a:endParaRPr lang="zh-CN" altLang="en-US">
              <a:ea typeface="黑体" pitchFamily="49" charset="-122"/>
            </a:endParaRPr>
          </a:p>
        </p:txBody>
      </p:sp>
      <p:sp>
        <p:nvSpPr>
          <p:cNvPr id="26632" name="Oval 7"/>
          <p:cNvSpPr>
            <a:spLocks noChangeAspect="1" noChangeArrowheads="1"/>
          </p:cNvSpPr>
          <p:nvPr/>
        </p:nvSpPr>
        <p:spPr bwMode="auto">
          <a:xfrm rot="3666989">
            <a:off x="6983413" y="244475"/>
            <a:ext cx="420687" cy="163513"/>
          </a:xfrm>
          <a:prstGeom prst="ellipse">
            <a:avLst/>
          </a:prstGeom>
          <a:noFill/>
          <a:ln w="25400">
            <a:solidFill>
              <a:srgbClr val="00CC99"/>
            </a:solidFill>
            <a:round/>
            <a:headEnd/>
            <a:tailEnd/>
          </a:ln>
        </p:spPr>
        <p:txBody>
          <a:bodyPr lIns="126000" rIns="126000"/>
          <a:lstStyle/>
          <a:p>
            <a:pPr eaLnBrk="0" hangingPunct="0"/>
            <a:endParaRPr lang="zh-CN" altLang="en-US">
              <a:ea typeface="黑体" pitchFamily="49" charset="-122"/>
            </a:endParaRPr>
          </a:p>
        </p:txBody>
      </p:sp>
      <p:sp>
        <p:nvSpPr>
          <p:cNvPr id="26633" name="Oval 8"/>
          <p:cNvSpPr>
            <a:spLocks noChangeAspect="1" noChangeArrowheads="1"/>
          </p:cNvSpPr>
          <p:nvPr/>
        </p:nvSpPr>
        <p:spPr bwMode="auto">
          <a:xfrm rot="3051675">
            <a:off x="7611269" y="1177132"/>
            <a:ext cx="420687" cy="165100"/>
          </a:xfrm>
          <a:prstGeom prst="ellipse">
            <a:avLst/>
          </a:prstGeom>
          <a:noFill/>
          <a:ln w="25400">
            <a:solidFill>
              <a:srgbClr val="00CC99"/>
            </a:solidFill>
            <a:round/>
            <a:headEnd/>
            <a:tailEnd/>
          </a:ln>
        </p:spPr>
        <p:txBody>
          <a:bodyPr lIns="126000" rIns="126000"/>
          <a:lstStyle/>
          <a:p>
            <a:pPr eaLnBrk="0" hangingPunct="0"/>
            <a:endParaRPr lang="zh-CN" altLang="en-US">
              <a:ea typeface="黑体" pitchFamily="49" charset="-122"/>
            </a:endParaRPr>
          </a:p>
        </p:txBody>
      </p:sp>
      <p:sp>
        <p:nvSpPr>
          <p:cNvPr id="26634" name="Oval 9"/>
          <p:cNvSpPr>
            <a:spLocks noChangeAspect="1" noChangeArrowheads="1"/>
          </p:cNvSpPr>
          <p:nvPr/>
        </p:nvSpPr>
        <p:spPr bwMode="auto">
          <a:xfrm>
            <a:off x="2155825" y="1408113"/>
            <a:ext cx="3409950" cy="3379787"/>
          </a:xfrm>
          <a:prstGeom prst="ellipse">
            <a:avLst/>
          </a:prstGeom>
          <a:noFill/>
          <a:ln w="25400">
            <a:solidFill>
              <a:srgbClr val="FF0000"/>
            </a:solidFill>
            <a:round/>
            <a:headEnd/>
            <a:tailEnd/>
          </a:ln>
        </p:spPr>
        <p:txBody>
          <a:bodyPr lIns="126000" rIns="126000"/>
          <a:lstStyle/>
          <a:p>
            <a:pPr eaLnBrk="0" hangingPunct="0"/>
            <a:endParaRPr lang="zh-CN" altLang="en-US">
              <a:ea typeface="黑体" pitchFamily="49" charset="-122"/>
            </a:endParaRPr>
          </a:p>
        </p:txBody>
      </p:sp>
      <p:sp>
        <p:nvSpPr>
          <p:cNvPr id="26635" name="Oval 10"/>
          <p:cNvSpPr>
            <a:spLocks noChangeAspect="1" noChangeArrowheads="1"/>
          </p:cNvSpPr>
          <p:nvPr/>
        </p:nvSpPr>
        <p:spPr bwMode="auto">
          <a:xfrm>
            <a:off x="2024063" y="1263650"/>
            <a:ext cx="3697287" cy="3665538"/>
          </a:xfrm>
          <a:prstGeom prst="ellipse">
            <a:avLst/>
          </a:prstGeom>
          <a:noFill/>
          <a:ln w="25400">
            <a:solidFill>
              <a:srgbClr val="FF0000"/>
            </a:solidFill>
            <a:round/>
            <a:headEnd/>
            <a:tailEnd/>
          </a:ln>
        </p:spPr>
        <p:txBody>
          <a:bodyPr lIns="126000" rIns="126000"/>
          <a:lstStyle/>
          <a:p>
            <a:pPr eaLnBrk="0" hangingPunct="0"/>
            <a:endParaRPr lang="zh-CN" altLang="en-US">
              <a:ea typeface="黑体" pitchFamily="49" charset="-122"/>
            </a:endParaRPr>
          </a:p>
        </p:txBody>
      </p:sp>
      <p:sp>
        <p:nvSpPr>
          <p:cNvPr id="26636" name="Oval 11"/>
          <p:cNvSpPr>
            <a:spLocks noChangeAspect="1" noChangeArrowheads="1"/>
          </p:cNvSpPr>
          <p:nvPr/>
        </p:nvSpPr>
        <p:spPr bwMode="auto">
          <a:xfrm rot="-1075937">
            <a:off x="5402263" y="2571750"/>
            <a:ext cx="423862" cy="165100"/>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37" name="Oval 12"/>
          <p:cNvSpPr>
            <a:spLocks noChangeAspect="1" noChangeArrowheads="1"/>
          </p:cNvSpPr>
          <p:nvPr/>
        </p:nvSpPr>
        <p:spPr bwMode="auto">
          <a:xfrm rot="-2067097">
            <a:off x="2198688" y="4052888"/>
            <a:ext cx="423862" cy="161925"/>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38" name="Oval 13"/>
          <p:cNvSpPr>
            <a:spLocks noChangeAspect="1" noChangeArrowheads="1"/>
          </p:cNvSpPr>
          <p:nvPr/>
        </p:nvSpPr>
        <p:spPr bwMode="auto">
          <a:xfrm rot="-708984">
            <a:off x="1881188" y="3289300"/>
            <a:ext cx="423862" cy="163513"/>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39" name="Oval 14"/>
          <p:cNvSpPr>
            <a:spLocks noChangeAspect="1" noChangeArrowheads="1"/>
          </p:cNvSpPr>
          <p:nvPr/>
        </p:nvSpPr>
        <p:spPr bwMode="auto">
          <a:xfrm rot="2167700">
            <a:off x="2316163" y="1822450"/>
            <a:ext cx="423862" cy="166688"/>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0" name="Oval 15"/>
          <p:cNvSpPr>
            <a:spLocks noChangeAspect="1" noChangeArrowheads="1"/>
          </p:cNvSpPr>
          <p:nvPr/>
        </p:nvSpPr>
        <p:spPr bwMode="auto">
          <a:xfrm rot="-2355510">
            <a:off x="5122863" y="1917700"/>
            <a:ext cx="423862" cy="155575"/>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1" name="Oval 16"/>
          <p:cNvSpPr>
            <a:spLocks noChangeAspect="1" noChangeArrowheads="1"/>
          </p:cNvSpPr>
          <p:nvPr/>
        </p:nvSpPr>
        <p:spPr bwMode="auto">
          <a:xfrm rot="687125">
            <a:off x="1936750" y="2527300"/>
            <a:ext cx="425450" cy="165100"/>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2" name="Oval 17"/>
          <p:cNvSpPr>
            <a:spLocks noChangeAspect="1" noChangeArrowheads="1"/>
          </p:cNvSpPr>
          <p:nvPr/>
        </p:nvSpPr>
        <p:spPr bwMode="auto">
          <a:xfrm rot="-3451749">
            <a:off x="4477544" y="1420019"/>
            <a:ext cx="422275" cy="166687"/>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3" name="Oval 18"/>
          <p:cNvSpPr>
            <a:spLocks noChangeAspect="1" noChangeArrowheads="1"/>
          </p:cNvSpPr>
          <p:nvPr/>
        </p:nvSpPr>
        <p:spPr bwMode="auto">
          <a:xfrm rot="-5375919">
            <a:off x="3635375" y="1204913"/>
            <a:ext cx="422275" cy="165100"/>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4" name="Oval 19"/>
          <p:cNvSpPr>
            <a:spLocks noChangeAspect="1" noChangeArrowheads="1"/>
          </p:cNvSpPr>
          <p:nvPr/>
        </p:nvSpPr>
        <p:spPr bwMode="auto">
          <a:xfrm rot="-6697927">
            <a:off x="4549775" y="4594225"/>
            <a:ext cx="420688" cy="166688"/>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5" name="Oval 20"/>
          <p:cNvSpPr>
            <a:spLocks noChangeAspect="1" noChangeArrowheads="1"/>
          </p:cNvSpPr>
          <p:nvPr/>
        </p:nvSpPr>
        <p:spPr bwMode="auto">
          <a:xfrm rot="-3328298">
            <a:off x="2650331" y="4479132"/>
            <a:ext cx="420687" cy="165100"/>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6" name="Oval 21"/>
          <p:cNvSpPr>
            <a:spLocks noChangeAspect="1" noChangeArrowheads="1"/>
          </p:cNvSpPr>
          <p:nvPr/>
        </p:nvSpPr>
        <p:spPr bwMode="auto">
          <a:xfrm rot="3030668">
            <a:off x="2897188" y="1377950"/>
            <a:ext cx="420688" cy="166687"/>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7" name="Oval 22"/>
          <p:cNvSpPr>
            <a:spLocks noChangeAspect="1" noChangeArrowheads="1"/>
          </p:cNvSpPr>
          <p:nvPr/>
        </p:nvSpPr>
        <p:spPr bwMode="auto">
          <a:xfrm rot="812000">
            <a:off x="5461000" y="3303588"/>
            <a:ext cx="422275" cy="165100"/>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8" name="Oval 23"/>
          <p:cNvSpPr>
            <a:spLocks noChangeAspect="1" noChangeArrowheads="1"/>
          </p:cNvSpPr>
          <p:nvPr/>
        </p:nvSpPr>
        <p:spPr bwMode="auto">
          <a:xfrm rot="-5375919">
            <a:off x="3888581" y="4780757"/>
            <a:ext cx="422275" cy="166688"/>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49" name="Oval 24"/>
          <p:cNvSpPr>
            <a:spLocks noChangeAspect="1" noChangeArrowheads="1"/>
          </p:cNvSpPr>
          <p:nvPr/>
        </p:nvSpPr>
        <p:spPr bwMode="auto">
          <a:xfrm rot="2167700">
            <a:off x="5170488" y="4027488"/>
            <a:ext cx="371475" cy="173037"/>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650" name="Oval 25"/>
          <p:cNvSpPr>
            <a:spLocks noChangeAspect="1" noChangeArrowheads="1"/>
          </p:cNvSpPr>
          <p:nvPr/>
        </p:nvSpPr>
        <p:spPr bwMode="auto">
          <a:xfrm rot="-1821746">
            <a:off x="6732588" y="963613"/>
            <a:ext cx="423862" cy="163512"/>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51" name="Oval 26"/>
          <p:cNvSpPr>
            <a:spLocks noChangeAspect="1" noChangeArrowheads="1"/>
          </p:cNvSpPr>
          <p:nvPr/>
        </p:nvSpPr>
        <p:spPr bwMode="auto">
          <a:xfrm>
            <a:off x="5232400" y="614363"/>
            <a:ext cx="1804988" cy="1795462"/>
          </a:xfrm>
          <a:prstGeom prst="ellipse">
            <a:avLst/>
          </a:prstGeom>
          <a:noFill/>
          <a:ln w="19050">
            <a:solidFill>
              <a:schemeClr val="hlink"/>
            </a:solidFill>
            <a:round/>
            <a:headEnd/>
            <a:tailEnd/>
          </a:ln>
        </p:spPr>
        <p:txBody>
          <a:bodyPr lIns="126000" rIns="126000"/>
          <a:lstStyle/>
          <a:p>
            <a:pPr eaLnBrk="0" hangingPunct="0"/>
            <a:endParaRPr lang="zh-CN" altLang="en-US">
              <a:ea typeface="黑体" pitchFamily="49" charset="-122"/>
            </a:endParaRPr>
          </a:p>
        </p:txBody>
      </p:sp>
      <p:sp>
        <p:nvSpPr>
          <p:cNvPr id="26652" name="Oval 27"/>
          <p:cNvSpPr>
            <a:spLocks noChangeAspect="1" noChangeArrowheads="1"/>
          </p:cNvSpPr>
          <p:nvPr/>
        </p:nvSpPr>
        <p:spPr bwMode="auto">
          <a:xfrm>
            <a:off x="5140325" y="530225"/>
            <a:ext cx="1971675" cy="1955800"/>
          </a:xfrm>
          <a:prstGeom prst="ellipse">
            <a:avLst/>
          </a:prstGeom>
          <a:noFill/>
          <a:ln w="19050">
            <a:solidFill>
              <a:schemeClr val="hlink"/>
            </a:solidFill>
            <a:round/>
            <a:headEnd/>
            <a:tailEnd/>
          </a:ln>
        </p:spPr>
        <p:txBody>
          <a:bodyPr lIns="126000" rIns="126000"/>
          <a:lstStyle/>
          <a:p>
            <a:pPr eaLnBrk="0" hangingPunct="0"/>
            <a:endParaRPr lang="zh-CN" altLang="en-US">
              <a:ea typeface="黑体" pitchFamily="49" charset="-122"/>
            </a:endParaRPr>
          </a:p>
        </p:txBody>
      </p:sp>
      <p:sp>
        <p:nvSpPr>
          <p:cNvPr id="26653" name="Oval 28"/>
          <p:cNvSpPr>
            <a:spLocks noChangeAspect="1" noChangeArrowheads="1"/>
          </p:cNvSpPr>
          <p:nvPr/>
        </p:nvSpPr>
        <p:spPr bwMode="auto">
          <a:xfrm rot="-5218169">
            <a:off x="5912644" y="486569"/>
            <a:ext cx="417512" cy="165100"/>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54" name="Oval 29"/>
          <p:cNvSpPr>
            <a:spLocks noChangeAspect="1" noChangeArrowheads="1"/>
          </p:cNvSpPr>
          <p:nvPr/>
        </p:nvSpPr>
        <p:spPr bwMode="auto">
          <a:xfrm rot="2520836" flipV="1">
            <a:off x="5183188" y="903288"/>
            <a:ext cx="422275" cy="166687"/>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55" name="Oval 30"/>
          <p:cNvSpPr>
            <a:spLocks noChangeAspect="1" noChangeArrowheads="1"/>
          </p:cNvSpPr>
          <p:nvPr/>
        </p:nvSpPr>
        <p:spPr bwMode="auto">
          <a:xfrm rot="1821746" flipV="1">
            <a:off x="6721475" y="1911350"/>
            <a:ext cx="422275" cy="161925"/>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56" name="Oval 31"/>
          <p:cNvSpPr>
            <a:spLocks noChangeAspect="1" noChangeArrowheads="1"/>
          </p:cNvSpPr>
          <p:nvPr/>
        </p:nvSpPr>
        <p:spPr bwMode="auto">
          <a:xfrm rot="-5218169">
            <a:off x="5955507" y="2353469"/>
            <a:ext cx="419100" cy="166687"/>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57" name="Oval 32"/>
          <p:cNvSpPr>
            <a:spLocks noChangeAspect="1" noChangeArrowheads="1"/>
          </p:cNvSpPr>
          <p:nvPr/>
        </p:nvSpPr>
        <p:spPr bwMode="auto">
          <a:xfrm rot="-1821746">
            <a:off x="1778000" y="1752600"/>
            <a:ext cx="423863" cy="165100"/>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58" name="Oval 33"/>
          <p:cNvSpPr>
            <a:spLocks noChangeAspect="1" noChangeArrowheads="1"/>
          </p:cNvSpPr>
          <p:nvPr/>
        </p:nvSpPr>
        <p:spPr bwMode="auto">
          <a:xfrm>
            <a:off x="314325" y="1479550"/>
            <a:ext cx="1806575" cy="1790700"/>
          </a:xfrm>
          <a:prstGeom prst="ellipse">
            <a:avLst/>
          </a:prstGeom>
          <a:noFill/>
          <a:ln w="19050">
            <a:solidFill>
              <a:srgbClr val="FF0000"/>
            </a:solidFill>
            <a:round/>
            <a:headEnd/>
            <a:tailEnd/>
          </a:ln>
        </p:spPr>
        <p:txBody>
          <a:bodyPr lIns="126000" rIns="126000"/>
          <a:lstStyle/>
          <a:p>
            <a:pPr eaLnBrk="0" hangingPunct="0"/>
            <a:endParaRPr lang="zh-CN" altLang="en-US">
              <a:ea typeface="黑体" pitchFamily="49" charset="-122"/>
            </a:endParaRPr>
          </a:p>
        </p:txBody>
      </p:sp>
      <p:sp>
        <p:nvSpPr>
          <p:cNvPr id="26659" name="Oval 34"/>
          <p:cNvSpPr>
            <a:spLocks noChangeAspect="1" noChangeArrowheads="1"/>
          </p:cNvSpPr>
          <p:nvPr/>
        </p:nvSpPr>
        <p:spPr bwMode="auto">
          <a:xfrm>
            <a:off x="228600" y="1392238"/>
            <a:ext cx="1970088" cy="1955800"/>
          </a:xfrm>
          <a:prstGeom prst="ellipse">
            <a:avLst/>
          </a:prstGeom>
          <a:noFill/>
          <a:ln w="19050">
            <a:solidFill>
              <a:srgbClr val="FF0000"/>
            </a:solidFill>
            <a:round/>
            <a:headEnd/>
            <a:tailEnd/>
          </a:ln>
        </p:spPr>
        <p:txBody>
          <a:bodyPr lIns="126000" rIns="126000"/>
          <a:lstStyle/>
          <a:p>
            <a:pPr eaLnBrk="0" hangingPunct="0"/>
            <a:endParaRPr lang="zh-CN" altLang="en-US">
              <a:ea typeface="黑体" pitchFamily="49" charset="-122"/>
            </a:endParaRPr>
          </a:p>
        </p:txBody>
      </p:sp>
      <p:sp>
        <p:nvSpPr>
          <p:cNvPr id="26660" name="Oval 35"/>
          <p:cNvSpPr>
            <a:spLocks noChangeAspect="1" noChangeArrowheads="1"/>
          </p:cNvSpPr>
          <p:nvPr/>
        </p:nvSpPr>
        <p:spPr bwMode="auto">
          <a:xfrm rot="-5218169">
            <a:off x="1001712" y="1347788"/>
            <a:ext cx="417513" cy="166688"/>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61" name="Oval 36"/>
          <p:cNvSpPr>
            <a:spLocks noChangeAspect="1" noChangeArrowheads="1"/>
          </p:cNvSpPr>
          <p:nvPr/>
        </p:nvSpPr>
        <p:spPr bwMode="auto">
          <a:xfrm rot="1821746" flipV="1">
            <a:off x="228600" y="1766888"/>
            <a:ext cx="423863" cy="163512"/>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62" name="Oval 37"/>
          <p:cNvSpPr>
            <a:spLocks noChangeAspect="1" noChangeArrowheads="1"/>
          </p:cNvSpPr>
          <p:nvPr/>
        </p:nvSpPr>
        <p:spPr bwMode="auto">
          <a:xfrm rot="-4017211">
            <a:off x="550863" y="3114675"/>
            <a:ext cx="420688" cy="166687"/>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63" name="Oval 38"/>
          <p:cNvSpPr>
            <a:spLocks noChangeAspect="1" noChangeArrowheads="1"/>
          </p:cNvSpPr>
          <p:nvPr/>
        </p:nvSpPr>
        <p:spPr bwMode="auto">
          <a:xfrm rot="-941073">
            <a:off x="179388" y="2586038"/>
            <a:ext cx="422275" cy="165100"/>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64" name="Oval 39"/>
          <p:cNvSpPr>
            <a:spLocks noChangeAspect="1" noChangeArrowheads="1"/>
          </p:cNvSpPr>
          <p:nvPr/>
        </p:nvSpPr>
        <p:spPr bwMode="auto">
          <a:xfrm rot="-6669706">
            <a:off x="1462881" y="3128169"/>
            <a:ext cx="422275" cy="166688"/>
          </a:xfrm>
          <a:prstGeom prst="ellipse">
            <a:avLst/>
          </a:prstGeom>
          <a:noFill/>
          <a:ln w="25400">
            <a:solidFill>
              <a:srgbClr val="00FF00"/>
            </a:solidFill>
            <a:round/>
            <a:headEnd/>
            <a:tailEnd/>
          </a:ln>
        </p:spPr>
        <p:txBody>
          <a:bodyPr lIns="126000" rIns="126000"/>
          <a:lstStyle/>
          <a:p>
            <a:pPr eaLnBrk="0" hangingPunct="0"/>
            <a:endParaRPr lang="zh-CN" altLang="en-US">
              <a:ea typeface="黑体" pitchFamily="49" charset="-122"/>
            </a:endParaRPr>
          </a:p>
        </p:txBody>
      </p:sp>
      <p:sp>
        <p:nvSpPr>
          <p:cNvPr id="26665" name="Oval 40"/>
          <p:cNvSpPr>
            <a:spLocks noChangeAspect="1" noChangeArrowheads="1"/>
          </p:cNvSpPr>
          <p:nvPr/>
        </p:nvSpPr>
        <p:spPr bwMode="auto">
          <a:xfrm>
            <a:off x="6850063" y="187325"/>
            <a:ext cx="1235075" cy="1220788"/>
          </a:xfrm>
          <a:prstGeom prst="ellipse">
            <a:avLst/>
          </a:prstGeom>
          <a:noFill/>
          <a:ln w="19050">
            <a:solidFill>
              <a:srgbClr val="FF0000"/>
            </a:solidFill>
            <a:round/>
            <a:headEnd/>
            <a:tailEnd/>
          </a:ln>
        </p:spPr>
        <p:txBody>
          <a:bodyPr lIns="126000" rIns="126000"/>
          <a:lstStyle/>
          <a:p>
            <a:pPr eaLnBrk="0" hangingPunct="0"/>
            <a:endParaRPr lang="zh-CN" altLang="en-US">
              <a:ea typeface="黑体" pitchFamily="49" charset="-122"/>
            </a:endParaRPr>
          </a:p>
        </p:txBody>
      </p:sp>
      <p:sp>
        <p:nvSpPr>
          <p:cNvPr id="26666" name="Oval 41"/>
          <p:cNvSpPr>
            <a:spLocks noChangeAspect="1" noChangeArrowheads="1"/>
          </p:cNvSpPr>
          <p:nvPr/>
        </p:nvSpPr>
        <p:spPr bwMode="auto">
          <a:xfrm>
            <a:off x="6951663" y="285750"/>
            <a:ext cx="1027112" cy="1019175"/>
          </a:xfrm>
          <a:prstGeom prst="ellipse">
            <a:avLst/>
          </a:prstGeom>
          <a:noFill/>
          <a:ln w="19050">
            <a:solidFill>
              <a:srgbClr val="FF0000"/>
            </a:solidFill>
            <a:round/>
            <a:headEnd/>
            <a:tailEnd/>
          </a:ln>
        </p:spPr>
        <p:txBody>
          <a:bodyPr lIns="126000" rIns="126000"/>
          <a:lstStyle/>
          <a:p>
            <a:pPr eaLnBrk="0" hangingPunct="0"/>
            <a:endParaRPr lang="zh-CN" altLang="en-US">
              <a:ea typeface="黑体" pitchFamily="49" charset="-122"/>
            </a:endParaRPr>
          </a:p>
        </p:txBody>
      </p:sp>
      <p:sp>
        <p:nvSpPr>
          <p:cNvPr id="26667" name="Text Box 42"/>
          <p:cNvSpPr txBox="1">
            <a:spLocks noChangeAspect="1" noChangeArrowheads="1"/>
          </p:cNvSpPr>
          <p:nvPr/>
        </p:nvSpPr>
        <p:spPr bwMode="auto">
          <a:xfrm>
            <a:off x="5338763" y="1498600"/>
            <a:ext cx="1589087" cy="538163"/>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北京</a:t>
            </a:r>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1</a:t>
            </a:r>
            <a:r>
              <a:rPr lang="en-US" altLang="zh-CN" b="1">
                <a:solidFill>
                  <a:schemeClr val="bg1"/>
                </a:solidFill>
                <a:latin typeface="Times New Roman" pitchFamily="18" charset="0"/>
              </a:rPr>
              <a:t>~</a:t>
            </a:r>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20</a:t>
            </a:r>
            <a:endParaRPr lang="en-US" altLang="zh-CN" b="1">
              <a:solidFill>
                <a:schemeClr val="bg1"/>
              </a:solidFill>
              <a:latin typeface="Times New Roman" pitchFamily="18" charset="0"/>
            </a:endParaRPr>
          </a:p>
        </p:txBody>
      </p:sp>
      <p:sp>
        <p:nvSpPr>
          <p:cNvPr id="26668" name="Text Box 43"/>
          <p:cNvSpPr txBox="1">
            <a:spLocks noChangeAspect="1" noChangeArrowheads="1"/>
          </p:cNvSpPr>
          <p:nvPr/>
        </p:nvSpPr>
        <p:spPr bwMode="auto">
          <a:xfrm>
            <a:off x="2041525" y="1411288"/>
            <a:ext cx="793750" cy="492125"/>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衡阳</a:t>
            </a:r>
          </a:p>
        </p:txBody>
      </p:sp>
      <p:sp>
        <p:nvSpPr>
          <p:cNvPr id="26669" name="Text Box 44"/>
          <p:cNvSpPr txBox="1">
            <a:spLocks noChangeAspect="1" noChangeArrowheads="1"/>
          </p:cNvSpPr>
          <p:nvPr/>
        </p:nvSpPr>
        <p:spPr bwMode="auto">
          <a:xfrm>
            <a:off x="3890963" y="5057775"/>
            <a:ext cx="714375" cy="377825"/>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杭州</a:t>
            </a:r>
          </a:p>
        </p:txBody>
      </p:sp>
      <p:sp>
        <p:nvSpPr>
          <p:cNvPr id="26670" name="Text Box 45"/>
          <p:cNvSpPr txBox="1">
            <a:spLocks noChangeAspect="1" noChangeArrowheads="1"/>
          </p:cNvSpPr>
          <p:nvPr/>
        </p:nvSpPr>
        <p:spPr bwMode="auto">
          <a:xfrm>
            <a:off x="5921375" y="3294063"/>
            <a:ext cx="1570038" cy="442912"/>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济南</a:t>
            </a:r>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41</a:t>
            </a:r>
            <a:r>
              <a:rPr lang="en-US" altLang="zh-CN" b="1">
                <a:solidFill>
                  <a:schemeClr val="bg1"/>
                </a:solidFill>
                <a:latin typeface="Times New Roman" pitchFamily="18" charset="0"/>
              </a:rPr>
              <a:t>~</a:t>
            </a:r>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60</a:t>
            </a:r>
            <a:endParaRPr lang="en-US" altLang="zh-CN" b="1">
              <a:solidFill>
                <a:schemeClr val="bg1"/>
              </a:solidFill>
              <a:latin typeface="Times New Roman" pitchFamily="18" charset="0"/>
            </a:endParaRPr>
          </a:p>
        </p:txBody>
      </p:sp>
      <p:sp>
        <p:nvSpPr>
          <p:cNvPr id="26671" name="Text Box 46"/>
          <p:cNvSpPr txBox="1">
            <a:spLocks noChangeAspect="1" noChangeArrowheads="1"/>
          </p:cNvSpPr>
          <p:nvPr/>
        </p:nvSpPr>
        <p:spPr bwMode="auto">
          <a:xfrm>
            <a:off x="4813300" y="4732338"/>
            <a:ext cx="860425" cy="493712"/>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上海</a:t>
            </a:r>
          </a:p>
        </p:txBody>
      </p:sp>
      <p:sp>
        <p:nvSpPr>
          <p:cNvPr id="26672" name="Text Box 47"/>
          <p:cNvSpPr txBox="1">
            <a:spLocks noChangeAspect="1" noChangeArrowheads="1"/>
          </p:cNvSpPr>
          <p:nvPr/>
        </p:nvSpPr>
        <p:spPr bwMode="auto">
          <a:xfrm>
            <a:off x="2495550" y="4783138"/>
            <a:ext cx="782638" cy="492125"/>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福州</a:t>
            </a:r>
          </a:p>
        </p:txBody>
      </p:sp>
      <p:sp>
        <p:nvSpPr>
          <p:cNvPr id="26673" name="Text Box 48"/>
          <p:cNvSpPr txBox="1">
            <a:spLocks noChangeAspect="1" noChangeArrowheads="1"/>
          </p:cNvSpPr>
          <p:nvPr/>
        </p:nvSpPr>
        <p:spPr bwMode="auto">
          <a:xfrm>
            <a:off x="1446213" y="3444875"/>
            <a:ext cx="730250" cy="525463"/>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深圳</a:t>
            </a:r>
          </a:p>
        </p:txBody>
      </p:sp>
      <p:sp>
        <p:nvSpPr>
          <p:cNvPr id="26674" name="Text Box 49"/>
          <p:cNvSpPr txBox="1">
            <a:spLocks noChangeAspect="1" noChangeArrowheads="1"/>
          </p:cNvSpPr>
          <p:nvPr/>
        </p:nvSpPr>
        <p:spPr bwMode="auto">
          <a:xfrm>
            <a:off x="1454150" y="2317750"/>
            <a:ext cx="866775" cy="404813"/>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广州</a:t>
            </a:r>
          </a:p>
        </p:txBody>
      </p:sp>
      <p:sp>
        <p:nvSpPr>
          <p:cNvPr id="26675" name="Text Box 50"/>
          <p:cNvSpPr txBox="1">
            <a:spLocks noChangeAspect="1" noChangeArrowheads="1"/>
          </p:cNvSpPr>
          <p:nvPr/>
        </p:nvSpPr>
        <p:spPr bwMode="auto">
          <a:xfrm>
            <a:off x="1744663" y="4205288"/>
            <a:ext cx="661987" cy="523875"/>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厦门</a:t>
            </a:r>
          </a:p>
        </p:txBody>
      </p:sp>
      <p:sp>
        <p:nvSpPr>
          <p:cNvPr id="26676" name="Text Box 51"/>
          <p:cNvSpPr txBox="1">
            <a:spLocks noChangeAspect="1" noChangeArrowheads="1"/>
          </p:cNvSpPr>
          <p:nvPr/>
        </p:nvSpPr>
        <p:spPr bwMode="auto">
          <a:xfrm>
            <a:off x="4159250" y="490538"/>
            <a:ext cx="1400175" cy="792162"/>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石家庄</a:t>
            </a:r>
          </a:p>
          <a:p>
            <a:pPr algn="just" eaLnBrk="0" hangingPunct="0"/>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281</a:t>
            </a:r>
            <a:r>
              <a:rPr lang="en-US" altLang="zh-CN" b="1">
                <a:solidFill>
                  <a:schemeClr val="bg1"/>
                </a:solidFill>
                <a:latin typeface="Times New Roman" pitchFamily="18" charset="0"/>
              </a:rPr>
              <a:t>~</a:t>
            </a:r>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300</a:t>
            </a:r>
            <a:endParaRPr lang="en-US" altLang="zh-CN" b="1">
              <a:solidFill>
                <a:schemeClr val="bg1"/>
              </a:solidFill>
              <a:latin typeface="Times New Roman" pitchFamily="18" charset="0"/>
            </a:endParaRPr>
          </a:p>
        </p:txBody>
      </p:sp>
      <p:sp>
        <p:nvSpPr>
          <p:cNvPr id="26677" name="Text Box 52"/>
          <p:cNvSpPr txBox="1">
            <a:spLocks noChangeAspect="1" noChangeArrowheads="1"/>
          </p:cNvSpPr>
          <p:nvPr/>
        </p:nvSpPr>
        <p:spPr bwMode="auto">
          <a:xfrm>
            <a:off x="5605463" y="4160838"/>
            <a:ext cx="741362" cy="369887"/>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南京</a:t>
            </a:r>
          </a:p>
        </p:txBody>
      </p:sp>
      <p:sp>
        <p:nvSpPr>
          <p:cNvPr id="26678" name="Text Box 53"/>
          <p:cNvSpPr txBox="1">
            <a:spLocks noChangeAspect="1" noChangeArrowheads="1"/>
          </p:cNvSpPr>
          <p:nvPr/>
        </p:nvSpPr>
        <p:spPr bwMode="auto">
          <a:xfrm>
            <a:off x="2673350" y="963613"/>
            <a:ext cx="735013" cy="427037"/>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长沙</a:t>
            </a:r>
          </a:p>
        </p:txBody>
      </p:sp>
      <p:sp>
        <p:nvSpPr>
          <p:cNvPr id="26679" name="Text Box 54"/>
          <p:cNvSpPr txBox="1">
            <a:spLocks noChangeAspect="1" noChangeArrowheads="1"/>
          </p:cNvSpPr>
          <p:nvPr/>
        </p:nvSpPr>
        <p:spPr bwMode="auto">
          <a:xfrm>
            <a:off x="5878513" y="2593975"/>
            <a:ext cx="1643062" cy="476250"/>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天津</a:t>
            </a:r>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21</a:t>
            </a:r>
            <a:r>
              <a:rPr lang="en-US" altLang="zh-CN" b="1">
                <a:solidFill>
                  <a:schemeClr val="bg1"/>
                </a:solidFill>
                <a:latin typeface="Times New Roman" pitchFamily="18" charset="0"/>
              </a:rPr>
              <a:t>~</a:t>
            </a:r>
            <a:r>
              <a:rPr lang="en-US" altLang="zh-CN" b="1">
                <a:solidFill>
                  <a:schemeClr val="bg1"/>
                </a:solidFill>
                <a:latin typeface="宋体" pitchFamily="2" charset="-122"/>
              </a:rPr>
              <a:t>λ</a:t>
            </a:r>
            <a:r>
              <a:rPr lang="en-US" altLang="zh-CN" b="1" baseline="-25000">
                <a:solidFill>
                  <a:schemeClr val="bg1"/>
                </a:solidFill>
                <a:latin typeface="Times New Roman" pitchFamily="18" charset="0"/>
              </a:rPr>
              <a:t>40</a:t>
            </a:r>
            <a:endParaRPr lang="en-US" altLang="zh-CN" b="1">
              <a:solidFill>
                <a:schemeClr val="bg1"/>
              </a:solidFill>
              <a:latin typeface="Times New Roman" pitchFamily="18" charset="0"/>
            </a:endParaRPr>
          </a:p>
        </p:txBody>
      </p:sp>
      <p:sp>
        <p:nvSpPr>
          <p:cNvPr id="26680" name="Text Box 55"/>
          <p:cNvSpPr txBox="1">
            <a:spLocks noChangeAspect="1" noChangeArrowheads="1"/>
          </p:cNvSpPr>
          <p:nvPr/>
        </p:nvSpPr>
        <p:spPr bwMode="auto">
          <a:xfrm>
            <a:off x="3533775" y="750888"/>
            <a:ext cx="773113" cy="301625"/>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武汉</a:t>
            </a:r>
          </a:p>
        </p:txBody>
      </p:sp>
      <p:sp>
        <p:nvSpPr>
          <p:cNvPr id="26681" name="Text Box 56"/>
          <p:cNvSpPr txBox="1">
            <a:spLocks noChangeAspect="1" noChangeArrowheads="1"/>
          </p:cNvSpPr>
          <p:nvPr/>
        </p:nvSpPr>
        <p:spPr bwMode="auto">
          <a:xfrm>
            <a:off x="4583113" y="2071688"/>
            <a:ext cx="811212" cy="404812"/>
          </a:xfrm>
          <a:prstGeom prst="rect">
            <a:avLst/>
          </a:prstGeom>
          <a:noFill/>
          <a:ln w="9525">
            <a:noFill/>
            <a:miter lim="800000"/>
            <a:headEnd/>
            <a:tailEnd/>
          </a:ln>
        </p:spPr>
        <p:txBody>
          <a:bodyPr lIns="0" tIns="0" rIns="0" bIns="0"/>
          <a:lstStyle/>
          <a:p>
            <a:pPr algn="just" eaLnBrk="0" hangingPunct="0"/>
            <a:r>
              <a:rPr lang="en-US" altLang="zh-CN" b="1">
                <a:solidFill>
                  <a:schemeClr val="bg1"/>
                </a:solidFill>
                <a:latin typeface="Times New Roman" pitchFamily="18" charset="0"/>
              </a:rPr>
              <a:t>OXC1</a:t>
            </a:r>
          </a:p>
        </p:txBody>
      </p:sp>
      <p:sp>
        <p:nvSpPr>
          <p:cNvPr id="26682" name="Text Box 57"/>
          <p:cNvSpPr txBox="1">
            <a:spLocks noChangeAspect="1" noChangeArrowheads="1"/>
          </p:cNvSpPr>
          <p:nvPr/>
        </p:nvSpPr>
        <p:spPr bwMode="auto">
          <a:xfrm>
            <a:off x="3943350" y="1768475"/>
            <a:ext cx="957263" cy="600075"/>
          </a:xfrm>
          <a:prstGeom prst="rect">
            <a:avLst/>
          </a:prstGeom>
          <a:noFill/>
          <a:ln w="9525">
            <a:noFill/>
            <a:miter lim="800000"/>
            <a:headEnd/>
            <a:tailEnd/>
          </a:ln>
        </p:spPr>
        <p:txBody>
          <a:bodyPr lIns="0" tIns="0" rIns="0" bIns="0"/>
          <a:lstStyle/>
          <a:p>
            <a:pPr algn="just" eaLnBrk="0" hangingPunct="0"/>
            <a:r>
              <a:rPr lang="en-US" altLang="zh-CN" b="1">
                <a:solidFill>
                  <a:schemeClr val="bg1"/>
                </a:solidFill>
                <a:latin typeface="Times New Roman" pitchFamily="18" charset="0"/>
              </a:rPr>
              <a:t>OXC15</a:t>
            </a:r>
          </a:p>
        </p:txBody>
      </p:sp>
      <p:sp>
        <p:nvSpPr>
          <p:cNvPr id="26683" name="Text Box 58"/>
          <p:cNvSpPr txBox="1">
            <a:spLocks noChangeAspect="1" noChangeArrowheads="1"/>
          </p:cNvSpPr>
          <p:nvPr/>
        </p:nvSpPr>
        <p:spPr bwMode="auto">
          <a:xfrm>
            <a:off x="4821238" y="3217863"/>
            <a:ext cx="822325" cy="574675"/>
          </a:xfrm>
          <a:prstGeom prst="rect">
            <a:avLst/>
          </a:prstGeom>
          <a:noFill/>
          <a:ln w="9525">
            <a:noFill/>
            <a:miter lim="800000"/>
            <a:headEnd/>
            <a:tailEnd/>
          </a:ln>
        </p:spPr>
        <p:txBody>
          <a:bodyPr lIns="0" tIns="0" rIns="0" bIns="0"/>
          <a:lstStyle/>
          <a:p>
            <a:pPr algn="just" eaLnBrk="0" hangingPunct="0"/>
            <a:r>
              <a:rPr lang="en-US" altLang="zh-CN" b="1">
                <a:solidFill>
                  <a:schemeClr val="bg1"/>
                </a:solidFill>
                <a:latin typeface="Times New Roman" pitchFamily="18" charset="0"/>
              </a:rPr>
              <a:t>OXC3</a:t>
            </a:r>
          </a:p>
        </p:txBody>
      </p:sp>
      <p:sp>
        <p:nvSpPr>
          <p:cNvPr id="26684" name="Text Box 59"/>
          <p:cNvSpPr txBox="1">
            <a:spLocks noChangeAspect="1" noChangeArrowheads="1"/>
          </p:cNvSpPr>
          <p:nvPr/>
        </p:nvSpPr>
        <p:spPr bwMode="auto">
          <a:xfrm>
            <a:off x="4702175" y="2617788"/>
            <a:ext cx="911225" cy="531812"/>
          </a:xfrm>
          <a:prstGeom prst="rect">
            <a:avLst/>
          </a:prstGeom>
          <a:noFill/>
          <a:ln w="9525">
            <a:noFill/>
            <a:miter lim="800000"/>
            <a:headEnd/>
            <a:tailEnd/>
          </a:ln>
        </p:spPr>
        <p:txBody>
          <a:bodyPr lIns="0" tIns="0" rIns="0" bIns="0"/>
          <a:lstStyle/>
          <a:p>
            <a:pPr algn="just" eaLnBrk="0" hangingPunct="0"/>
            <a:r>
              <a:rPr lang="en-US" altLang="zh-CN" b="1">
                <a:solidFill>
                  <a:schemeClr val="bg1"/>
                </a:solidFill>
                <a:latin typeface="Times New Roman" pitchFamily="18" charset="0"/>
              </a:rPr>
              <a:t>OXC2</a:t>
            </a:r>
          </a:p>
        </p:txBody>
      </p:sp>
      <p:sp>
        <p:nvSpPr>
          <p:cNvPr id="26685" name="AutoShape 60"/>
          <p:cNvSpPr>
            <a:spLocks noChangeAspect="1" noChangeArrowheads="1"/>
          </p:cNvSpPr>
          <p:nvPr/>
        </p:nvSpPr>
        <p:spPr bwMode="auto">
          <a:xfrm rot="2726339" flipH="1">
            <a:off x="4967288" y="4251325"/>
            <a:ext cx="128587" cy="131763"/>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86" name="AutoShape 61"/>
          <p:cNvSpPr>
            <a:spLocks noChangeAspect="1" noChangeArrowheads="1"/>
          </p:cNvSpPr>
          <p:nvPr/>
        </p:nvSpPr>
        <p:spPr bwMode="auto">
          <a:xfrm rot="-2414182">
            <a:off x="5546725" y="3590925"/>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87" name="AutoShape 62"/>
          <p:cNvSpPr>
            <a:spLocks noChangeAspect="1" noChangeArrowheads="1"/>
          </p:cNvSpPr>
          <p:nvPr/>
        </p:nvSpPr>
        <p:spPr bwMode="auto">
          <a:xfrm rot="-928965">
            <a:off x="3130550" y="4552950"/>
            <a:ext cx="130175" cy="128588"/>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88" name="AutoShape 63"/>
          <p:cNvSpPr>
            <a:spLocks noChangeAspect="1" noChangeArrowheads="1"/>
          </p:cNvSpPr>
          <p:nvPr/>
        </p:nvSpPr>
        <p:spPr bwMode="auto">
          <a:xfrm rot="2726339" flipH="1">
            <a:off x="2690813" y="1581150"/>
            <a:ext cx="131762" cy="128588"/>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89" name="AutoShape 64"/>
          <p:cNvSpPr>
            <a:spLocks noChangeAspect="1" noChangeArrowheads="1"/>
          </p:cNvSpPr>
          <p:nvPr/>
        </p:nvSpPr>
        <p:spPr bwMode="auto">
          <a:xfrm rot="4745823" flipH="1">
            <a:off x="3344069" y="1248569"/>
            <a:ext cx="127000" cy="131762"/>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0" name="AutoShape 65"/>
          <p:cNvSpPr>
            <a:spLocks noChangeAspect="1" noChangeArrowheads="1"/>
          </p:cNvSpPr>
          <p:nvPr/>
        </p:nvSpPr>
        <p:spPr bwMode="auto">
          <a:xfrm rot="4745823" flipH="1">
            <a:off x="4214020" y="4653756"/>
            <a:ext cx="131762"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1" name="AutoShape 66"/>
          <p:cNvSpPr>
            <a:spLocks noChangeAspect="1" noChangeArrowheads="1"/>
          </p:cNvSpPr>
          <p:nvPr/>
        </p:nvSpPr>
        <p:spPr bwMode="auto">
          <a:xfrm rot="-928965">
            <a:off x="4141788" y="1204913"/>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2" name="AutoShape 67"/>
          <p:cNvSpPr>
            <a:spLocks noChangeAspect="1" noChangeArrowheads="1"/>
          </p:cNvSpPr>
          <p:nvPr/>
        </p:nvSpPr>
        <p:spPr bwMode="auto">
          <a:xfrm rot="-928965">
            <a:off x="2835275" y="1593850"/>
            <a:ext cx="133350" cy="128588"/>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3" name="AutoShape 68"/>
          <p:cNvSpPr>
            <a:spLocks noChangeAspect="1" noChangeArrowheads="1"/>
          </p:cNvSpPr>
          <p:nvPr/>
        </p:nvSpPr>
        <p:spPr bwMode="auto">
          <a:xfrm rot="-928965">
            <a:off x="5097463" y="4295775"/>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4" name="AutoShape 69"/>
          <p:cNvSpPr>
            <a:spLocks noChangeAspect="1" noChangeArrowheads="1"/>
          </p:cNvSpPr>
          <p:nvPr/>
        </p:nvSpPr>
        <p:spPr bwMode="auto">
          <a:xfrm rot="1346133" flipH="1">
            <a:off x="2257425" y="2039938"/>
            <a:ext cx="131763" cy="128587"/>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5" name="AutoShape 70"/>
          <p:cNvSpPr>
            <a:spLocks noChangeAspect="1" noChangeArrowheads="1"/>
          </p:cNvSpPr>
          <p:nvPr/>
        </p:nvSpPr>
        <p:spPr bwMode="auto">
          <a:xfrm rot="-1840908">
            <a:off x="2271713" y="2239963"/>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6" name="AutoShape 71"/>
          <p:cNvSpPr>
            <a:spLocks noChangeAspect="1" noChangeArrowheads="1"/>
          </p:cNvSpPr>
          <p:nvPr/>
        </p:nvSpPr>
        <p:spPr bwMode="auto">
          <a:xfrm rot="-3357124">
            <a:off x="2045494" y="2972594"/>
            <a:ext cx="165100" cy="122238"/>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7" name="AutoShape 72"/>
          <p:cNvSpPr>
            <a:spLocks noChangeAspect="1" noChangeArrowheads="1"/>
          </p:cNvSpPr>
          <p:nvPr/>
        </p:nvSpPr>
        <p:spPr bwMode="auto">
          <a:xfrm rot="-3357124">
            <a:off x="5634038" y="2857500"/>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8" name="AutoShape 73"/>
          <p:cNvSpPr>
            <a:spLocks noChangeAspect="1" noChangeArrowheads="1"/>
          </p:cNvSpPr>
          <p:nvPr/>
        </p:nvSpPr>
        <p:spPr bwMode="auto">
          <a:xfrm rot="-1743059">
            <a:off x="2141538" y="3819525"/>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699" name="AutoShape 74"/>
          <p:cNvSpPr>
            <a:spLocks noChangeAspect="1" noChangeArrowheads="1"/>
          </p:cNvSpPr>
          <p:nvPr/>
        </p:nvSpPr>
        <p:spPr bwMode="auto">
          <a:xfrm rot="-1743059">
            <a:off x="5327650" y="2254250"/>
            <a:ext cx="133350"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0" name="AutoShape 75"/>
          <p:cNvSpPr>
            <a:spLocks noChangeAspect="1" noChangeArrowheads="1"/>
          </p:cNvSpPr>
          <p:nvPr/>
        </p:nvSpPr>
        <p:spPr bwMode="auto">
          <a:xfrm rot="-52223">
            <a:off x="1952625" y="3044825"/>
            <a:ext cx="131763" cy="128588"/>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1" name="AutoShape 76"/>
          <p:cNvSpPr>
            <a:spLocks noChangeAspect="1" noChangeArrowheads="1"/>
          </p:cNvSpPr>
          <p:nvPr/>
        </p:nvSpPr>
        <p:spPr bwMode="auto">
          <a:xfrm rot="-2225425">
            <a:off x="2576513" y="4395788"/>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2" name="AutoShape 77"/>
          <p:cNvSpPr>
            <a:spLocks noChangeAspect="1" noChangeArrowheads="1"/>
          </p:cNvSpPr>
          <p:nvPr/>
        </p:nvSpPr>
        <p:spPr bwMode="auto">
          <a:xfrm rot="-3664446">
            <a:off x="3109913" y="4775200"/>
            <a:ext cx="165100" cy="120650"/>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3" name="AutoShape 78"/>
          <p:cNvSpPr>
            <a:spLocks noChangeAspect="1" noChangeArrowheads="1"/>
          </p:cNvSpPr>
          <p:nvPr/>
        </p:nvSpPr>
        <p:spPr bwMode="auto">
          <a:xfrm rot="817729" flipH="1">
            <a:off x="4351338" y="4752975"/>
            <a:ext cx="120650" cy="165100"/>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4" name="AutoShape 79"/>
          <p:cNvSpPr>
            <a:spLocks noChangeAspect="1" noChangeArrowheads="1"/>
          </p:cNvSpPr>
          <p:nvPr/>
        </p:nvSpPr>
        <p:spPr bwMode="auto">
          <a:xfrm rot="-3077639">
            <a:off x="4879181" y="1723232"/>
            <a:ext cx="130175" cy="128588"/>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5" name="AutoShape 80"/>
          <p:cNvSpPr>
            <a:spLocks noChangeAspect="1" noChangeArrowheads="1"/>
          </p:cNvSpPr>
          <p:nvPr/>
        </p:nvSpPr>
        <p:spPr bwMode="auto">
          <a:xfrm rot="-4897679">
            <a:off x="4193381" y="1394619"/>
            <a:ext cx="169863" cy="136525"/>
          </a:xfrm>
          <a:prstGeom prst="flowChartExtract">
            <a:avLst/>
          </a:prstGeom>
          <a:solidFill>
            <a:srgbClr val="FFFFFF"/>
          </a:solidFill>
          <a:ln w="9525">
            <a:solidFill>
              <a:srgbClr val="000000"/>
            </a:solidFill>
            <a:miter lim="800000"/>
            <a:headEnd/>
            <a:tailEnd/>
          </a:ln>
        </p:spPr>
        <p:txBody>
          <a:bodyPr vert="eaVert" lIns="126000" rIns="126000"/>
          <a:lstStyle/>
          <a:p>
            <a:endParaRPr kumimoji="1" lang="zh-CN" altLang="zh-CN" b="1">
              <a:solidFill>
                <a:schemeClr val="bg1"/>
              </a:solidFill>
              <a:latin typeface="Times New Roman" pitchFamily="18" charset="0"/>
            </a:endParaRPr>
          </a:p>
        </p:txBody>
      </p:sp>
      <p:sp>
        <p:nvSpPr>
          <p:cNvPr id="26706" name="AutoShape 81"/>
          <p:cNvSpPr>
            <a:spLocks noChangeAspect="1" noChangeArrowheads="1"/>
          </p:cNvSpPr>
          <p:nvPr/>
        </p:nvSpPr>
        <p:spPr bwMode="auto">
          <a:xfrm rot="-5861892">
            <a:off x="3414713" y="1377950"/>
            <a:ext cx="130175"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7" name="AutoShape 82"/>
          <p:cNvSpPr>
            <a:spLocks noChangeAspect="1" noChangeArrowheads="1"/>
          </p:cNvSpPr>
          <p:nvPr/>
        </p:nvSpPr>
        <p:spPr bwMode="auto">
          <a:xfrm rot="9126730" flipH="1">
            <a:off x="5357813" y="3706813"/>
            <a:ext cx="131762" cy="128587"/>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8" name="AutoShape 83"/>
          <p:cNvSpPr>
            <a:spLocks noChangeAspect="1" noChangeArrowheads="1"/>
          </p:cNvSpPr>
          <p:nvPr/>
        </p:nvSpPr>
        <p:spPr bwMode="auto">
          <a:xfrm rot="10068835" flipV="1">
            <a:off x="5487988" y="2930525"/>
            <a:ext cx="131762"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09" name="AutoShape 84"/>
          <p:cNvSpPr>
            <a:spLocks noChangeAspect="1" noChangeArrowheads="1"/>
          </p:cNvSpPr>
          <p:nvPr/>
        </p:nvSpPr>
        <p:spPr bwMode="auto">
          <a:xfrm rot="-4897679">
            <a:off x="5503070" y="2355056"/>
            <a:ext cx="131762"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10" name="AutoShape 85"/>
          <p:cNvSpPr>
            <a:spLocks noChangeAspect="1" noChangeArrowheads="1"/>
          </p:cNvSpPr>
          <p:nvPr/>
        </p:nvSpPr>
        <p:spPr bwMode="auto">
          <a:xfrm rot="-6753427">
            <a:off x="4878388" y="1581150"/>
            <a:ext cx="131762" cy="128588"/>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11" name="AutoShape 86"/>
          <p:cNvSpPr>
            <a:spLocks noChangeAspect="1" noChangeArrowheads="1"/>
          </p:cNvSpPr>
          <p:nvPr/>
        </p:nvSpPr>
        <p:spPr bwMode="auto">
          <a:xfrm rot="-4897679">
            <a:off x="2185194" y="3648869"/>
            <a:ext cx="130175" cy="131763"/>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12" name="AutoShape 87"/>
          <p:cNvSpPr>
            <a:spLocks noChangeAspect="1" noChangeArrowheads="1"/>
          </p:cNvSpPr>
          <p:nvPr/>
        </p:nvSpPr>
        <p:spPr bwMode="auto">
          <a:xfrm rot="-6276782">
            <a:off x="2592388" y="4265613"/>
            <a:ext cx="165100" cy="120650"/>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13" name="Text Box 88"/>
          <p:cNvSpPr txBox="1">
            <a:spLocks noChangeAspect="1" noChangeArrowheads="1"/>
          </p:cNvSpPr>
          <p:nvPr/>
        </p:nvSpPr>
        <p:spPr bwMode="auto">
          <a:xfrm>
            <a:off x="6877050" y="3860800"/>
            <a:ext cx="1582738" cy="485775"/>
          </a:xfrm>
          <a:prstGeom prst="rect">
            <a:avLst/>
          </a:prstGeom>
          <a:noFill/>
          <a:ln w="9525">
            <a:noFill/>
            <a:miter lim="800000"/>
            <a:headEnd/>
            <a:tailEnd/>
          </a:ln>
        </p:spPr>
        <p:txBody>
          <a:bodyPr lIns="126000" rIns="126000"/>
          <a:lstStyle/>
          <a:p>
            <a:pPr algn="just" eaLnBrk="0" hangingPunct="0"/>
            <a:r>
              <a:rPr lang="en-US" altLang="zh-CN" b="1">
                <a:solidFill>
                  <a:schemeClr val="bg1"/>
                </a:solidFill>
                <a:latin typeface="Times New Roman" pitchFamily="18" charset="0"/>
              </a:rPr>
              <a:t>OXC </a:t>
            </a:r>
            <a:r>
              <a:rPr lang="zh-CN" altLang="en-US" b="1">
                <a:solidFill>
                  <a:schemeClr val="bg1"/>
                </a:solidFill>
                <a:latin typeface="Times New Roman" pitchFamily="18" charset="0"/>
              </a:rPr>
              <a:t>光节点</a:t>
            </a:r>
          </a:p>
        </p:txBody>
      </p:sp>
      <p:sp>
        <p:nvSpPr>
          <p:cNvPr id="26714" name="Text Box 89"/>
          <p:cNvSpPr txBox="1">
            <a:spLocks noChangeAspect="1" noChangeArrowheads="1"/>
          </p:cNvSpPr>
          <p:nvPr/>
        </p:nvSpPr>
        <p:spPr bwMode="auto">
          <a:xfrm>
            <a:off x="6948488" y="4292600"/>
            <a:ext cx="1295400" cy="479425"/>
          </a:xfrm>
          <a:prstGeom prst="rect">
            <a:avLst/>
          </a:prstGeom>
          <a:noFill/>
          <a:ln w="9525">
            <a:noFill/>
            <a:miter lim="800000"/>
            <a:headEnd/>
            <a:tailEnd/>
          </a:ln>
        </p:spPr>
        <p:txBody>
          <a:bodyPr lIns="126000" rIns="126000"/>
          <a:lstStyle/>
          <a:p>
            <a:pPr algn="just" eaLnBrk="0" hangingPunct="0"/>
            <a:r>
              <a:rPr lang="zh-CN" altLang="en-US" b="1">
                <a:solidFill>
                  <a:schemeClr val="bg1"/>
                </a:solidFill>
                <a:latin typeface="Times New Roman" pitchFamily="18" charset="0"/>
              </a:rPr>
              <a:t>光放大器</a:t>
            </a:r>
          </a:p>
        </p:txBody>
      </p:sp>
      <p:sp>
        <p:nvSpPr>
          <p:cNvPr id="26715" name="AutoShape 90"/>
          <p:cNvSpPr>
            <a:spLocks noChangeAspect="1" noChangeArrowheads="1"/>
          </p:cNvSpPr>
          <p:nvPr/>
        </p:nvSpPr>
        <p:spPr bwMode="auto">
          <a:xfrm rot="5303947">
            <a:off x="6727031" y="4442619"/>
            <a:ext cx="320675" cy="166688"/>
          </a:xfrm>
          <a:prstGeom prst="triangle">
            <a:avLst>
              <a:gd name="adj" fmla="val 50000"/>
            </a:avLst>
          </a:prstGeom>
          <a:solidFill>
            <a:srgbClr val="FFFFFF"/>
          </a:solidFill>
          <a:ln w="12700">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16" name="Oval 91"/>
          <p:cNvSpPr>
            <a:spLocks noChangeAspect="1" noChangeArrowheads="1"/>
          </p:cNvSpPr>
          <p:nvPr/>
        </p:nvSpPr>
        <p:spPr bwMode="auto">
          <a:xfrm rot="-5375919">
            <a:off x="3221038" y="4779963"/>
            <a:ext cx="420687" cy="166687"/>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717" name="AutoShape 92"/>
          <p:cNvSpPr>
            <a:spLocks noChangeAspect="1" noChangeArrowheads="1"/>
          </p:cNvSpPr>
          <p:nvPr/>
        </p:nvSpPr>
        <p:spPr bwMode="auto">
          <a:xfrm rot="4745823" flipH="1">
            <a:off x="3626644" y="4723606"/>
            <a:ext cx="128588" cy="130175"/>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18" name="AutoShape 93"/>
          <p:cNvSpPr>
            <a:spLocks noChangeAspect="1" noChangeArrowheads="1"/>
          </p:cNvSpPr>
          <p:nvPr/>
        </p:nvSpPr>
        <p:spPr bwMode="auto">
          <a:xfrm rot="817729" flipH="1">
            <a:off x="3760788" y="4787900"/>
            <a:ext cx="122237" cy="165100"/>
          </a:xfrm>
          <a:prstGeom prst="flowChartExtract">
            <a:avLst/>
          </a:prstGeom>
          <a:solidFill>
            <a:srgbClr val="FFFFFF"/>
          </a:solidFill>
          <a:ln w="9525">
            <a:solidFill>
              <a:srgbClr val="000000"/>
            </a:solidFill>
            <a:miter lim="800000"/>
            <a:headEnd/>
            <a:tailEnd/>
          </a:ln>
        </p:spPr>
        <p:txBody>
          <a:bodyPr lIns="126000" rIns="126000"/>
          <a:lstStyle/>
          <a:p>
            <a:pPr eaLnBrk="0" hangingPunct="0"/>
            <a:endParaRPr lang="zh-CN" altLang="en-US">
              <a:ea typeface="黑体" pitchFamily="49" charset="-122"/>
            </a:endParaRPr>
          </a:p>
        </p:txBody>
      </p:sp>
      <p:sp>
        <p:nvSpPr>
          <p:cNvPr id="26719" name="Text Box 94"/>
          <p:cNvSpPr txBox="1">
            <a:spLocks noChangeAspect="1" noChangeArrowheads="1"/>
          </p:cNvSpPr>
          <p:nvPr/>
        </p:nvSpPr>
        <p:spPr bwMode="auto">
          <a:xfrm>
            <a:off x="3127375" y="5057775"/>
            <a:ext cx="463550" cy="361950"/>
          </a:xfrm>
          <a:prstGeom prst="rect">
            <a:avLst/>
          </a:prstGeom>
          <a:noFill/>
          <a:ln w="9525">
            <a:noFill/>
            <a:miter lim="800000"/>
            <a:headEnd/>
            <a:tailEnd/>
          </a:ln>
        </p:spPr>
        <p:txBody>
          <a:bodyPr lIns="0" tIns="0" rIns="0" bIns="0"/>
          <a:lstStyle/>
          <a:p>
            <a:pPr algn="just" eaLnBrk="0" hangingPunct="0"/>
            <a:r>
              <a:rPr lang="zh-CN" altLang="en-US" b="1">
                <a:solidFill>
                  <a:schemeClr val="bg1"/>
                </a:solidFill>
                <a:latin typeface="Times New Roman" pitchFamily="18" charset="0"/>
              </a:rPr>
              <a:t>宁波</a:t>
            </a:r>
          </a:p>
        </p:txBody>
      </p:sp>
      <p:sp>
        <p:nvSpPr>
          <p:cNvPr id="26720" name="Arc 95"/>
          <p:cNvSpPr>
            <a:spLocks/>
          </p:cNvSpPr>
          <p:nvPr/>
        </p:nvSpPr>
        <p:spPr bwMode="auto">
          <a:xfrm rot="1132861" flipH="1" flipV="1">
            <a:off x="215900" y="1955800"/>
            <a:ext cx="195263" cy="547688"/>
          </a:xfrm>
          <a:custGeom>
            <a:avLst/>
            <a:gdLst>
              <a:gd name="T0" fmla="*/ 2147483647 w 21600"/>
              <a:gd name="T1" fmla="*/ 0 h 17445"/>
              <a:gd name="T2" fmla="*/ 2147483647 w 21600"/>
              <a:gd name="T3" fmla="*/ 2147483647 h 17445"/>
              <a:gd name="T4" fmla="*/ 0 w 21600"/>
              <a:gd name="T5" fmla="*/ 2147483647 h 17445"/>
              <a:gd name="T6" fmla="*/ 0 60000 65536"/>
              <a:gd name="T7" fmla="*/ 0 60000 65536"/>
              <a:gd name="T8" fmla="*/ 0 60000 65536"/>
              <a:gd name="T9" fmla="*/ 0 w 21600"/>
              <a:gd name="T10" fmla="*/ 0 h 17445"/>
              <a:gd name="T11" fmla="*/ 21600 w 21600"/>
              <a:gd name="T12" fmla="*/ 17445 h 17445"/>
            </a:gdLst>
            <a:ahLst/>
            <a:cxnLst>
              <a:cxn ang="T6">
                <a:pos x="T0" y="T1"/>
              </a:cxn>
              <a:cxn ang="T7">
                <a:pos x="T2" y="T3"/>
              </a:cxn>
              <a:cxn ang="T8">
                <a:pos x="T4" y="T5"/>
              </a:cxn>
            </a:cxnLst>
            <a:rect l="T9" t="T10" r="T11" b="T12"/>
            <a:pathLst>
              <a:path w="21600" h="17445" fill="none" extrusionOk="0">
                <a:moveTo>
                  <a:pt x="12737" y="-1"/>
                </a:moveTo>
                <a:cubicBezTo>
                  <a:pt x="18306" y="4066"/>
                  <a:pt x="21600" y="10548"/>
                  <a:pt x="21600" y="17445"/>
                </a:cubicBezTo>
              </a:path>
              <a:path w="21600" h="17445" stroke="0" extrusionOk="0">
                <a:moveTo>
                  <a:pt x="12737" y="-1"/>
                </a:moveTo>
                <a:cubicBezTo>
                  <a:pt x="18306" y="4066"/>
                  <a:pt x="21600" y="10548"/>
                  <a:pt x="21600" y="17445"/>
                </a:cubicBezTo>
                <a:lnTo>
                  <a:pt x="0" y="17445"/>
                </a:lnTo>
                <a:lnTo>
                  <a:pt x="12737" y="-1"/>
                </a:lnTo>
                <a:close/>
              </a:path>
            </a:pathLst>
          </a:custGeom>
          <a:solidFill>
            <a:srgbClr val="FFFFFF"/>
          </a:solidFill>
          <a:ln w="19050">
            <a:solidFill>
              <a:srgbClr val="000000"/>
            </a:solidFill>
            <a:prstDash val="dash"/>
            <a:round/>
            <a:headEnd/>
            <a:tailEnd/>
          </a:ln>
        </p:spPr>
        <p:txBody>
          <a:bodyPr/>
          <a:lstStyle/>
          <a:p>
            <a:endParaRPr lang="zh-CN" altLang="en-US"/>
          </a:p>
        </p:txBody>
      </p:sp>
      <p:sp>
        <p:nvSpPr>
          <p:cNvPr id="26721" name="Arc 96"/>
          <p:cNvSpPr>
            <a:spLocks/>
          </p:cNvSpPr>
          <p:nvPr/>
        </p:nvSpPr>
        <p:spPr bwMode="auto">
          <a:xfrm rot="1132861" flipH="1" flipV="1">
            <a:off x="336550" y="2003425"/>
            <a:ext cx="196850" cy="530225"/>
          </a:xfrm>
          <a:custGeom>
            <a:avLst/>
            <a:gdLst>
              <a:gd name="T0" fmla="*/ 2147483647 w 21600"/>
              <a:gd name="T1" fmla="*/ 0 h 16848"/>
              <a:gd name="T2" fmla="*/ 2147483647 w 21600"/>
              <a:gd name="T3" fmla="*/ 2147483647 h 16848"/>
              <a:gd name="T4" fmla="*/ 0 w 21600"/>
              <a:gd name="T5" fmla="*/ 2147483647 h 16848"/>
              <a:gd name="T6" fmla="*/ 0 60000 65536"/>
              <a:gd name="T7" fmla="*/ 0 60000 65536"/>
              <a:gd name="T8" fmla="*/ 0 60000 65536"/>
              <a:gd name="T9" fmla="*/ 0 w 21600"/>
              <a:gd name="T10" fmla="*/ 0 h 16848"/>
              <a:gd name="T11" fmla="*/ 21600 w 21600"/>
              <a:gd name="T12" fmla="*/ 16848 h 16848"/>
            </a:gdLst>
            <a:ahLst/>
            <a:cxnLst>
              <a:cxn ang="T6">
                <a:pos x="T0" y="T1"/>
              </a:cxn>
              <a:cxn ang="T7">
                <a:pos x="T2" y="T3"/>
              </a:cxn>
              <a:cxn ang="T8">
                <a:pos x="T4" y="T5"/>
              </a:cxn>
            </a:cxnLst>
            <a:rect l="T9" t="T10" r="T11" b="T12"/>
            <a:pathLst>
              <a:path w="21600" h="16848" fill="none" extrusionOk="0">
                <a:moveTo>
                  <a:pt x="13516" y="0"/>
                </a:moveTo>
                <a:cubicBezTo>
                  <a:pt x="18626" y="4099"/>
                  <a:pt x="21600" y="10296"/>
                  <a:pt x="21600" y="16848"/>
                </a:cubicBezTo>
              </a:path>
              <a:path w="21600" h="16848" stroke="0" extrusionOk="0">
                <a:moveTo>
                  <a:pt x="13516" y="0"/>
                </a:moveTo>
                <a:cubicBezTo>
                  <a:pt x="18626" y="4099"/>
                  <a:pt x="21600" y="10296"/>
                  <a:pt x="21600" y="16848"/>
                </a:cubicBezTo>
                <a:lnTo>
                  <a:pt x="0" y="16848"/>
                </a:lnTo>
                <a:lnTo>
                  <a:pt x="13516" y="0"/>
                </a:lnTo>
                <a:close/>
              </a:path>
            </a:pathLst>
          </a:custGeom>
          <a:solidFill>
            <a:srgbClr val="FFFFFF"/>
          </a:solidFill>
          <a:ln w="19050">
            <a:solidFill>
              <a:srgbClr val="000000"/>
            </a:solidFill>
            <a:prstDash val="dash"/>
            <a:round/>
            <a:headEnd/>
            <a:tailEnd/>
          </a:ln>
        </p:spPr>
        <p:txBody>
          <a:bodyPr/>
          <a:lstStyle/>
          <a:p>
            <a:endParaRPr lang="zh-CN" altLang="en-US"/>
          </a:p>
        </p:txBody>
      </p:sp>
      <p:sp>
        <p:nvSpPr>
          <p:cNvPr id="26722" name="Arc 97"/>
          <p:cNvSpPr>
            <a:spLocks/>
          </p:cNvSpPr>
          <p:nvPr/>
        </p:nvSpPr>
        <p:spPr bwMode="auto">
          <a:xfrm flipV="1">
            <a:off x="7923213" y="628650"/>
            <a:ext cx="193675" cy="496888"/>
          </a:xfrm>
          <a:custGeom>
            <a:avLst/>
            <a:gdLst>
              <a:gd name="T0" fmla="*/ 2147483647 w 21600"/>
              <a:gd name="T1" fmla="*/ 0 h 19576"/>
              <a:gd name="T2" fmla="*/ 2147483647 w 21600"/>
              <a:gd name="T3" fmla="*/ 2147483647 h 19576"/>
              <a:gd name="T4" fmla="*/ 0 w 21600"/>
              <a:gd name="T5" fmla="*/ 2147483647 h 19576"/>
              <a:gd name="T6" fmla="*/ 0 60000 65536"/>
              <a:gd name="T7" fmla="*/ 0 60000 65536"/>
              <a:gd name="T8" fmla="*/ 0 60000 65536"/>
              <a:gd name="T9" fmla="*/ 0 w 21600"/>
              <a:gd name="T10" fmla="*/ 0 h 19576"/>
              <a:gd name="T11" fmla="*/ 21600 w 21600"/>
              <a:gd name="T12" fmla="*/ 19576 h 19576"/>
            </a:gdLst>
            <a:ahLst/>
            <a:cxnLst>
              <a:cxn ang="T6">
                <a:pos x="T0" y="T1"/>
              </a:cxn>
              <a:cxn ang="T7">
                <a:pos x="T2" y="T3"/>
              </a:cxn>
              <a:cxn ang="T8">
                <a:pos x="T4" y="T5"/>
              </a:cxn>
            </a:cxnLst>
            <a:rect l="T9" t="T10" r="T11" b="T12"/>
            <a:pathLst>
              <a:path w="21600" h="19576" fill="none" extrusionOk="0">
                <a:moveTo>
                  <a:pt x="9129" y="-1"/>
                </a:moveTo>
                <a:cubicBezTo>
                  <a:pt x="16736" y="3547"/>
                  <a:pt x="21600" y="11181"/>
                  <a:pt x="21600" y="19576"/>
                </a:cubicBezTo>
              </a:path>
              <a:path w="21600" h="19576" stroke="0" extrusionOk="0">
                <a:moveTo>
                  <a:pt x="9129" y="-1"/>
                </a:moveTo>
                <a:cubicBezTo>
                  <a:pt x="16736" y="3547"/>
                  <a:pt x="21600" y="11181"/>
                  <a:pt x="21600" y="19576"/>
                </a:cubicBezTo>
                <a:lnTo>
                  <a:pt x="0" y="19576"/>
                </a:lnTo>
                <a:lnTo>
                  <a:pt x="9129" y="-1"/>
                </a:lnTo>
                <a:close/>
              </a:path>
            </a:pathLst>
          </a:custGeom>
          <a:solidFill>
            <a:srgbClr val="FFFFFF"/>
          </a:solidFill>
          <a:ln w="19050">
            <a:solidFill>
              <a:srgbClr val="000000"/>
            </a:solidFill>
            <a:prstDash val="dash"/>
            <a:round/>
            <a:headEnd/>
            <a:tailEnd/>
          </a:ln>
        </p:spPr>
        <p:txBody>
          <a:bodyPr/>
          <a:lstStyle/>
          <a:p>
            <a:endParaRPr lang="zh-CN" altLang="en-US"/>
          </a:p>
        </p:txBody>
      </p:sp>
      <p:sp>
        <p:nvSpPr>
          <p:cNvPr id="26723" name="Arc 98"/>
          <p:cNvSpPr>
            <a:spLocks/>
          </p:cNvSpPr>
          <p:nvPr/>
        </p:nvSpPr>
        <p:spPr bwMode="auto">
          <a:xfrm flipV="1">
            <a:off x="7856538" y="661988"/>
            <a:ext cx="125412" cy="438150"/>
          </a:xfrm>
          <a:custGeom>
            <a:avLst/>
            <a:gdLst>
              <a:gd name="T0" fmla="*/ 2147483647 w 21600"/>
              <a:gd name="T1" fmla="*/ 0 h 19576"/>
              <a:gd name="T2" fmla="*/ 2147483647 w 21600"/>
              <a:gd name="T3" fmla="*/ 2147483647 h 19576"/>
              <a:gd name="T4" fmla="*/ 0 w 21600"/>
              <a:gd name="T5" fmla="*/ 2147483647 h 19576"/>
              <a:gd name="T6" fmla="*/ 0 60000 65536"/>
              <a:gd name="T7" fmla="*/ 0 60000 65536"/>
              <a:gd name="T8" fmla="*/ 0 60000 65536"/>
              <a:gd name="T9" fmla="*/ 0 w 21600"/>
              <a:gd name="T10" fmla="*/ 0 h 19576"/>
              <a:gd name="T11" fmla="*/ 21600 w 21600"/>
              <a:gd name="T12" fmla="*/ 19576 h 19576"/>
            </a:gdLst>
            <a:ahLst/>
            <a:cxnLst>
              <a:cxn ang="T6">
                <a:pos x="T0" y="T1"/>
              </a:cxn>
              <a:cxn ang="T7">
                <a:pos x="T2" y="T3"/>
              </a:cxn>
              <a:cxn ang="T8">
                <a:pos x="T4" y="T5"/>
              </a:cxn>
            </a:cxnLst>
            <a:rect l="T9" t="T10" r="T11" b="T12"/>
            <a:pathLst>
              <a:path w="21600" h="19576" fill="none" extrusionOk="0">
                <a:moveTo>
                  <a:pt x="9129" y="-1"/>
                </a:moveTo>
                <a:cubicBezTo>
                  <a:pt x="16736" y="3547"/>
                  <a:pt x="21600" y="11181"/>
                  <a:pt x="21600" y="19576"/>
                </a:cubicBezTo>
              </a:path>
              <a:path w="21600" h="19576" stroke="0" extrusionOk="0">
                <a:moveTo>
                  <a:pt x="9129" y="-1"/>
                </a:moveTo>
                <a:cubicBezTo>
                  <a:pt x="16736" y="3547"/>
                  <a:pt x="21600" y="11181"/>
                  <a:pt x="21600" y="19576"/>
                </a:cubicBezTo>
                <a:lnTo>
                  <a:pt x="0" y="19576"/>
                </a:lnTo>
                <a:lnTo>
                  <a:pt x="9129" y="-1"/>
                </a:lnTo>
                <a:close/>
              </a:path>
            </a:pathLst>
          </a:custGeom>
          <a:solidFill>
            <a:srgbClr val="FFFFFF"/>
          </a:solidFill>
          <a:ln w="19050">
            <a:solidFill>
              <a:srgbClr val="000000"/>
            </a:solidFill>
            <a:prstDash val="dash"/>
            <a:round/>
            <a:headEnd/>
            <a:tailEnd/>
          </a:ln>
        </p:spPr>
        <p:txBody>
          <a:bodyPr/>
          <a:lstStyle/>
          <a:p>
            <a:endParaRPr lang="zh-CN" altLang="en-US"/>
          </a:p>
        </p:txBody>
      </p:sp>
      <p:sp>
        <p:nvSpPr>
          <p:cNvPr id="26724" name="Arc 99"/>
          <p:cNvSpPr>
            <a:spLocks/>
          </p:cNvSpPr>
          <p:nvPr/>
        </p:nvSpPr>
        <p:spPr bwMode="auto">
          <a:xfrm rot="-3232938" flipH="1" flipV="1">
            <a:off x="6316662" y="2197101"/>
            <a:ext cx="523875" cy="2476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FFF"/>
          </a:solidFill>
          <a:ln w="19050">
            <a:solidFill>
              <a:srgbClr val="000000"/>
            </a:solidFill>
            <a:prstDash val="dash"/>
            <a:round/>
            <a:headEnd/>
            <a:tailEnd/>
          </a:ln>
        </p:spPr>
        <p:txBody>
          <a:bodyPr/>
          <a:lstStyle/>
          <a:p>
            <a:endParaRPr lang="zh-CN" altLang="en-US"/>
          </a:p>
        </p:txBody>
      </p:sp>
      <p:sp>
        <p:nvSpPr>
          <p:cNvPr id="26725" name="Arc 100"/>
          <p:cNvSpPr>
            <a:spLocks/>
          </p:cNvSpPr>
          <p:nvPr/>
        </p:nvSpPr>
        <p:spPr bwMode="auto">
          <a:xfrm rot="-3504922" flipH="1" flipV="1">
            <a:off x="6310312" y="2073276"/>
            <a:ext cx="523875" cy="2476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FFF"/>
          </a:solidFill>
          <a:ln w="19050">
            <a:solidFill>
              <a:srgbClr val="000000"/>
            </a:solidFill>
            <a:prstDash val="dash"/>
            <a:round/>
            <a:headEnd/>
            <a:tailEnd/>
          </a:ln>
        </p:spPr>
        <p:txBody>
          <a:bodyPr/>
          <a:lstStyle/>
          <a:p>
            <a:endParaRPr lang="zh-CN" altLang="en-US"/>
          </a:p>
        </p:txBody>
      </p:sp>
      <p:sp>
        <p:nvSpPr>
          <p:cNvPr id="26726" name="Oval 103"/>
          <p:cNvSpPr>
            <a:spLocks noChangeAspect="1" noChangeArrowheads="1"/>
          </p:cNvSpPr>
          <p:nvPr/>
        </p:nvSpPr>
        <p:spPr bwMode="auto">
          <a:xfrm rot="-5375919">
            <a:off x="3429000" y="4975225"/>
            <a:ext cx="420688" cy="166688"/>
          </a:xfrm>
          <a:prstGeom prst="ellipse">
            <a:avLst/>
          </a:prstGeom>
          <a:noFill/>
          <a:ln w="25400">
            <a:solidFill>
              <a:srgbClr val="000000"/>
            </a:solidFill>
            <a:round/>
            <a:headEnd/>
            <a:tailEnd/>
          </a:ln>
        </p:spPr>
        <p:txBody>
          <a:bodyPr lIns="126000" rIns="126000"/>
          <a:lstStyle/>
          <a:p>
            <a:pPr eaLnBrk="0" hangingPunct="0"/>
            <a:endParaRPr lang="zh-CN" altLang="en-US">
              <a:ea typeface="黑体" pitchFamily="49" charset="-122"/>
            </a:endParaRPr>
          </a:p>
        </p:txBody>
      </p:sp>
      <p:sp>
        <p:nvSpPr>
          <p:cNvPr id="26727" name="Oval 104"/>
          <p:cNvSpPr>
            <a:spLocks noChangeAspect="1" noChangeArrowheads="1"/>
          </p:cNvSpPr>
          <p:nvPr/>
        </p:nvSpPr>
        <p:spPr bwMode="auto">
          <a:xfrm rot="-5375919">
            <a:off x="6654800" y="4038600"/>
            <a:ext cx="347663" cy="138113"/>
          </a:xfrm>
          <a:prstGeom prst="ellipse">
            <a:avLst/>
          </a:prstGeom>
          <a:noFill/>
          <a:ln w="25400">
            <a:solidFill>
              <a:schemeClr val="bg1"/>
            </a:solidFill>
            <a:round/>
            <a:headEnd/>
            <a:tailEnd/>
          </a:ln>
        </p:spPr>
        <p:txBody>
          <a:bodyPr lIns="126000" rIns="126000"/>
          <a:lstStyle/>
          <a:p>
            <a:pPr eaLnBrk="0" hangingPunct="0"/>
            <a:endParaRPr lang="zh-CN" altLang="en-US">
              <a:ea typeface="黑体" pitchFamily="49" charset="-122"/>
            </a:endParaRPr>
          </a:p>
        </p:txBody>
      </p:sp>
      <p:sp>
        <p:nvSpPr>
          <p:cNvPr id="26728" name="Text Box 106"/>
          <p:cNvSpPr txBox="1">
            <a:spLocks noChangeArrowheads="1"/>
          </p:cNvSpPr>
          <p:nvPr/>
        </p:nvSpPr>
        <p:spPr bwMode="auto">
          <a:xfrm>
            <a:off x="2843213" y="6021388"/>
            <a:ext cx="2724150" cy="369887"/>
          </a:xfrm>
          <a:prstGeom prst="rect">
            <a:avLst/>
          </a:prstGeom>
          <a:noFill/>
          <a:ln w="12700">
            <a:noFill/>
            <a:miter lim="800000"/>
            <a:headEnd/>
            <a:tailEnd/>
          </a:ln>
        </p:spPr>
        <p:txBody>
          <a:bodyPr wrap="none">
            <a:spAutoFit/>
          </a:bodyPr>
          <a:lstStyle/>
          <a:p>
            <a:pPr eaLnBrk="0" hangingPunct="0"/>
            <a:r>
              <a:rPr lang="zh-CN" altLang="en-US">
                <a:solidFill>
                  <a:schemeClr val="bg1"/>
                </a:solidFill>
                <a:ea typeface="黑体" pitchFamily="49" charset="-122"/>
              </a:rPr>
              <a:t>设计可变波长全光交换网</a:t>
            </a:r>
          </a:p>
        </p:txBody>
      </p:sp>
    </p:spTree>
  </p:cSld>
  <p:clrMapOvr>
    <a:masterClrMapping/>
  </p:clrMapOvr>
  <p:transition spd="med">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D90D39CB-AC4E-4321-A4B8-D0E5C361ADE8}"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69DD0F35-812F-4682-9427-6E5EE890DC3A}" type="slidenum">
              <a:rPr lang="en-US" altLang="zh-CN"/>
              <a:pPr>
                <a:defRPr/>
              </a:pPr>
              <a:t>15</a:t>
            </a:fld>
            <a:endParaRPr lang="en-US" altLang="zh-CN"/>
          </a:p>
        </p:txBody>
      </p:sp>
      <p:sp>
        <p:nvSpPr>
          <p:cNvPr id="841730" name="Rectangle 2"/>
          <p:cNvSpPr>
            <a:spLocks noGrp="1" noChangeArrowheads="1"/>
          </p:cNvSpPr>
          <p:nvPr>
            <p:ph type="title"/>
          </p:nvPr>
        </p:nvSpPr>
        <p:spPr>
          <a:xfrm>
            <a:off x="285750" y="71438"/>
            <a:ext cx="8534400" cy="1143000"/>
          </a:xfrm>
        </p:spPr>
        <p:txBody>
          <a:bodyPr/>
          <a:lstStyle/>
          <a:p>
            <a:pPr>
              <a:defRPr/>
            </a:pPr>
            <a:r>
              <a:rPr lang="en-US" altLang="zh-CN" smtClean="0">
                <a:solidFill>
                  <a:schemeClr val="tx1"/>
                </a:solidFill>
              </a:rPr>
              <a:t>1.3.2 </a:t>
            </a:r>
            <a:r>
              <a:rPr lang="zh-CN" altLang="en-US" smtClean="0">
                <a:solidFill>
                  <a:schemeClr val="tx1"/>
                </a:solidFill>
              </a:rPr>
              <a:t>（网络实体）命名</a:t>
            </a:r>
            <a:r>
              <a:rPr lang="zh-CN" altLang="en-US" smtClean="0"/>
              <a:t>与定位</a:t>
            </a:r>
          </a:p>
        </p:txBody>
      </p:sp>
      <p:sp>
        <p:nvSpPr>
          <p:cNvPr id="841731" name="Rectangle 3"/>
          <p:cNvSpPr>
            <a:spLocks noGrp="1" noChangeArrowheads="1"/>
          </p:cNvSpPr>
          <p:nvPr>
            <p:ph type="body" idx="1"/>
          </p:nvPr>
        </p:nvSpPr>
        <p:spPr>
          <a:xfrm>
            <a:off x="500063" y="1214438"/>
            <a:ext cx="8353425" cy="5357812"/>
          </a:xfrm>
        </p:spPr>
        <p:txBody>
          <a:bodyPr/>
          <a:lstStyle/>
          <a:p>
            <a:pPr>
              <a:defRPr/>
            </a:pPr>
            <a:r>
              <a:rPr lang="zh-CN" altLang="en-US" sz="2400" dirty="0" smtClean="0">
                <a:solidFill>
                  <a:srgbClr val="FF0000"/>
                </a:solidFill>
              </a:rPr>
              <a:t>直接定位</a:t>
            </a:r>
            <a:r>
              <a:rPr lang="zh-CN" altLang="en-US" sz="2400" dirty="0" smtClean="0"/>
              <a:t>与解析定位</a:t>
            </a:r>
            <a:endParaRPr lang="en-US" altLang="zh-CN" sz="2400" dirty="0" smtClean="0"/>
          </a:p>
          <a:p>
            <a:pPr>
              <a:defRPr/>
            </a:pPr>
            <a:r>
              <a:rPr lang="zh-CN" altLang="en-US" sz="2400" dirty="0" smtClean="0"/>
              <a:t>因特网是全球单一可寻址的抽象网络</a:t>
            </a:r>
          </a:p>
          <a:p>
            <a:pPr lvl="1">
              <a:defRPr/>
            </a:pPr>
            <a:r>
              <a:rPr lang="zh-CN" altLang="en-US" sz="2000" dirty="0" smtClean="0"/>
              <a:t>必须连接全球所有计算机或其它设备</a:t>
            </a:r>
          </a:p>
          <a:p>
            <a:pPr lvl="1">
              <a:defRPr/>
            </a:pPr>
            <a:r>
              <a:rPr lang="zh-CN" altLang="en-US" sz="2000" dirty="0" smtClean="0"/>
              <a:t>必须给每个计算机或设备（路由器等）一个全球</a:t>
            </a:r>
            <a:r>
              <a:rPr lang="zh-CN" altLang="en-US" sz="2000" dirty="0" smtClean="0">
                <a:solidFill>
                  <a:srgbClr val="FF0000"/>
                </a:solidFill>
              </a:rPr>
              <a:t>唯一</a:t>
            </a:r>
            <a:r>
              <a:rPr lang="en-US" altLang="zh-CN" sz="2000" dirty="0" smtClean="0">
                <a:solidFill>
                  <a:srgbClr val="FF0000"/>
                </a:solidFill>
              </a:rPr>
              <a:t>ID</a:t>
            </a:r>
          </a:p>
          <a:p>
            <a:pPr lvl="1">
              <a:defRPr/>
            </a:pPr>
            <a:r>
              <a:rPr lang="en-US" altLang="zh-CN" sz="2000" dirty="0" smtClean="0"/>
              <a:t>IP</a:t>
            </a:r>
            <a:r>
              <a:rPr lang="zh-CN" altLang="en-US" sz="2000" dirty="0" smtClean="0"/>
              <a:t>协议希望这样，故有</a:t>
            </a:r>
            <a:r>
              <a:rPr lang="en-US" altLang="zh-CN" sz="2000" dirty="0" smtClean="0"/>
              <a:t>IPV4 = 2</a:t>
            </a:r>
            <a:r>
              <a:rPr lang="en-US" altLang="zh-CN" sz="2000" baseline="30000" dirty="0" smtClean="0"/>
              <a:t>32</a:t>
            </a:r>
            <a:r>
              <a:rPr lang="zh-CN" altLang="en-US" sz="2000" dirty="0" smtClean="0"/>
              <a:t>个地址，</a:t>
            </a:r>
            <a:r>
              <a:rPr lang="en-US" altLang="zh-CN" sz="2000" dirty="0" smtClean="0"/>
              <a:t>A/D/C/E</a:t>
            </a:r>
            <a:r>
              <a:rPr lang="zh-CN" altLang="en-US" sz="2000" dirty="0" smtClean="0"/>
              <a:t>类</a:t>
            </a:r>
          </a:p>
          <a:p>
            <a:pPr lvl="1">
              <a:defRPr/>
            </a:pPr>
            <a:r>
              <a:rPr lang="en-US" altLang="zh-CN" sz="2000" dirty="0" smtClean="0"/>
              <a:t>IP </a:t>
            </a:r>
            <a:r>
              <a:rPr lang="zh-CN" altLang="en-US" sz="2000" dirty="0" smtClean="0"/>
              <a:t>地址结构 </a:t>
            </a:r>
            <a:r>
              <a:rPr lang="en-US" altLang="zh-CN" sz="2000" dirty="0" smtClean="0"/>
              <a:t>= Net</a:t>
            </a:r>
            <a:r>
              <a:rPr lang="zh-CN" altLang="en-US" sz="2000" dirty="0" smtClean="0"/>
              <a:t>号 </a:t>
            </a:r>
            <a:r>
              <a:rPr lang="en-US" altLang="zh-CN" sz="2000" dirty="0" smtClean="0"/>
              <a:t>+ Host</a:t>
            </a:r>
            <a:r>
              <a:rPr lang="zh-CN" altLang="en-US" sz="2000" dirty="0" smtClean="0"/>
              <a:t>号 </a:t>
            </a:r>
            <a:endParaRPr lang="en-US" altLang="zh-CN" sz="2000" dirty="0" smtClean="0"/>
          </a:p>
          <a:p>
            <a:pPr lvl="1">
              <a:defRPr/>
            </a:pPr>
            <a:r>
              <a:rPr lang="zh-CN" altLang="en-US" sz="2000" dirty="0" smtClean="0">
                <a:solidFill>
                  <a:srgbClr val="FF0000"/>
                </a:solidFill>
              </a:rPr>
              <a:t>位置与身份合一</a:t>
            </a:r>
            <a:endParaRPr lang="zh-CN" altLang="en-US" sz="2000" dirty="0" smtClean="0"/>
          </a:p>
          <a:p>
            <a:pPr>
              <a:defRPr/>
            </a:pPr>
            <a:endParaRPr lang="en-US" altLang="zh-CN" sz="2000" dirty="0" smtClean="0"/>
          </a:p>
          <a:p>
            <a:pPr>
              <a:defRPr/>
            </a:pPr>
            <a:r>
              <a:rPr lang="en-US" altLang="zh-CN" sz="2400" dirty="0" smtClean="0"/>
              <a:t>IP</a:t>
            </a:r>
            <a:r>
              <a:rPr lang="zh-CN" altLang="en-US" sz="2400" dirty="0" smtClean="0"/>
              <a:t>地址引发问题（简单</a:t>
            </a:r>
            <a:r>
              <a:rPr lang="en-US" altLang="zh-CN" sz="2400" dirty="0" smtClean="0"/>
              <a:t>,</a:t>
            </a:r>
            <a:r>
              <a:rPr lang="zh-CN" altLang="en-US" sz="2400" dirty="0" smtClean="0"/>
              <a:t>但重载）</a:t>
            </a:r>
          </a:p>
          <a:p>
            <a:pPr lvl="1">
              <a:defRPr/>
            </a:pPr>
            <a:r>
              <a:rPr lang="zh-CN" altLang="en-US" sz="2000" dirty="0" smtClean="0">
                <a:solidFill>
                  <a:schemeClr val="hlink"/>
                </a:solidFill>
                <a:effectLst>
                  <a:outerShdw blurRad="38100" dist="38100" dir="2700000" algn="tl">
                    <a:srgbClr val="000000"/>
                  </a:outerShdw>
                </a:effectLst>
              </a:rPr>
              <a:t>不便记忆：</a:t>
            </a:r>
            <a:r>
              <a:rPr lang="zh-CN" altLang="en-US" sz="2000" dirty="0" smtClean="0">
                <a:solidFill>
                  <a:schemeClr val="hlink"/>
                </a:solidFill>
                <a:effectLst>
                  <a:outerShdw blurRad="38100" dist="38100" dir="2700000" algn="tl">
                    <a:srgbClr val="000000"/>
                  </a:outerShdw>
                </a:effectLst>
                <a:sym typeface="Wingdings" pitchFamily="2" charset="2"/>
              </a:rPr>
              <a:t>域名产生解析需要</a:t>
            </a:r>
          </a:p>
          <a:p>
            <a:pPr lvl="1">
              <a:defRPr/>
            </a:pPr>
            <a:r>
              <a:rPr lang="zh-CN" altLang="en-US" sz="2000" dirty="0" smtClean="0">
                <a:sym typeface="Wingdings" pitchFamily="2" charset="2"/>
              </a:rPr>
              <a:t>局域网早先出现：导致 </a:t>
            </a:r>
            <a:r>
              <a:rPr lang="en-US" altLang="zh-CN" sz="2000" dirty="0" smtClean="0">
                <a:sym typeface="Wingdings" pitchFamily="2" charset="2"/>
              </a:rPr>
              <a:t>MacIP</a:t>
            </a:r>
            <a:r>
              <a:rPr lang="zh-CN" altLang="en-US" sz="2000" dirty="0" smtClean="0">
                <a:sym typeface="Wingdings" pitchFamily="2" charset="2"/>
              </a:rPr>
              <a:t>变换</a:t>
            </a:r>
            <a:r>
              <a:rPr lang="en-US" altLang="zh-CN" sz="2000" dirty="0" smtClean="0">
                <a:sym typeface="Wingdings" pitchFamily="2" charset="2"/>
              </a:rPr>
              <a:t>ARP</a:t>
            </a:r>
            <a:r>
              <a:rPr lang="zh-CN" altLang="en-US" sz="2000" dirty="0" smtClean="0">
                <a:sym typeface="Wingdings" pitchFamily="2" charset="2"/>
              </a:rPr>
              <a:t>协议</a:t>
            </a:r>
          </a:p>
          <a:p>
            <a:pPr lvl="1">
              <a:defRPr/>
            </a:pPr>
            <a:r>
              <a:rPr lang="en-US" altLang="zh-CN" sz="2000" dirty="0" smtClean="0">
                <a:sym typeface="Wingdings" pitchFamily="2" charset="2"/>
              </a:rPr>
              <a:t>IP</a:t>
            </a:r>
            <a:r>
              <a:rPr lang="zh-CN" altLang="en-US" sz="2000" dirty="0" smtClean="0">
                <a:sym typeface="Wingdings" pitchFamily="2" charset="2"/>
              </a:rPr>
              <a:t>地址分配不均不够：</a:t>
            </a:r>
            <a:r>
              <a:rPr lang="en-US" altLang="zh-CN" sz="2000" dirty="0" smtClean="0">
                <a:sym typeface="Wingdings" pitchFamily="2" charset="2"/>
              </a:rPr>
              <a:t>NAT</a:t>
            </a:r>
            <a:r>
              <a:rPr lang="zh-CN" altLang="en-US" sz="2000" dirty="0" smtClean="0">
                <a:sym typeface="Wingdings" pitchFamily="2" charset="2"/>
              </a:rPr>
              <a:t>，三个段公用私网地址</a:t>
            </a:r>
            <a:r>
              <a:rPr lang="en-US" altLang="zh-CN" sz="2000" dirty="0" smtClean="0">
                <a:sym typeface="Wingdings" pitchFamily="2" charset="2"/>
              </a:rPr>
              <a:t>10/8:1A+172.16.</a:t>
            </a:r>
            <a:r>
              <a:rPr lang="en-US" altLang="zh-CN" sz="2000" dirty="0" smtClean="0">
                <a:latin typeface="Times New Roman"/>
                <a:sym typeface="Wingdings" pitchFamily="2" charset="2"/>
              </a:rPr>
              <a:t>—</a:t>
            </a:r>
            <a:r>
              <a:rPr lang="en-US" altLang="zh-CN" sz="2000" dirty="0" smtClean="0">
                <a:sym typeface="Wingdings" pitchFamily="2" charset="2"/>
              </a:rPr>
              <a:t>172.31/16:15B+192.168.</a:t>
            </a:r>
            <a:r>
              <a:rPr lang="en-US" altLang="zh-CN" sz="2000" dirty="0" smtClean="0">
                <a:latin typeface="Times New Roman"/>
                <a:sym typeface="Wingdings" pitchFamily="2" charset="2"/>
              </a:rPr>
              <a:t>—</a:t>
            </a:r>
            <a:r>
              <a:rPr lang="en-US" altLang="zh-CN" sz="2000" dirty="0" smtClean="0">
                <a:sym typeface="Wingdings" pitchFamily="2" charset="2"/>
              </a:rPr>
              <a:t>192.168/16:1B = 17621775</a:t>
            </a:r>
            <a:r>
              <a:rPr lang="zh-CN" altLang="en-US" sz="2000" dirty="0" smtClean="0">
                <a:sym typeface="Wingdings" pitchFamily="2" charset="2"/>
              </a:rPr>
              <a:t>个</a:t>
            </a:r>
          </a:p>
        </p:txBody>
      </p:sp>
    </p:spTree>
  </p:cSld>
  <p:clrMapOvr>
    <a:masterClrMapping/>
  </p:clrMapOvr>
  <p:transition spd="med">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F5C7BF54-E557-4193-8B52-AAE3AA38DE51}" type="datetime1">
              <a:rPr lang="zh-CN" altLang="en-US">
                <a:ea typeface="黑体" pitchFamily="49" charset="-122"/>
              </a:rPr>
              <a:pPr eaLnBrk="0" hangingPunct="0"/>
              <a:t>2014-12-3</a:t>
            </a:fld>
            <a:endParaRPr lang="en-US" altLang="zh-CN">
              <a:ea typeface="黑体" pitchFamily="49" charset="-122"/>
            </a:endParaRPr>
          </a:p>
        </p:txBody>
      </p:sp>
      <p:sp>
        <p:nvSpPr>
          <p:cNvPr id="40" name="灯片编号占位符 5"/>
          <p:cNvSpPr>
            <a:spLocks noGrp="1"/>
          </p:cNvSpPr>
          <p:nvPr>
            <p:ph type="sldNum" sz="quarter" idx="11"/>
          </p:nvPr>
        </p:nvSpPr>
        <p:spPr/>
        <p:txBody>
          <a:bodyPr/>
          <a:lstStyle/>
          <a:p>
            <a:pPr>
              <a:defRPr/>
            </a:pPr>
            <a:fld id="{9827783F-C603-4441-9B28-6AFA328476CD}" type="slidenum">
              <a:rPr lang="en-US" altLang="zh-CN"/>
              <a:pPr>
                <a:defRPr/>
              </a:pPr>
              <a:t>16</a:t>
            </a:fld>
            <a:endParaRPr lang="en-US" altLang="zh-CN"/>
          </a:p>
        </p:txBody>
      </p:sp>
      <p:sp>
        <p:nvSpPr>
          <p:cNvPr id="839682" name="Rectangle 2"/>
          <p:cNvSpPr>
            <a:spLocks noGrp="1" noChangeArrowheads="1"/>
          </p:cNvSpPr>
          <p:nvPr>
            <p:ph type="title"/>
          </p:nvPr>
        </p:nvSpPr>
        <p:spPr>
          <a:xfrm>
            <a:off x="250825" y="188913"/>
            <a:ext cx="8534400" cy="752475"/>
          </a:xfrm>
        </p:spPr>
        <p:txBody>
          <a:bodyPr/>
          <a:lstStyle/>
          <a:p>
            <a:pPr>
              <a:defRPr/>
            </a:pPr>
            <a:r>
              <a:rPr lang="zh-CN" altLang="en-US" smtClean="0"/>
              <a:t>因特网的三地址</a:t>
            </a:r>
          </a:p>
        </p:txBody>
      </p:sp>
      <p:sp>
        <p:nvSpPr>
          <p:cNvPr id="839683" name="Rectangle 3"/>
          <p:cNvSpPr>
            <a:spLocks noGrp="1" noChangeArrowheads="1"/>
          </p:cNvSpPr>
          <p:nvPr>
            <p:ph type="body" idx="1"/>
          </p:nvPr>
        </p:nvSpPr>
        <p:spPr>
          <a:xfrm>
            <a:off x="214313" y="1285875"/>
            <a:ext cx="8858250" cy="2286000"/>
          </a:xfrm>
        </p:spPr>
        <p:txBody>
          <a:bodyPr/>
          <a:lstStyle/>
          <a:p>
            <a:pPr algn="just">
              <a:lnSpc>
                <a:spcPct val="80000"/>
              </a:lnSpc>
              <a:buFont typeface="Wingdings" pitchFamily="2" charset="2"/>
              <a:buChar char="u"/>
              <a:defRPr/>
            </a:pPr>
            <a:r>
              <a:rPr lang="zh-CN" altLang="en-US" sz="2400" dirty="0" smtClean="0"/>
              <a:t>用户</a:t>
            </a:r>
            <a:r>
              <a:rPr lang="en-US" altLang="zh-CN" sz="2400" dirty="0" smtClean="0"/>
              <a:t>/</a:t>
            </a:r>
            <a:r>
              <a:rPr lang="zh-CN" altLang="en-US" sz="2400" dirty="0" smtClean="0"/>
              <a:t>网络及物理地址</a:t>
            </a:r>
          </a:p>
          <a:p>
            <a:pPr lvl="1" algn="just">
              <a:lnSpc>
                <a:spcPct val="80000"/>
              </a:lnSpc>
              <a:buFont typeface="Wingdings" pitchFamily="2" charset="2"/>
              <a:buChar char="Ø"/>
              <a:defRPr/>
            </a:pPr>
            <a:r>
              <a:rPr lang="zh-CN" altLang="en-US" sz="2000" dirty="0" smtClean="0"/>
              <a:t>用户地址：公司</a:t>
            </a:r>
            <a:r>
              <a:rPr lang="en-US" altLang="zh-CN" sz="2000" dirty="0" smtClean="0"/>
              <a:t>/</a:t>
            </a:r>
            <a:r>
              <a:rPr lang="zh-CN" altLang="en-US" sz="2000" dirty="0" smtClean="0"/>
              <a:t>机关</a:t>
            </a:r>
            <a:r>
              <a:rPr lang="en-US" altLang="zh-CN" sz="2000" dirty="0" smtClean="0"/>
              <a:t>/</a:t>
            </a:r>
            <a:r>
              <a:rPr lang="zh-CN" altLang="en-US" sz="2000" dirty="0" smtClean="0"/>
              <a:t>团体</a:t>
            </a:r>
            <a:r>
              <a:rPr lang="en-US" altLang="zh-CN" sz="2000" dirty="0" smtClean="0"/>
              <a:t>/</a:t>
            </a:r>
            <a:r>
              <a:rPr lang="zh-CN" altLang="en-US" sz="2000" dirty="0" smtClean="0"/>
              <a:t>个人注册的因特网可访问的世界唯一</a:t>
            </a:r>
            <a:r>
              <a:rPr lang="en-US" altLang="zh-CN" sz="2000" dirty="0" smtClean="0"/>
              <a:t>ID:</a:t>
            </a:r>
            <a:r>
              <a:rPr lang="en-US" altLang="zh-CN" sz="2000" dirty="0" smtClean="0">
                <a:solidFill>
                  <a:srgbClr val="FF0000"/>
                </a:solidFill>
                <a:effectLst>
                  <a:outerShdw blurRad="38100" dist="38100" dir="2700000" algn="tl">
                    <a:srgbClr val="000000"/>
                  </a:outerShdw>
                </a:effectLst>
              </a:rPr>
              <a:t>URL</a:t>
            </a:r>
            <a:r>
              <a:rPr lang="zh-CN" altLang="en-US" sz="2000" dirty="0" smtClean="0">
                <a:solidFill>
                  <a:srgbClr val="FF0000"/>
                </a:solidFill>
                <a:effectLst>
                  <a:outerShdw blurRad="38100" dist="38100" dir="2700000" algn="tl">
                    <a:srgbClr val="000000"/>
                  </a:outerShdw>
                </a:effectLst>
              </a:rPr>
              <a:t>地址</a:t>
            </a:r>
          </a:p>
          <a:p>
            <a:pPr lvl="1" algn="just">
              <a:lnSpc>
                <a:spcPct val="80000"/>
              </a:lnSpc>
              <a:buFont typeface="Wingdings" pitchFamily="2" charset="2"/>
              <a:buChar char="Ø"/>
              <a:defRPr/>
            </a:pPr>
            <a:r>
              <a:rPr lang="zh-CN" altLang="en-US" sz="2000" dirty="0" smtClean="0"/>
              <a:t>网络</a:t>
            </a:r>
            <a:r>
              <a:rPr lang="en-US" altLang="zh-CN" sz="2000" dirty="0" smtClean="0"/>
              <a:t>(</a:t>
            </a:r>
            <a:r>
              <a:rPr lang="zh-CN" altLang="en-US" sz="2000" dirty="0" smtClean="0"/>
              <a:t>接口</a:t>
            </a:r>
            <a:r>
              <a:rPr lang="en-US" altLang="zh-CN" sz="2000" dirty="0" smtClean="0"/>
              <a:t>)</a:t>
            </a:r>
            <a:r>
              <a:rPr lang="zh-CN" altLang="en-US" sz="2000" dirty="0" smtClean="0"/>
              <a:t>地址：同一体系结构中的可访问的计算机</a:t>
            </a:r>
            <a:r>
              <a:rPr lang="en-US" altLang="zh-CN" sz="2000" dirty="0" smtClean="0"/>
              <a:t>ID:</a:t>
            </a:r>
            <a:r>
              <a:rPr lang="en-US" altLang="zh-CN" sz="2000" dirty="0" smtClean="0">
                <a:solidFill>
                  <a:srgbClr val="FF0000"/>
                </a:solidFill>
                <a:effectLst>
                  <a:outerShdw blurRad="38100" dist="38100" dir="2700000" algn="tl">
                    <a:srgbClr val="000000"/>
                  </a:outerShdw>
                </a:effectLst>
              </a:rPr>
              <a:t>IP</a:t>
            </a:r>
            <a:r>
              <a:rPr lang="zh-CN" altLang="en-US" sz="2000" dirty="0" smtClean="0">
                <a:solidFill>
                  <a:srgbClr val="FF0000"/>
                </a:solidFill>
                <a:effectLst>
                  <a:outerShdw blurRad="38100" dist="38100" dir="2700000" algn="tl">
                    <a:srgbClr val="000000"/>
                  </a:outerShdw>
                </a:effectLst>
              </a:rPr>
              <a:t>地址</a:t>
            </a:r>
          </a:p>
          <a:p>
            <a:pPr lvl="1" algn="just">
              <a:lnSpc>
                <a:spcPct val="80000"/>
              </a:lnSpc>
              <a:buFont typeface="Wingdings" pitchFamily="2" charset="2"/>
              <a:buChar char="Ø"/>
              <a:defRPr/>
            </a:pPr>
            <a:r>
              <a:rPr lang="zh-CN" altLang="en-US" sz="2000" dirty="0" smtClean="0"/>
              <a:t>物理地址：同一体系结构中物理媒体可访问的计算机某端口的唯一</a:t>
            </a:r>
            <a:r>
              <a:rPr lang="en-US" altLang="zh-CN" sz="2000" dirty="0" smtClean="0"/>
              <a:t>ID:</a:t>
            </a:r>
            <a:r>
              <a:rPr lang="en-US" altLang="zh-CN" sz="2000" dirty="0" smtClean="0">
                <a:solidFill>
                  <a:srgbClr val="FF0000"/>
                </a:solidFill>
                <a:effectLst>
                  <a:outerShdw blurRad="38100" dist="38100" dir="2700000" algn="tl">
                    <a:srgbClr val="000000"/>
                  </a:outerShdw>
                </a:effectLst>
              </a:rPr>
              <a:t>MAC</a:t>
            </a:r>
            <a:r>
              <a:rPr lang="zh-CN" altLang="en-US" sz="2000" dirty="0" smtClean="0">
                <a:solidFill>
                  <a:srgbClr val="FF0000"/>
                </a:solidFill>
                <a:effectLst>
                  <a:outerShdw blurRad="38100" dist="38100" dir="2700000" algn="tl">
                    <a:srgbClr val="000000"/>
                  </a:outerShdw>
                </a:effectLst>
              </a:rPr>
              <a:t>地址</a:t>
            </a:r>
            <a:endParaRPr lang="zh-CN" altLang="en-US" sz="2000" dirty="0" smtClean="0"/>
          </a:p>
        </p:txBody>
      </p:sp>
      <p:grpSp>
        <p:nvGrpSpPr>
          <p:cNvPr id="28678" name="Group 4"/>
          <p:cNvGrpSpPr>
            <a:grpSpLocks/>
          </p:cNvGrpSpPr>
          <p:nvPr/>
        </p:nvGrpSpPr>
        <p:grpSpPr bwMode="auto">
          <a:xfrm>
            <a:off x="104775" y="4886325"/>
            <a:ext cx="4175125" cy="1584325"/>
            <a:chOff x="384" y="2400"/>
            <a:chExt cx="2232" cy="1061"/>
          </a:xfrm>
        </p:grpSpPr>
        <p:sp>
          <p:nvSpPr>
            <p:cNvPr id="28698" name="Rectangle 5"/>
            <p:cNvSpPr>
              <a:spLocks noChangeArrowheads="1"/>
            </p:cNvSpPr>
            <p:nvPr/>
          </p:nvSpPr>
          <p:spPr bwMode="auto">
            <a:xfrm>
              <a:off x="384" y="2400"/>
              <a:ext cx="1440" cy="936"/>
            </a:xfrm>
            <a:prstGeom prst="rect">
              <a:avLst/>
            </a:prstGeom>
            <a:solidFill>
              <a:srgbClr val="FFFFFF"/>
            </a:solidFill>
            <a:ln w="9525">
              <a:solidFill>
                <a:srgbClr val="000000"/>
              </a:solidFill>
              <a:miter lim="800000"/>
              <a:headEnd/>
              <a:tailEnd/>
            </a:ln>
          </p:spPr>
          <p:txBody>
            <a:bodyPr/>
            <a:lstStyle/>
            <a:p>
              <a:pPr eaLnBrk="0" hangingPunct="0"/>
              <a:endParaRPr lang="zh-CN" altLang="en-US">
                <a:ea typeface="黑体" pitchFamily="49" charset="-122"/>
              </a:endParaRPr>
            </a:p>
          </p:txBody>
        </p:sp>
        <p:sp>
          <p:nvSpPr>
            <p:cNvPr id="28699" name="Oval 6"/>
            <p:cNvSpPr>
              <a:spLocks noChangeArrowheads="1"/>
            </p:cNvSpPr>
            <p:nvPr/>
          </p:nvSpPr>
          <p:spPr bwMode="auto">
            <a:xfrm>
              <a:off x="528" y="2525"/>
              <a:ext cx="648" cy="249"/>
            </a:xfrm>
            <a:prstGeom prst="ellipse">
              <a:avLst/>
            </a:prstGeom>
            <a:solidFill>
              <a:srgbClr val="FFFFFF"/>
            </a:solidFill>
            <a:ln w="9525">
              <a:solidFill>
                <a:srgbClr val="000000"/>
              </a:solidFill>
              <a:round/>
              <a:headEnd/>
              <a:tailEnd/>
            </a:ln>
          </p:spPr>
          <p:txBody>
            <a:bodyPr/>
            <a:lstStyle/>
            <a:p>
              <a:pPr algn="ctr"/>
              <a:r>
                <a:rPr kumimoji="1" lang="zh-CN" altLang="en-US" sz="1200" b="1">
                  <a:solidFill>
                    <a:srgbClr val="000000"/>
                  </a:solidFill>
                  <a:ea typeface="黑体" pitchFamily="49" charset="-122"/>
                </a:rPr>
                <a:t>操作系统</a:t>
              </a:r>
            </a:p>
          </p:txBody>
        </p:sp>
        <p:sp>
          <p:nvSpPr>
            <p:cNvPr id="28700" name="Text Box 7"/>
            <p:cNvSpPr txBox="1">
              <a:spLocks noChangeArrowheads="1"/>
            </p:cNvSpPr>
            <p:nvPr/>
          </p:nvSpPr>
          <p:spPr bwMode="auto">
            <a:xfrm>
              <a:off x="528" y="3024"/>
              <a:ext cx="648" cy="187"/>
            </a:xfrm>
            <a:prstGeom prst="rect">
              <a:avLst/>
            </a:prstGeom>
            <a:solidFill>
              <a:srgbClr val="FFFFFF"/>
            </a:solidFill>
            <a:ln w="9525">
              <a:solidFill>
                <a:srgbClr val="000000"/>
              </a:solidFill>
              <a:miter lim="800000"/>
              <a:headEnd/>
              <a:tailEnd/>
            </a:ln>
          </p:spPr>
          <p:txBody>
            <a:bodyPr/>
            <a:lstStyle/>
            <a:p>
              <a:pPr algn="ctr"/>
              <a:r>
                <a:rPr kumimoji="1" lang="zh-CN" altLang="en-US" sz="1200" b="1">
                  <a:solidFill>
                    <a:srgbClr val="000000"/>
                  </a:solidFill>
                  <a:ea typeface="黑体" pitchFamily="49" charset="-122"/>
                </a:rPr>
                <a:t>网络接口卡</a:t>
              </a:r>
            </a:p>
          </p:txBody>
        </p:sp>
        <p:sp>
          <p:nvSpPr>
            <p:cNvPr id="28701" name="Line 8"/>
            <p:cNvSpPr>
              <a:spLocks noChangeShapeType="1"/>
            </p:cNvSpPr>
            <p:nvPr/>
          </p:nvSpPr>
          <p:spPr bwMode="auto">
            <a:xfrm>
              <a:off x="816" y="2774"/>
              <a:ext cx="0" cy="250"/>
            </a:xfrm>
            <a:prstGeom prst="line">
              <a:avLst/>
            </a:prstGeom>
            <a:noFill/>
            <a:ln w="9525">
              <a:solidFill>
                <a:srgbClr val="000000"/>
              </a:solidFill>
              <a:round/>
              <a:headEnd/>
              <a:tailEnd type="stealth" w="sm" len="lg"/>
            </a:ln>
          </p:spPr>
          <p:txBody>
            <a:bodyPr/>
            <a:lstStyle/>
            <a:p>
              <a:endParaRPr lang="zh-CN" altLang="en-US"/>
            </a:p>
          </p:txBody>
        </p:sp>
        <p:sp>
          <p:nvSpPr>
            <p:cNvPr id="28702" name="Line 9"/>
            <p:cNvSpPr>
              <a:spLocks noChangeShapeType="1"/>
            </p:cNvSpPr>
            <p:nvPr/>
          </p:nvSpPr>
          <p:spPr bwMode="auto">
            <a:xfrm>
              <a:off x="1176" y="2648"/>
              <a:ext cx="864" cy="2"/>
            </a:xfrm>
            <a:prstGeom prst="line">
              <a:avLst/>
            </a:prstGeom>
            <a:noFill/>
            <a:ln w="9525">
              <a:solidFill>
                <a:srgbClr val="000000"/>
              </a:solidFill>
              <a:round/>
              <a:headEnd type="stealth" w="sm" len="lg"/>
              <a:tailEnd/>
            </a:ln>
          </p:spPr>
          <p:txBody>
            <a:bodyPr/>
            <a:lstStyle/>
            <a:p>
              <a:endParaRPr lang="zh-CN" altLang="en-US"/>
            </a:p>
          </p:txBody>
        </p:sp>
        <p:sp>
          <p:nvSpPr>
            <p:cNvPr id="28703" name="Text Box 10"/>
            <p:cNvSpPr txBox="1">
              <a:spLocks noChangeArrowheads="1"/>
            </p:cNvSpPr>
            <p:nvPr/>
          </p:nvSpPr>
          <p:spPr bwMode="auto">
            <a:xfrm>
              <a:off x="2040" y="2587"/>
              <a:ext cx="576" cy="187"/>
            </a:xfrm>
            <a:prstGeom prst="rect">
              <a:avLst/>
            </a:prstGeom>
            <a:noFill/>
            <a:ln w="9525">
              <a:noFill/>
              <a:miter lim="800000"/>
              <a:headEnd/>
              <a:tailEnd/>
            </a:ln>
          </p:spPr>
          <p:txBody>
            <a:bodyPr/>
            <a:lstStyle/>
            <a:p>
              <a:pPr algn="just"/>
              <a:r>
                <a:rPr kumimoji="1" lang="en-US" altLang="zh-CN" sz="1200" b="1">
                  <a:solidFill>
                    <a:srgbClr val="000000"/>
                  </a:solidFill>
                  <a:ea typeface="黑体" pitchFamily="49" charset="-122"/>
                </a:rPr>
                <a:t>IP</a:t>
              </a:r>
              <a:r>
                <a:rPr kumimoji="1" lang="zh-CN" altLang="en-US" sz="1200" b="1">
                  <a:solidFill>
                    <a:srgbClr val="000000"/>
                  </a:solidFill>
                  <a:ea typeface="黑体" pitchFamily="49" charset="-122"/>
                </a:rPr>
                <a:t>地址</a:t>
              </a:r>
            </a:p>
          </p:txBody>
        </p:sp>
        <p:sp>
          <p:nvSpPr>
            <p:cNvPr id="28704" name="Line 11"/>
            <p:cNvSpPr>
              <a:spLocks noChangeShapeType="1"/>
            </p:cNvSpPr>
            <p:nvPr/>
          </p:nvSpPr>
          <p:spPr bwMode="auto">
            <a:xfrm>
              <a:off x="816" y="3211"/>
              <a:ext cx="0" cy="250"/>
            </a:xfrm>
            <a:prstGeom prst="line">
              <a:avLst/>
            </a:prstGeom>
            <a:noFill/>
            <a:ln w="9525">
              <a:solidFill>
                <a:srgbClr val="000000"/>
              </a:solidFill>
              <a:round/>
              <a:headEnd type="stealth" w="sm" len="lg"/>
              <a:tailEnd type="stealth" w="sm" len="lg"/>
            </a:ln>
          </p:spPr>
          <p:txBody>
            <a:bodyPr/>
            <a:lstStyle/>
            <a:p>
              <a:endParaRPr lang="zh-CN" altLang="en-US"/>
            </a:p>
          </p:txBody>
        </p:sp>
        <p:sp>
          <p:nvSpPr>
            <p:cNvPr id="28705" name="Line 12"/>
            <p:cNvSpPr>
              <a:spLocks noChangeShapeType="1"/>
            </p:cNvSpPr>
            <p:nvPr/>
          </p:nvSpPr>
          <p:spPr bwMode="auto">
            <a:xfrm flipV="1">
              <a:off x="1176" y="3112"/>
              <a:ext cx="864" cy="0"/>
            </a:xfrm>
            <a:prstGeom prst="line">
              <a:avLst/>
            </a:prstGeom>
            <a:noFill/>
            <a:ln w="9525">
              <a:solidFill>
                <a:srgbClr val="000000"/>
              </a:solidFill>
              <a:round/>
              <a:headEnd type="stealth" w="sm" len="lg"/>
              <a:tailEnd/>
            </a:ln>
          </p:spPr>
          <p:txBody>
            <a:bodyPr/>
            <a:lstStyle/>
            <a:p>
              <a:endParaRPr lang="zh-CN" altLang="en-US"/>
            </a:p>
          </p:txBody>
        </p:sp>
        <p:sp>
          <p:nvSpPr>
            <p:cNvPr id="28706" name="Text Box 13"/>
            <p:cNvSpPr txBox="1">
              <a:spLocks noChangeArrowheads="1"/>
            </p:cNvSpPr>
            <p:nvPr/>
          </p:nvSpPr>
          <p:spPr bwMode="auto">
            <a:xfrm>
              <a:off x="2016" y="3024"/>
              <a:ext cx="576" cy="187"/>
            </a:xfrm>
            <a:prstGeom prst="rect">
              <a:avLst/>
            </a:prstGeom>
            <a:noFill/>
            <a:ln w="9525">
              <a:noFill/>
              <a:miter lim="800000"/>
              <a:headEnd/>
              <a:tailEnd/>
            </a:ln>
          </p:spPr>
          <p:txBody>
            <a:bodyPr/>
            <a:lstStyle/>
            <a:p>
              <a:pPr algn="just"/>
              <a:r>
                <a:rPr kumimoji="1" lang="zh-CN" altLang="en-US" sz="1200" b="1">
                  <a:solidFill>
                    <a:srgbClr val="000000"/>
                  </a:solidFill>
                  <a:ea typeface="黑体" pitchFamily="49" charset="-122"/>
                </a:rPr>
                <a:t>物理地址</a:t>
              </a:r>
            </a:p>
          </p:txBody>
        </p:sp>
      </p:grpSp>
      <p:grpSp>
        <p:nvGrpSpPr>
          <p:cNvPr id="28679" name="Group 14"/>
          <p:cNvGrpSpPr>
            <a:grpSpLocks/>
          </p:cNvGrpSpPr>
          <p:nvPr/>
        </p:nvGrpSpPr>
        <p:grpSpPr bwMode="auto">
          <a:xfrm>
            <a:off x="3163888" y="3779838"/>
            <a:ext cx="5908675" cy="1684337"/>
            <a:chOff x="1800" y="2844"/>
            <a:chExt cx="8640" cy="2652"/>
          </a:xfrm>
        </p:grpSpPr>
        <p:sp>
          <p:nvSpPr>
            <p:cNvPr id="28682" name="Text Box 15"/>
            <p:cNvSpPr txBox="1">
              <a:spLocks noChangeArrowheads="1"/>
            </p:cNvSpPr>
            <p:nvPr/>
          </p:nvSpPr>
          <p:spPr bwMode="auto">
            <a:xfrm>
              <a:off x="1800" y="2844"/>
              <a:ext cx="1440" cy="468"/>
            </a:xfrm>
            <a:prstGeom prst="rect">
              <a:avLst/>
            </a:prstGeom>
            <a:solidFill>
              <a:srgbClr val="FFFFFF"/>
            </a:solidFill>
            <a:ln w="9525">
              <a:solidFill>
                <a:srgbClr val="000000"/>
              </a:solidFill>
              <a:miter lim="800000"/>
              <a:headEnd/>
              <a:tailEnd/>
            </a:ln>
          </p:spPr>
          <p:txBody>
            <a:bodyPr/>
            <a:lstStyle/>
            <a:p>
              <a:pPr algn="ctr"/>
              <a:r>
                <a:rPr kumimoji="1" lang="zh-CN" altLang="en-US" sz="1200" b="1">
                  <a:solidFill>
                    <a:srgbClr val="000000"/>
                  </a:solidFill>
                  <a:ea typeface="黑体" pitchFamily="49" charset="-122"/>
                </a:rPr>
                <a:t>万维网地址</a:t>
              </a:r>
            </a:p>
          </p:txBody>
        </p:sp>
        <p:sp>
          <p:nvSpPr>
            <p:cNvPr id="28683" name="Text Box 16"/>
            <p:cNvSpPr txBox="1">
              <a:spLocks noChangeArrowheads="1"/>
            </p:cNvSpPr>
            <p:nvPr/>
          </p:nvSpPr>
          <p:spPr bwMode="auto">
            <a:xfrm>
              <a:off x="4500" y="2844"/>
              <a:ext cx="1440" cy="468"/>
            </a:xfrm>
            <a:prstGeom prst="rect">
              <a:avLst/>
            </a:prstGeom>
            <a:solidFill>
              <a:srgbClr val="FFFFFF"/>
            </a:solidFill>
            <a:ln w="9525">
              <a:solidFill>
                <a:srgbClr val="000000"/>
              </a:solidFill>
              <a:miter lim="800000"/>
              <a:headEnd/>
              <a:tailEnd/>
            </a:ln>
          </p:spPr>
          <p:txBody>
            <a:bodyPr/>
            <a:lstStyle/>
            <a:p>
              <a:pPr algn="ctr"/>
              <a:r>
                <a:rPr kumimoji="1" lang="zh-CN" altLang="en-US" sz="1200" b="1">
                  <a:solidFill>
                    <a:srgbClr val="000000"/>
                  </a:solidFill>
                  <a:ea typeface="黑体" pitchFamily="49" charset="-122"/>
                </a:rPr>
                <a:t>万维网地址</a:t>
              </a:r>
            </a:p>
          </p:txBody>
        </p:sp>
        <p:sp>
          <p:nvSpPr>
            <p:cNvPr id="28684" name="Text Box 17"/>
            <p:cNvSpPr txBox="1">
              <a:spLocks noChangeArrowheads="1"/>
            </p:cNvSpPr>
            <p:nvPr/>
          </p:nvSpPr>
          <p:spPr bwMode="auto">
            <a:xfrm>
              <a:off x="3600" y="2844"/>
              <a:ext cx="900" cy="468"/>
            </a:xfrm>
            <a:prstGeom prst="rect">
              <a:avLst/>
            </a:prstGeom>
            <a:noFill/>
            <a:ln w="9525">
              <a:noFill/>
              <a:miter lim="800000"/>
              <a:headEnd/>
              <a:tailEnd/>
            </a:ln>
          </p:spPr>
          <p:txBody>
            <a:bodyPr/>
            <a:lstStyle/>
            <a:p>
              <a:pPr algn="just"/>
              <a:r>
                <a:rPr kumimoji="1" lang="en-US" altLang="zh-CN" sz="1200" b="1">
                  <a:solidFill>
                    <a:srgbClr val="000000"/>
                  </a:solidFill>
                  <a:latin typeface="Times New Roman" pitchFamily="18" charset="0"/>
                  <a:ea typeface="黑体" pitchFamily="49" charset="-122"/>
                </a:rPr>
                <a:t>……</a:t>
              </a:r>
              <a:endParaRPr kumimoji="1" lang="en-US" altLang="zh-CN" sz="1200" b="1">
                <a:solidFill>
                  <a:srgbClr val="000000"/>
                </a:solidFill>
                <a:ea typeface="黑体" pitchFamily="49" charset="-122"/>
              </a:endParaRPr>
            </a:p>
          </p:txBody>
        </p:sp>
        <p:sp>
          <p:nvSpPr>
            <p:cNvPr id="28685" name="Text Box 18"/>
            <p:cNvSpPr txBox="1">
              <a:spLocks noChangeArrowheads="1"/>
            </p:cNvSpPr>
            <p:nvPr/>
          </p:nvSpPr>
          <p:spPr bwMode="auto">
            <a:xfrm>
              <a:off x="3060" y="4092"/>
              <a:ext cx="1620" cy="468"/>
            </a:xfrm>
            <a:prstGeom prst="rect">
              <a:avLst/>
            </a:prstGeom>
            <a:solidFill>
              <a:srgbClr val="FFFFFF"/>
            </a:solidFill>
            <a:ln w="9525">
              <a:solidFill>
                <a:srgbClr val="000000"/>
              </a:solidFill>
              <a:miter lim="800000"/>
              <a:headEnd/>
              <a:tailEnd/>
            </a:ln>
          </p:spPr>
          <p:txBody>
            <a:bodyPr/>
            <a:lstStyle/>
            <a:p>
              <a:pPr algn="just"/>
              <a:r>
                <a:rPr kumimoji="1" lang="en-US" altLang="zh-CN" sz="1200" b="1">
                  <a:solidFill>
                    <a:srgbClr val="000000"/>
                  </a:solidFill>
                  <a:ea typeface="黑体" pitchFamily="49" charset="-122"/>
                </a:rPr>
                <a:t>WWW</a:t>
              </a:r>
              <a:r>
                <a:rPr kumimoji="1" lang="zh-CN" altLang="en-US" sz="1200" b="1">
                  <a:solidFill>
                    <a:srgbClr val="000000"/>
                  </a:solidFill>
                  <a:ea typeface="黑体" pitchFamily="49" charset="-122"/>
                </a:rPr>
                <a:t>服务器</a:t>
              </a:r>
            </a:p>
          </p:txBody>
        </p:sp>
        <p:sp>
          <p:nvSpPr>
            <p:cNvPr id="28686" name="Text Box 19"/>
            <p:cNvSpPr txBox="1">
              <a:spLocks noChangeArrowheads="1"/>
            </p:cNvSpPr>
            <p:nvPr/>
          </p:nvSpPr>
          <p:spPr bwMode="auto">
            <a:xfrm>
              <a:off x="3060" y="5028"/>
              <a:ext cx="1620" cy="468"/>
            </a:xfrm>
            <a:prstGeom prst="rect">
              <a:avLst/>
            </a:prstGeom>
            <a:solidFill>
              <a:srgbClr val="FFFFFF"/>
            </a:solidFill>
            <a:ln w="9525">
              <a:solidFill>
                <a:srgbClr val="000000"/>
              </a:solidFill>
              <a:miter lim="800000"/>
              <a:headEnd/>
              <a:tailEnd/>
            </a:ln>
          </p:spPr>
          <p:txBody>
            <a:bodyPr/>
            <a:lstStyle/>
            <a:p>
              <a:pPr algn="ctr"/>
              <a:r>
                <a:rPr kumimoji="1" lang="en-US" altLang="zh-CN" sz="1200" b="1">
                  <a:solidFill>
                    <a:srgbClr val="000000"/>
                  </a:solidFill>
                  <a:ea typeface="黑体" pitchFamily="49" charset="-122"/>
                </a:rPr>
                <a:t>IP</a:t>
              </a:r>
              <a:r>
                <a:rPr kumimoji="1" lang="zh-CN" altLang="en-US" sz="1200" b="1">
                  <a:solidFill>
                    <a:srgbClr val="000000"/>
                  </a:solidFill>
                  <a:ea typeface="黑体" pitchFamily="49" charset="-122"/>
                </a:rPr>
                <a:t>地址</a:t>
              </a:r>
            </a:p>
          </p:txBody>
        </p:sp>
        <p:sp>
          <p:nvSpPr>
            <p:cNvPr id="28687" name="Line 20"/>
            <p:cNvSpPr>
              <a:spLocks noChangeShapeType="1"/>
            </p:cNvSpPr>
            <p:nvPr/>
          </p:nvSpPr>
          <p:spPr bwMode="auto">
            <a:xfrm>
              <a:off x="3780" y="4560"/>
              <a:ext cx="0" cy="468"/>
            </a:xfrm>
            <a:prstGeom prst="line">
              <a:avLst/>
            </a:prstGeom>
            <a:noFill/>
            <a:ln w="9525">
              <a:solidFill>
                <a:srgbClr val="000000"/>
              </a:solidFill>
              <a:round/>
              <a:headEnd/>
              <a:tailEnd/>
            </a:ln>
          </p:spPr>
          <p:txBody>
            <a:bodyPr/>
            <a:lstStyle/>
            <a:p>
              <a:endParaRPr lang="zh-CN" altLang="en-US"/>
            </a:p>
          </p:txBody>
        </p:sp>
        <p:sp>
          <p:nvSpPr>
            <p:cNvPr id="28688" name="Line 21"/>
            <p:cNvSpPr>
              <a:spLocks noChangeShapeType="1"/>
            </p:cNvSpPr>
            <p:nvPr/>
          </p:nvSpPr>
          <p:spPr bwMode="auto">
            <a:xfrm>
              <a:off x="2520" y="3312"/>
              <a:ext cx="1080" cy="780"/>
            </a:xfrm>
            <a:prstGeom prst="line">
              <a:avLst/>
            </a:prstGeom>
            <a:noFill/>
            <a:ln w="9525">
              <a:solidFill>
                <a:srgbClr val="000000"/>
              </a:solidFill>
              <a:round/>
              <a:headEnd/>
              <a:tailEnd/>
            </a:ln>
          </p:spPr>
          <p:txBody>
            <a:bodyPr/>
            <a:lstStyle/>
            <a:p>
              <a:endParaRPr lang="zh-CN" altLang="en-US"/>
            </a:p>
          </p:txBody>
        </p:sp>
        <p:sp>
          <p:nvSpPr>
            <p:cNvPr id="28689" name="Line 22"/>
            <p:cNvSpPr>
              <a:spLocks noChangeShapeType="1"/>
            </p:cNvSpPr>
            <p:nvPr/>
          </p:nvSpPr>
          <p:spPr bwMode="auto">
            <a:xfrm flipV="1">
              <a:off x="3960" y="3312"/>
              <a:ext cx="1260" cy="780"/>
            </a:xfrm>
            <a:prstGeom prst="line">
              <a:avLst/>
            </a:prstGeom>
            <a:noFill/>
            <a:ln w="9525">
              <a:solidFill>
                <a:srgbClr val="000000"/>
              </a:solidFill>
              <a:round/>
              <a:headEnd/>
              <a:tailEnd/>
            </a:ln>
          </p:spPr>
          <p:txBody>
            <a:bodyPr/>
            <a:lstStyle/>
            <a:p>
              <a:endParaRPr lang="zh-CN" altLang="en-US"/>
            </a:p>
          </p:txBody>
        </p:sp>
        <p:sp>
          <p:nvSpPr>
            <p:cNvPr id="28690" name="Text Box 23"/>
            <p:cNvSpPr txBox="1">
              <a:spLocks noChangeArrowheads="1"/>
            </p:cNvSpPr>
            <p:nvPr/>
          </p:nvSpPr>
          <p:spPr bwMode="auto">
            <a:xfrm>
              <a:off x="6120" y="2844"/>
              <a:ext cx="1620" cy="468"/>
            </a:xfrm>
            <a:prstGeom prst="rect">
              <a:avLst/>
            </a:prstGeom>
            <a:solidFill>
              <a:srgbClr val="FFFFFF"/>
            </a:solidFill>
            <a:ln w="9525">
              <a:solidFill>
                <a:srgbClr val="000000"/>
              </a:solidFill>
              <a:miter lim="800000"/>
              <a:headEnd/>
              <a:tailEnd/>
            </a:ln>
          </p:spPr>
          <p:txBody>
            <a:bodyPr/>
            <a:lstStyle/>
            <a:p>
              <a:pPr algn="ctr"/>
              <a:r>
                <a:rPr kumimoji="1" lang="zh-CN" altLang="en-US" sz="1200" b="1">
                  <a:solidFill>
                    <a:srgbClr val="000000"/>
                  </a:solidFill>
                  <a:ea typeface="黑体" pitchFamily="49" charset="-122"/>
                </a:rPr>
                <a:t>电子邮件地址</a:t>
              </a:r>
            </a:p>
          </p:txBody>
        </p:sp>
        <p:sp>
          <p:nvSpPr>
            <p:cNvPr id="28691" name="Text Box 24"/>
            <p:cNvSpPr txBox="1">
              <a:spLocks noChangeArrowheads="1"/>
            </p:cNvSpPr>
            <p:nvPr/>
          </p:nvSpPr>
          <p:spPr bwMode="auto">
            <a:xfrm>
              <a:off x="8820" y="2844"/>
              <a:ext cx="1620" cy="468"/>
            </a:xfrm>
            <a:prstGeom prst="rect">
              <a:avLst/>
            </a:prstGeom>
            <a:solidFill>
              <a:srgbClr val="FFFFFF"/>
            </a:solidFill>
            <a:ln w="9525">
              <a:solidFill>
                <a:srgbClr val="000000"/>
              </a:solidFill>
              <a:miter lim="800000"/>
              <a:headEnd/>
              <a:tailEnd/>
            </a:ln>
          </p:spPr>
          <p:txBody>
            <a:bodyPr/>
            <a:lstStyle/>
            <a:p>
              <a:pPr algn="ctr"/>
              <a:r>
                <a:rPr kumimoji="1" lang="zh-CN" altLang="en-US" sz="1200" b="1">
                  <a:solidFill>
                    <a:srgbClr val="000000"/>
                  </a:solidFill>
                  <a:ea typeface="黑体" pitchFamily="49" charset="-122"/>
                </a:rPr>
                <a:t>电子邮件地址</a:t>
              </a:r>
            </a:p>
          </p:txBody>
        </p:sp>
        <p:sp>
          <p:nvSpPr>
            <p:cNvPr id="28692" name="Text Box 25"/>
            <p:cNvSpPr txBox="1">
              <a:spLocks noChangeArrowheads="1"/>
            </p:cNvSpPr>
            <p:nvPr/>
          </p:nvSpPr>
          <p:spPr bwMode="auto">
            <a:xfrm>
              <a:off x="7920" y="2844"/>
              <a:ext cx="900" cy="468"/>
            </a:xfrm>
            <a:prstGeom prst="rect">
              <a:avLst/>
            </a:prstGeom>
            <a:noFill/>
            <a:ln w="9525">
              <a:noFill/>
              <a:miter lim="800000"/>
              <a:headEnd/>
              <a:tailEnd/>
            </a:ln>
          </p:spPr>
          <p:txBody>
            <a:bodyPr/>
            <a:lstStyle/>
            <a:p>
              <a:pPr algn="just"/>
              <a:r>
                <a:rPr kumimoji="1" lang="en-US" altLang="zh-CN" sz="1200" b="1">
                  <a:solidFill>
                    <a:srgbClr val="000000"/>
                  </a:solidFill>
                  <a:latin typeface="Times New Roman" pitchFamily="18" charset="0"/>
                  <a:ea typeface="黑体" pitchFamily="49" charset="-122"/>
                </a:rPr>
                <a:t>……</a:t>
              </a:r>
              <a:endParaRPr kumimoji="1" lang="en-US" altLang="zh-CN" sz="1200" b="1">
                <a:solidFill>
                  <a:srgbClr val="000000"/>
                </a:solidFill>
                <a:ea typeface="黑体" pitchFamily="49" charset="-122"/>
              </a:endParaRPr>
            </a:p>
          </p:txBody>
        </p:sp>
        <p:sp>
          <p:nvSpPr>
            <p:cNvPr id="28693" name="Text Box 26"/>
            <p:cNvSpPr txBox="1">
              <a:spLocks noChangeArrowheads="1"/>
            </p:cNvSpPr>
            <p:nvPr/>
          </p:nvSpPr>
          <p:spPr bwMode="auto">
            <a:xfrm>
              <a:off x="7200" y="4092"/>
              <a:ext cx="2160" cy="468"/>
            </a:xfrm>
            <a:prstGeom prst="rect">
              <a:avLst/>
            </a:prstGeom>
            <a:solidFill>
              <a:srgbClr val="FFFFFF"/>
            </a:solidFill>
            <a:ln w="9525">
              <a:solidFill>
                <a:srgbClr val="000000"/>
              </a:solidFill>
              <a:miter lim="800000"/>
              <a:headEnd/>
              <a:tailEnd/>
            </a:ln>
          </p:spPr>
          <p:txBody>
            <a:bodyPr/>
            <a:lstStyle/>
            <a:p>
              <a:pPr algn="just"/>
              <a:r>
                <a:rPr kumimoji="1" lang="zh-CN" altLang="en-US" sz="1200" b="1">
                  <a:solidFill>
                    <a:srgbClr val="000000"/>
                  </a:solidFill>
                  <a:ea typeface="黑体" pitchFamily="49" charset="-122"/>
                </a:rPr>
                <a:t>电子邮件处理软件</a:t>
              </a:r>
            </a:p>
          </p:txBody>
        </p:sp>
        <p:sp>
          <p:nvSpPr>
            <p:cNvPr id="28694" name="Text Box 27"/>
            <p:cNvSpPr txBox="1">
              <a:spLocks noChangeArrowheads="1"/>
            </p:cNvSpPr>
            <p:nvPr/>
          </p:nvSpPr>
          <p:spPr bwMode="auto">
            <a:xfrm>
              <a:off x="7380" y="5028"/>
              <a:ext cx="1620" cy="468"/>
            </a:xfrm>
            <a:prstGeom prst="rect">
              <a:avLst/>
            </a:prstGeom>
            <a:solidFill>
              <a:srgbClr val="FFFFFF"/>
            </a:solidFill>
            <a:ln w="9525">
              <a:solidFill>
                <a:srgbClr val="000000"/>
              </a:solidFill>
              <a:miter lim="800000"/>
              <a:headEnd/>
              <a:tailEnd/>
            </a:ln>
          </p:spPr>
          <p:txBody>
            <a:bodyPr/>
            <a:lstStyle/>
            <a:p>
              <a:pPr algn="ctr"/>
              <a:r>
                <a:rPr kumimoji="1" lang="en-US" altLang="zh-CN" sz="1200" b="1">
                  <a:solidFill>
                    <a:srgbClr val="000000"/>
                  </a:solidFill>
                  <a:ea typeface="黑体" pitchFamily="49" charset="-122"/>
                </a:rPr>
                <a:t>IP</a:t>
              </a:r>
              <a:r>
                <a:rPr kumimoji="1" lang="zh-CN" altLang="en-US" sz="1200" b="1">
                  <a:solidFill>
                    <a:srgbClr val="000000"/>
                  </a:solidFill>
                  <a:ea typeface="黑体" pitchFamily="49" charset="-122"/>
                </a:rPr>
                <a:t>地址</a:t>
              </a:r>
            </a:p>
          </p:txBody>
        </p:sp>
        <p:sp>
          <p:nvSpPr>
            <p:cNvPr id="28695" name="Line 28"/>
            <p:cNvSpPr>
              <a:spLocks noChangeShapeType="1"/>
            </p:cNvSpPr>
            <p:nvPr/>
          </p:nvSpPr>
          <p:spPr bwMode="auto">
            <a:xfrm>
              <a:off x="8100" y="4560"/>
              <a:ext cx="0" cy="468"/>
            </a:xfrm>
            <a:prstGeom prst="line">
              <a:avLst/>
            </a:prstGeom>
            <a:noFill/>
            <a:ln w="9525">
              <a:solidFill>
                <a:srgbClr val="000000"/>
              </a:solidFill>
              <a:round/>
              <a:headEnd/>
              <a:tailEnd/>
            </a:ln>
          </p:spPr>
          <p:txBody>
            <a:bodyPr/>
            <a:lstStyle/>
            <a:p>
              <a:endParaRPr lang="zh-CN" altLang="en-US"/>
            </a:p>
          </p:txBody>
        </p:sp>
        <p:sp>
          <p:nvSpPr>
            <p:cNvPr id="28696" name="Line 29"/>
            <p:cNvSpPr>
              <a:spLocks noChangeShapeType="1"/>
            </p:cNvSpPr>
            <p:nvPr/>
          </p:nvSpPr>
          <p:spPr bwMode="auto">
            <a:xfrm>
              <a:off x="6840" y="3312"/>
              <a:ext cx="1080" cy="780"/>
            </a:xfrm>
            <a:prstGeom prst="line">
              <a:avLst/>
            </a:prstGeom>
            <a:noFill/>
            <a:ln w="9525">
              <a:solidFill>
                <a:srgbClr val="000000"/>
              </a:solidFill>
              <a:round/>
              <a:headEnd/>
              <a:tailEnd/>
            </a:ln>
          </p:spPr>
          <p:txBody>
            <a:bodyPr/>
            <a:lstStyle/>
            <a:p>
              <a:endParaRPr lang="zh-CN" altLang="en-US"/>
            </a:p>
          </p:txBody>
        </p:sp>
        <p:sp>
          <p:nvSpPr>
            <p:cNvPr id="28697" name="Line 30"/>
            <p:cNvSpPr>
              <a:spLocks noChangeShapeType="1"/>
            </p:cNvSpPr>
            <p:nvPr/>
          </p:nvSpPr>
          <p:spPr bwMode="auto">
            <a:xfrm flipV="1">
              <a:off x="8280" y="3312"/>
              <a:ext cx="1260" cy="780"/>
            </a:xfrm>
            <a:prstGeom prst="line">
              <a:avLst/>
            </a:prstGeom>
            <a:noFill/>
            <a:ln w="9525">
              <a:solidFill>
                <a:srgbClr val="000000"/>
              </a:solidFill>
              <a:round/>
              <a:headEnd/>
              <a:tailEnd/>
            </a:ln>
          </p:spPr>
          <p:txBody>
            <a:bodyPr/>
            <a:lstStyle/>
            <a:p>
              <a:endParaRPr lang="zh-CN" altLang="en-US"/>
            </a:p>
          </p:txBody>
        </p:sp>
      </p:grpSp>
      <p:sp>
        <p:nvSpPr>
          <p:cNvPr id="28680" name="Rectangle 31"/>
          <p:cNvSpPr>
            <a:spLocks noChangeArrowheads="1"/>
          </p:cNvSpPr>
          <p:nvPr/>
        </p:nvSpPr>
        <p:spPr bwMode="auto">
          <a:xfrm>
            <a:off x="5181600" y="4743450"/>
            <a:ext cx="1655763" cy="538163"/>
          </a:xfrm>
          <a:prstGeom prst="rect">
            <a:avLst/>
          </a:prstGeom>
          <a:noFill/>
          <a:ln w="9525">
            <a:noFill/>
            <a:miter lim="800000"/>
            <a:headEnd/>
            <a:tailEnd/>
          </a:ln>
        </p:spPr>
        <p:txBody>
          <a:bodyPr lIns="0" tIns="0" rIns="0" bIns="0">
            <a:spAutoFit/>
          </a:bodyPr>
          <a:lstStyle/>
          <a:p>
            <a:pPr algn="ctr" eaLnBrk="0" hangingPunct="0">
              <a:spcBef>
                <a:spcPct val="20000"/>
              </a:spcBef>
              <a:buClr>
                <a:schemeClr val="accent2"/>
              </a:buClr>
              <a:buSzPct val="65000"/>
              <a:buFont typeface="Monotype Sorts" pitchFamily="2" charset="2"/>
              <a:buNone/>
            </a:pPr>
            <a:r>
              <a:rPr kumimoji="1" lang="zh-CN" altLang="en-US" sz="1600" b="1">
                <a:solidFill>
                  <a:srgbClr val="000000"/>
                </a:solidFill>
                <a:ea typeface="黑体" pitchFamily="49" charset="-122"/>
              </a:rPr>
              <a:t>用户地址与</a:t>
            </a:r>
          </a:p>
          <a:p>
            <a:pPr algn="ctr" eaLnBrk="0" hangingPunct="0">
              <a:spcBef>
                <a:spcPct val="20000"/>
              </a:spcBef>
              <a:buClr>
                <a:schemeClr val="accent2"/>
              </a:buClr>
              <a:buSzPct val="65000"/>
              <a:buFont typeface="Monotype Sorts" pitchFamily="2" charset="2"/>
              <a:buNone/>
            </a:pPr>
            <a:r>
              <a:rPr kumimoji="1" lang="en-US" altLang="zh-CN" sz="1600" b="1">
                <a:solidFill>
                  <a:srgbClr val="000000"/>
                </a:solidFill>
                <a:ea typeface="黑体" pitchFamily="49" charset="-122"/>
              </a:rPr>
              <a:t>IP</a:t>
            </a:r>
            <a:r>
              <a:rPr kumimoji="1" lang="zh-CN" altLang="en-US" sz="1600" b="1">
                <a:solidFill>
                  <a:srgbClr val="000000"/>
                </a:solidFill>
                <a:ea typeface="黑体" pitchFamily="49" charset="-122"/>
              </a:rPr>
              <a:t>地址的关系</a:t>
            </a:r>
            <a:endParaRPr kumimoji="1" lang="zh-CN" altLang="en-US" sz="1200" b="1">
              <a:solidFill>
                <a:srgbClr val="000000"/>
              </a:solidFill>
              <a:ea typeface="黑体" pitchFamily="49" charset="-122"/>
            </a:endParaRPr>
          </a:p>
        </p:txBody>
      </p:sp>
      <p:sp>
        <p:nvSpPr>
          <p:cNvPr id="28681" name="Rectangle 32"/>
          <p:cNvSpPr>
            <a:spLocks noChangeArrowheads="1"/>
          </p:cNvSpPr>
          <p:nvPr/>
        </p:nvSpPr>
        <p:spPr bwMode="auto">
          <a:xfrm>
            <a:off x="3092450" y="6542088"/>
            <a:ext cx="2862263" cy="244475"/>
          </a:xfrm>
          <a:prstGeom prst="rect">
            <a:avLst/>
          </a:prstGeom>
          <a:noFill/>
          <a:ln w="9525">
            <a:noFill/>
            <a:miter lim="800000"/>
            <a:headEnd/>
            <a:tailEnd/>
          </a:ln>
        </p:spPr>
        <p:txBody>
          <a:bodyPr lIns="0" tIns="0" rIns="0" bIns="0">
            <a:spAutoFit/>
          </a:bodyPr>
          <a:lstStyle/>
          <a:p>
            <a:pPr algn="ctr" eaLnBrk="0" hangingPunct="0">
              <a:spcBef>
                <a:spcPct val="20000"/>
              </a:spcBef>
              <a:buClr>
                <a:schemeClr val="accent2"/>
              </a:buClr>
              <a:buSzPct val="65000"/>
              <a:buFont typeface="Monotype Sorts" pitchFamily="2" charset="2"/>
              <a:buNone/>
            </a:pPr>
            <a:r>
              <a:rPr kumimoji="1" lang="en-US" altLang="zh-CN" sz="1600" b="1">
                <a:solidFill>
                  <a:srgbClr val="000000"/>
                </a:solidFill>
                <a:ea typeface="黑体" pitchFamily="49" charset="-122"/>
              </a:rPr>
              <a:t>IP</a:t>
            </a:r>
            <a:r>
              <a:rPr kumimoji="1" lang="zh-CN" altLang="en-US" sz="1600" b="1">
                <a:solidFill>
                  <a:srgbClr val="000000"/>
                </a:solidFill>
                <a:ea typeface="黑体" pitchFamily="49" charset="-122"/>
              </a:rPr>
              <a:t>地址与物理地址的关系</a:t>
            </a:r>
            <a:endParaRPr kumimoji="1" lang="zh-CN" altLang="en-US" sz="1200" b="1">
              <a:solidFill>
                <a:srgbClr val="000000"/>
              </a:solidFill>
              <a:ea typeface="黑体"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90C1E878-9F2B-481C-8FFF-3F66368C36E8}"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20F181F6-2E18-43A3-A52E-EC90E932CCA2}" type="slidenum">
              <a:rPr lang="en-US" altLang="zh-CN"/>
              <a:pPr>
                <a:defRPr/>
              </a:pPr>
              <a:t>17</a:t>
            </a:fld>
            <a:endParaRPr lang="en-US" altLang="zh-CN"/>
          </a:p>
        </p:txBody>
      </p:sp>
      <p:sp>
        <p:nvSpPr>
          <p:cNvPr id="840706" name="Rectangle 2"/>
          <p:cNvSpPr>
            <a:spLocks noGrp="1" noChangeArrowheads="1"/>
          </p:cNvSpPr>
          <p:nvPr>
            <p:ph type="title"/>
          </p:nvPr>
        </p:nvSpPr>
        <p:spPr/>
        <p:txBody>
          <a:bodyPr/>
          <a:lstStyle/>
          <a:p>
            <a:pPr>
              <a:defRPr/>
            </a:pPr>
            <a:r>
              <a:rPr lang="zh-CN" altLang="en-US" smtClean="0"/>
              <a:t>物理地址的配置和作用</a:t>
            </a:r>
          </a:p>
        </p:txBody>
      </p:sp>
      <p:sp>
        <p:nvSpPr>
          <p:cNvPr id="840707" name="Rectangle 3"/>
          <p:cNvSpPr>
            <a:spLocks noGrp="1" noChangeArrowheads="1"/>
          </p:cNvSpPr>
          <p:nvPr>
            <p:ph type="body" idx="1"/>
          </p:nvPr>
        </p:nvSpPr>
        <p:spPr>
          <a:xfrm>
            <a:off x="609600" y="1600200"/>
            <a:ext cx="8270875" cy="3810000"/>
          </a:xfrm>
        </p:spPr>
        <p:txBody>
          <a:bodyPr/>
          <a:lstStyle/>
          <a:p>
            <a:pPr algn="just">
              <a:lnSpc>
                <a:spcPct val="110000"/>
              </a:lnSpc>
              <a:buFont typeface="Wingdings" pitchFamily="2" charset="2"/>
              <a:buChar char="u"/>
              <a:defRPr/>
            </a:pPr>
            <a:r>
              <a:rPr lang="zh-CN" altLang="en-US" sz="3200" smtClean="0"/>
              <a:t>作用：</a:t>
            </a:r>
            <a:endParaRPr lang="zh-CN" altLang="en-US" sz="2400" smtClean="0"/>
          </a:p>
          <a:p>
            <a:pPr lvl="1" algn="just">
              <a:buFont typeface="Wingdings" pitchFamily="2" charset="2"/>
              <a:buChar char="Ø"/>
              <a:defRPr/>
            </a:pPr>
            <a:r>
              <a:rPr lang="zh-CN" altLang="en-US" smtClean="0"/>
              <a:t>过滤：</a:t>
            </a:r>
            <a:r>
              <a:rPr lang="zh-CN" altLang="en-US" smtClean="0">
                <a:solidFill>
                  <a:srgbClr val="FF0000"/>
                </a:solidFill>
              </a:rPr>
              <a:t>指明</a:t>
            </a:r>
            <a:r>
              <a:rPr lang="zh-CN" altLang="en-US" smtClean="0"/>
              <a:t>网卡</a:t>
            </a:r>
            <a:r>
              <a:rPr lang="en-US" altLang="zh-CN" smtClean="0"/>
              <a:t>NIC</a:t>
            </a:r>
            <a:r>
              <a:rPr lang="zh-CN" altLang="en-US" smtClean="0"/>
              <a:t>，</a:t>
            </a:r>
            <a:r>
              <a:rPr lang="zh-CN" altLang="en-US" smtClean="0">
                <a:solidFill>
                  <a:srgbClr val="FF0000"/>
                </a:solidFill>
              </a:rPr>
              <a:t>过滤</a:t>
            </a:r>
            <a:r>
              <a:rPr lang="zh-CN" altLang="en-US" smtClean="0"/>
              <a:t>不属于本主机接收的数据</a:t>
            </a:r>
          </a:p>
          <a:p>
            <a:pPr lvl="1" algn="just">
              <a:buFont typeface="Wingdings" pitchFamily="2" charset="2"/>
              <a:buChar char="Ø"/>
              <a:defRPr/>
            </a:pPr>
            <a:r>
              <a:rPr lang="zh-CN" altLang="en-US" smtClean="0"/>
              <a:t>广播：</a:t>
            </a:r>
            <a:r>
              <a:rPr lang="zh-CN" altLang="en-US" smtClean="0">
                <a:solidFill>
                  <a:srgbClr val="FF0000"/>
                </a:solidFill>
              </a:rPr>
              <a:t>识别</a:t>
            </a:r>
            <a:r>
              <a:rPr lang="zh-CN" altLang="en-US" smtClean="0"/>
              <a:t>广播地址标志，</a:t>
            </a:r>
            <a:r>
              <a:rPr lang="zh-CN" altLang="en-US" smtClean="0">
                <a:solidFill>
                  <a:srgbClr val="FF0000"/>
                </a:solidFill>
              </a:rPr>
              <a:t>接收</a:t>
            </a:r>
            <a:r>
              <a:rPr lang="zh-CN" altLang="en-US" smtClean="0"/>
              <a:t>广播报文并送主机</a:t>
            </a:r>
          </a:p>
          <a:p>
            <a:pPr algn="just">
              <a:buFont typeface="Wingdings" pitchFamily="2" charset="2"/>
              <a:buChar char="u"/>
              <a:defRPr/>
            </a:pPr>
            <a:r>
              <a:rPr lang="zh-CN" altLang="en-US" sz="3200" smtClean="0"/>
              <a:t>地址配置：</a:t>
            </a:r>
          </a:p>
          <a:p>
            <a:pPr lvl="1" algn="just">
              <a:buFont typeface="Wingdings" pitchFamily="2" charset="2"/>
              <a:buChar char="Ø"/>
              <a:defRPr/>
            </a:pPr>
            <a:r>
              <a:rPr lang="zh-CN" altLang="en-US" smtClean="0">
                <a:cs typeface="+mn-cs"/>
              </a:rPr>
              <a:t>固定方式：物理地址由厂商决定。不可改变</a:t>
            </a:r>
          </a:p>
          <a:p>
            <a:pPr lvl="1" algn="just">
              <a:buFont typeface="Wingdings" pitchFamily="2" charset="2"/>
              <a:buChar char="Ø"/>
              <a:defRPr/>
            </a:pPr>
            <a:r>
              <a:rPr lang="zh-CN" altLang="en-US" smtClean="0">
                <a:cs typeface="+mn-cs"/>
              </a:rPr>
              <a:t>可配置方式：通过</a:t>
            </a:r>
            <a:r>
              <a:rPr lang="en-US" altLang="zh-CN" smtClean="0">
                <a:cs typeface="+mn-cs"/>
              </a:rPr>
              <a:t>EPROM</a:t>
            </a:r>
            <a:r>
              <a:rPr lang="zh-CN" altLang="en-US" smtClean="0">
                <a:cs typeface="+mn-cs"/>
              </a:rPr>
              <a:t>内程序进行交互命令配置</a:t>
            </a:r>
          </a:p>
          <a:p>
            <a:pPr lvl="1" algn="just">
              <a:buFont typeface="Wingdings" pitchFamily="2" charset="2"/>
              <a:buChar char="Ø"/>
              <a:defRPr/>
            </a:pPr>
            <a:r>
              <a:rPr lang="zh-CN" altLang="en-US" smtClean="0">
                <a:cs typeface="+mn-cs"/>
              </a:rPr>
              <a:t>动态配置方式：可自动修改和管理物理地址，启动网络时，通过程序配置一个不冲突的物理地址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quarter" idx="4294967295"/>
          </p:nvPr>
        </p:nvSpPr>
        <p:spPr bwMode="auto">
          <a:xfrm>
            <a:off x="3124200" y="6400800"/>
            <a:ext cx="2895600" cy="457200"/>
          </a:xfrm>
          <a:prstGeom prst="rect">
            <a:avLst/>
          </a:prstGeom>
          <a:ln w="12700">
            <a:miter lim="800000"/>
            <a:headEnd/>
            <a:tailEnd/>
          </a:ln>
        </p:spPr>
        <p:txBody>
          <a:bodyPr/>
          <a:lstStyle/>
          <a:p>
            <a:pPr algn="ctr" eaLnBrk="0" hangingPunct="0">
              <a:defRPr/>
            </a:pPr>
            <a:fld id="{17DE8741-7470-40E5-91C3-007BAFB14F48}" type="datetime1">
              <a:rPr kumimoji="1" lang="zh-CN" altLang="en-US" sz="1400" b="1">
                <a:effectLst>
                  <a:outerShdw blurRad="38100" dist="38100" dir="2700000" algn="tl">
                    <a:srgbClr val="FFFFFF"/>
                  </a:outerShdw>
                </a:effectLst>
                <a:ea typeface="黑体" pitchFamily="49" charset="-122"/>
              </a:rPr>
              <a:pPr algn="ctr" eaLnBrk="0" hangingPunct="0">
                <a:defRPr/>
              </a:pPr>
              <a:t>2014-12-3</a:t>
            </a:fld>
            <a:endParaRPr kumimoji="1" lang="en-US" altLang="zh-CN" sz="1400" b="1">
              <a:effectLst>
                <a:outerShdw blurRad="38100" dist="38100" dir="2700000" algn="tl">
                  <a:srgbClr val="FFFFFF"/>
                </a:outerShdw>
              </a:effectLst>
              <a:ea typeface="黑体" pitchFamily="49" charset="-122"/>
            </a:endParaRPr>
          </a:p>
        </p:txBody>
      </p:sp>
      <p:sp>
        <p:nvSpPr>
          <p:cNvPr id="14" name="灯片编号占位符 5"/>
          <p:cNvSpPr>
            <a:spLocks noGrp="1"/>
          </p:cNvSpPr>
          <p:nvPr>
            <p:ph type="sldNum" sz="quarter" idx="11"/>
          </p:nvPr>
        </p:nvSpPr>
        <p:spPr/>
        <p:txBody>
          <a:bodyPr/>
          <a:lstStyle/>
          <a:p>
            <a:pPr>
              <a:defRPr/>
            </a:pPr>
            <a:fld id="{ADCA4A41-7AB2-40EC-8556-84BAE03CF32D}" type="slidenum">
              <a:rPr lang="en-US" altLang="zh-CN"/>
              <a:pPr>
                <a:defRPr/>
              </a:pPr>
              <a:t>18</a:t>
            </a:fld>
            <a:endParaRPr lang="en-US" altLang="zh-CN"/>
          </a:p>
        </p:txBody>
      </p:sp>
      <p:pic>
        <p:nvPicPr>
          <p:cNvPr id="30724" name="Picture 6"/>
          <p:cNvPicPr>
            <a:picLocks noChangeAspect="1" noChangeArrowheads="1"/>
          </p:cNvPicPr>
          <p:nvPr/>
        </p:nvPicPr>
        <p:blipFill>
          <a:blip r:embed="rId2" cstate="print"/>
          <a:srcRect/>
          <a:stretch>
            <a:fillRect/>
          </a:stretch>
        </p:blipFill>
        <p:spPr bwMode="auto">
          <a:xfrm>
            <a:off x="4572000" y="188913"/>
            <a:ext cx="4371975" cy="1733550"/>
          </a:xfrm>
          <a:prstGeom prst="rect">
            <a:avLst/>
          </a:prstGeom>
          <a:noFill/>
          <a:ln w="9525">
            <a:noFill/>
            <a:miter lim="800000"/>
            <a:headEnd/>
            <a:tailEnd/>
          </a:ln>
        </p:spPr>
      </p:pic>
      <p:sp>
        <p:nvSpPr>
          <p:cNvPr id="843778" name="Rectangle 2"/>
          <p:cNvSpPr>
            <a:spLocks noGrp="1" noChangeArrowheads="1"/>
          </p:cNvSpPr>
          <p:nvPr>
            <p:ph type="title"/>
          </p:nvPr>
        </p:nvSpPr>
        <p:spPr>
          <a:xfrm>
            <a:off x="34925" y="0"/>
            <a:ext cx="4822825" cy="1055688"/>
          </a:xfrm>
        </p:spPr>
        <p:txBody>
          <a:bodyPr/>
          <a:lstStyle/>
          <a:p>
            <a:pPr>
              <a:defRPr/>
            </a:pPr>
            <a:r>
              <a:rPr lang="zh-CN" altLang="en-US" sz="3200" smtClean="0"/>
              <a:t>域名解析</a:t>
            </a:r>
            <a:r>
              <a:rPr lang="en-US" altLang="zh-CN" sz="3200" smtClean="0"/>
              <a:t/>
            </a:r>
            <a:br>
              <a:rPr lang="en-US" altLang="zh-CN" sz="3200" smtClean="0"/>
            </a:br>
            <a:r>
              <a:rPr lang="zh-CN" altLang="en-US" sz="2000" smtClean="0"/>
              <a:t>域名：数据传输时标识计算机的</a:t>
            </a:r>
            <a:r>
              <a:rPr lang="zh-CN" altLang="en-US" sz="2000" smtClean="0">
                <a:solidFill>
                  <a:srgbClr val="FF0000"/>
                </a:solidFill>
              </a:rPr>
              <a:t>电子位置</a:t>
            </a:r>
          </a:p>
        </p:txBody>
      </p:sp>
      <p:pic>
        <p:nvPicPr>
          <p:cNvPr id="30726" name="Picture 9"/>
          <p:cNvPicPr>
            <a:picLocks noChangeAspect="1" noChangeArrowheads="1"/>
          </p:cNvPicPr>
          <p:nvPr/>
        </p:nvPicPr>
        <p:blipFill>
          <a:blip r:embed="rId3" cstate="print"/>
          <a:srcRect/>
          <a:stretch>
            <a:fillRect/>
          </a:stretch>
        </p:blipFill>
        <p:spPr bwMode="auto">
          <a:xfrm>
            <a:off x="611188" y="4221163"/>
            <a:ext cx="7799387" cy="1857375"/>
          </a:xfrm>
          <a:prstGeom prst="rect">
            <a:avLst/>
          </a:prstGeom>
          <a:noFill/>
          <a:ln w="9525">
            <a:noFill/>
            <a:miter lim="800000"/>
            <a:headEnd/>
            <a:tailEnd/>
          </a:ln>
        </p:spPr>
      </p:pic>
      <p:sp>
        <p:nvSpPr>
          <p:cNvPr id="30727" name="Text Box 10"/>
          <p:cNvSpPr txBox="1">
            <a:spLocks noChangeArrowheads="1"/>
          </p:cNvSpPr>
          <p:nvPr/>
        </p:nvSpPr>
        <p:spPr bwMode="auto">
          <a:xfrm>
            <a:off x="1000125" y="6143625"/>
            <a:ext cx="3500438" cy="400050"/>
          </a:xfrm>
          <a:prstGeom prst="rect">
            <a:avLst/>
          </a:prstGeom>
          <a:noFill/>
          <a:ln w="12700">
            <a:noFill/>
            <a:miter lim="800000"/>
            <a:headEnd/>
            <a:tailEnd/>
          </a:ln>
        </p:spPr>
        <p:txBody>
          <a:bodyPr>
            <a:spAutoFit/>
          </a:bodyPr>
          <a:lstStyle/>
          <a:p>
            <a:r>
              <a:rPr lang="zh-CN" altLang="en-US" sz="2000" i="1"/>
              <a:t>递归查询</a:t>
            </a:r>
            <a:r>
              <a:rPr lang="en-US" altLang="zh-CN" sz="2000" i="1"/>
              <a:t>(</a:t>
            </a:r>
            <a:r>
              <a:rPr lang="zh-CN" altLang="en-US" sz="2000" i="1"/>
              <a:t>给出直接</a:t>
            </a:r>
            <a:r>
              <a:rPr lang="en-US" altLang="zh-CN" sz="2000" i="1"/>
              <a:t>IP</a:t>
            </a:r>
            <a:r>
              <a:rPr lang="zh-CN" altLang="en-US" sz="2000" i="1"/>
              <a:t>地址</a:t>
            </a:r>
            <a:r>
              <a:rPr lang="en-US" altLang="zh-CN" sz="2000" i="1"/>
              <a:t>)</a:t>
            </a:r>
            <a:endParaRPr lang="zh-CN" altLang="en-US" sz="2000" i="1"/>
          </a:p>
        </p:txBody>
      </p:sp>
      <p:sp>
        <p:nvSpPr>
          <p:cNvPr id="30728" name="Text Box 11"/>
          <p:cNvSpPr txBox="1">
            <a:spLocks noChangeArrowheads="1"/>
          </p:cNvSpPr>
          <p:nvPr/>
        </p:nvSpPr>
        <p:spPr bwMode="auto">
          <a:xfrm>
            <a:off x="4857750" y="6143625"/>
            <a:ext cx="3714750" cy="400050"/>
          </a:xfrm>
          <a:prstGeom prst="rect">
            <a:avLst/>
          </a:prstGeom>
          <a:noFill/>
          <a:ln w="12700">
            <a:noFill/>
            <a:miter lim="800000"/>
            <a:headEnd/>
            <a:tailEnd/>
          </a:ln>
        </p:spPr>
        <p:txBody>
          <a:bodyPr>
            <a:spAutoFit/>
          </a:bodyPr>
          <a:lstStyle/>
          <a:p>
            <a:r>
              <a:rPr lang="zh-CN" altLang="en-US" sz="2000" i="1"/>
              <a:t>迭代查询（给出间接</a:t>
            </a:r>
            <a:r>
              <a:rPr lang="en-US" altLang="zh-CN" sz="2000" i="1"/>
              <a:t>IP</a:t>
            </a:r>
            <a:r>
              <a:rPr lang="zh-CN" altLang="en-US" sz="2000" i="1"/>
              <a:t>地址）</a:t>
            </a:r>
          </a:p>
        </p:txBody>
      </p:sp>
      <p:grpSp>
        <p:nvGrpSpPr>
          <p:cNvPr id="30729" name="Group 13"/>
          <p:cNvGrpSpPr>
            <a:grpSpLocks/>
          </p:cNvGrpSpPr>
          <p:nvPr/>
        </p:nvGrpSpPr>
        <p:grpSpPr bwMode="auto">
          <a:xfrm>
            <a:off x="0" y="981075"/>
            <a:ext cx="4314825" cy="3057525"/>
            <a:chOff x="0" y="618"/>
            <a:chExt cx="2718" cy="1926"/>
          </a:xfrm>
        </p:grpSpPr>
        <p:pic>
          <p:nvPicPr>
            <p:cNvPr id="30733" name="Picture 7"/>
            <p:cNvPicPr>
              <a:picLocks noChangeAspect="1" noChangeArrowheads="1"/>
            </p:cNvPicPr>
            <p:nvPr/>
          </p:nvPicPr>
          <p:blipFill>
            <a:blip r:embed="rId4" cstate="print"/>
            <a:srcRect/>
            <a:stretch>
              <a:fillRect/>
            </a:stretch>
          </p:blipFill>
          <p:spPr bwMode="auto">
            <a:xfrm>
              <a:off x="0" y="618"/>
              <a:ext cx="2718" cy="1926"/>
            </a:xfrm>
            <a:prstGeom prst="rect">
              <a:avLst/>
            </a:prstGeom>
            <a:noFill/>
            <a:ln w="9525">
              <a:noFill/>
              <a:miter lim="800000"/>
              <a:headEnd/>
              <a:tailEnd/>
            </a:ln>
          </p:spPr>
        </p:pic>
        <p:sp>
          <p:nvSpPr>
            <p:cNvPr id="30734" name="Text Box 12"/>
            <p:cNvSpPr txBox="1">
              <a:spLocks noChangeArrowheads="1"/>
            </p:cNvSpPr>
            <p:nvPr/>
          </p:nvSpPr>
          <p:spPr bwMode="auto">
            <a:xfrm>
              <a:off x="1247" y="2296"/>
              <a:ext cx="1396" cy="212"/>
            </a:xfrm>
            <a:prstGeom prst="rect">
              <a:avLst/>
            </a:prstGeom>
            <a:noFill/>
            <a:ln w="12700">
              <a:noFill/>
              <a:miter lim="800000"/>
              <a:headEnd/>
              <a:tailEnd/>
            </a:ln>
          </p:spPr>
          <p:txBody>
            <a:bodyPr wrap="none">
              <a:spAutoFit/>
            </a:bodyPr>
            <a:lstStyle/>
            <a:p>
              <a:r>
                <a:rPr lang="en-US" altLang="zh-CN" sz="1600">
                  <a:solidFill>
                    <a:schemeClr val="hlink"/>
                  </a:solidFill>
                </a:rPr>
                <a:t>8</a:t>
              </a:r>
              <a:r>
                <a:rPr lang="zh-CN" altLang="en-US" sz="1600">
                  <a:solidFill>
                    <a:schemeClr val="hlink"/>
                  </a:solidFill>
                </a:rPr>
                <a:t>个</a:t>
              </a:r>
              <a:r>
                <a:rPr lang="en-US" altLang="zh-CN" sz="1600">
                  <a:solidFill>
                    <a:schemeClr val="hlink"/>
                  </a:solidFill>
                </a:rPr>
                <a:t>UDP</a:t>
              </a:r>
              <a:r>
                <a:rPr lang="zh-CN" altLang="en-US" sz="1600">
                  <a:solidFill>
                    <a:schemeClr val="hlink"/>
                  </a:solidFill>
                </a:rPr>
                <a:t>报文的递归查询</a:t>
              </a:r>
            </a:p>
          </p:txBody>
        </p:sp>
      </p:grpSp>
      <p:grpSp>
        <p:nvGrpSpPr>
          <p:cNvPr id="30730" name="Group 15"/>
          <p:cNvGrpSpPr>
            <a:grpSpLocks/>
          </p:cNvGrpSpPr>
          <p:nvPr/>
        </p:nvGrpSpPr>
        <p:grpSpPr bwMode="auto">
          <a:xfrm>
            <a:off x="4572000" y="2133600"/>
            <a:ext cx="4410075" cy="1895475"/>
            <a:chOff x="2880" y="1344"/>
            <a:chExt cx="2778" cy="1194"/>
          </a:xfrm>
        </p:grpSpPr>
        <p:pic>
          <p:nvPicPr>
            <p:cNvPr id="30731" name="Picture 8"/>
            <p:cNvPicPr>
              <a:picLocks noChangeAspect="1" noChangeArrowheads="1"/>
            </p:cNvPicPr>
            <p:nvPr/>
          </p:nvPicPr>
          <p:blipFill>
            <a:blip r:embed="rId5" cstate="print"/>
            <a:srcRect/>
            <a:stretch>
              <a:fillRect/>
            </a:stretch>
          </p:blipFill>
          <p:spPr bwMode="auto">
            <a:xfrm>
              <a:off x="2880" y="1344"/>
              <a:ext cx="2778" cy="1194"/>
            </a:xfrm>
            <a:prstGeom prst="rect">
              <a:avLst/>
            </a:prstGeom>
            <a:noFill/>
            <a:ln w="9525">
              <a:noFill/>
              <a:miter lim="800000"/>
              <a:headEnd/>
              <a:tailEnd/>
            </a:ln>
          </p:spPr>
        </p:pic>
        <p:sp>
          <p:nvSpPr>
            <p:cNvPr id="30732" name="Text Box 14"/>
            <p:cNvSpPr txBox="1">
              <a:spLocks noChangeArrowheads="1"/>
            </p:cNvSpPr>
            <p:nvPr/>
          </p:nvSpPr>
          <p:spPr bwMode="auto">
            <a:xfrm>
              <a:off x="2970" y="1395"/>
              <a:ext cx="1409" cy="368"/>
            </a:xfrm>
            <a:prstGeom prst="rect">
              <a:avLst/>
            </a:prstGeom>
            <a:noFill/>
            <a:ln w="12700">
              <a:noFill/>
              <a:miter lim="800000"/>
              <a:headEnd/>
              <a:tailEnd/>
            </a:ln>
          </p:spPr>
          <p:txBody>
            <a:bodyPr wrap="none">
              <a:spAutoFit/>
            </a:bodyPr>
            <a:lstStyle/>
            <a:p>
              <a:pPr algn="ctr"/>
              <a:r>
                <a:rPr lang="zh-CN" altLang="en-US" sz="1600">
                  <a:solidFill>
                    <a:schemeClr val="hlink"/>
                  </a:solidFill>
                </a:rPr>
                <a:t>实际解析大多是</a:t>
              </a:r>
              <a:endParaRPr lang="en-US" altLang="zh-CN" sz="1600">
                <a:solidFill>
                  <a:schemeClr val="hlink"/>
                </a:solidFill>
              </a:endParaRPr>
            </a:p>
            <a:p>
              <a:pPr algn="ctr"/>
              <a:r>
                <a:rPr lang="zh-CN" altLang="en-US" sz="1600">
                  <a:solidFill>
                    <a:schemeClr val="hlink"/>
                  </a:solidFill>
                </a:rPr>
                <a:t>递归与迭代的组合查询</a:t>
              </a:r>
            </a:p>
          </p:txBody>
        </p:sp>
      </p:grpSp>
    </p:spTree>
  </p:cSld>
  <p:clrMapOvr>
    <a:masterClrMapping/>
  </p:clrMapOvr>
  <p:transition spd="med">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55859C87-8800-4234-A4A7-F2D6F4AB964B}"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A2422715-EC59-4EA4-BC10-1630CC0D770E}" type="slidenum">
              <a:rPr lang="en-US" altLang="zh-CN"/>
              <a:pPr>
                <a:defRPr/>
              </a:pPr>
              <a:t>19</a:t>
            </a:fld>
            <a:endParaRPr lang="en-US" altLang="zh-CN"/>
          </a:p>
        </p:txBody>
      </p:sp>
      <p:sp>
        <p:nvSpPr>
          <p:cNvPr id="893954" name="Rectangle 2"/>
          <p:cNvSpPr>
            <a:spLocks noGrp="1" noChangeArrowheads="1"/>
          </p:cNvSpPr>
          <p:nvPr>
            <p:ph type="title"/>
          </p:nvPr>
        </p:nvSpPr>
        <p:spPr>
          <a:xfrm>
            <a:off x="304800" y="228600"/>
            <a:ext cx="8534400" cy="823913"/>
          </a:xfrm>
        </p:spPr>
        <p:txBody>
          <a:bodyPr/>
          <a:lstStyle/>
          <a:p>
            <a:pPr>
              <a:defRPr/>
            </a:pPr>
            <a:r>
              <a:rPr lang="en-US" altLang="zh-CN" smtClean="0"/>
              <a:t>1.3.3 IP</a:t>
            </a:r>
            <a:r>
              <a:rPr lang="zh-CN" altLang="en-US" smtClean="0"/>
              <a:t>互连与分组交换</a:t>
            </a:r>
          </a:p>
        </p:txBody>
      </p:sp>
      <p:sp>
        <p:nvSpPr>
          <p:cNvPr id="893955" name="Rectangle 3"/>
          <p:cNvSpPr>
            <a:spLocks noGrp="1" noChangeArrowheads="1"/>
          </p:cNvSpPr>
          <p:nvPr>
            <p:ph type="body" idx="1"/>
          </p:nvPr>
        </p:nvSpPr>
        <p:spPr>
          <a:xfrm>
            <a:off x="611188" y="1341438"/>
            <a:ext cx="8247062" cy="5183187"/>
          </a:xfrm>
        </p:spPr>
        <p:txBody>
          <a:bodyPr/>
          <a:lstStyle/>
          <a:p>
            <a:pPr>
              <a:defRPr/>
            </a:pPr>
            <a:r>
              <a:rPr lang="zh-CN" altLang="en-US" sz="2000" smtClean="0"/>
              <a:t>多个独立网络怎么互连？（历史：</a:t>
            </a:r>
            <a:r>
              <a:rPr lang="zh-CN" altLang="en-US" sz="2000" smtClean="0">
                <a:solidFill>
                  <a:srgbClr val="FF0000"/>
                </a:solidFill>
              </a:rPr>
              <a:t>包容</a:t>
            </a:r>
            <a:r>
              <a:rPr lang="zh-CN" altLang="en-US" sz="2000" smtClean="0"/>
              <a:t>策略战胜</a:t>
            </a:r>
            <a:r>
              <a:rPr lang="zh-CN" altLang="en-US" sz="2000" smtClean="0">
                <a:solidFill>
                  <a:srgbClr val="FF0000"/>
                </a:solidFill>
              </a:rPr>
              <a:t>统一</a:t>
            </a:r>
            <a:r>
              <a:rPr lang="zh-CN" altLang="en-US" sz="2000" smtClean="0"/>
              <a:t>策略）</a:t>
            </a:r>
          </a:p>
          <a:p>
            <a:pPr>
              <a:defRPr/>
            </a:pPr>
            <a:r>
              <a:rPr lang="zh-CN" altLang="en-US" sz="2000" smtClean="0"/>
              <a:t>多个网络互连的</a:t>
            </a:r>
            <a:r>
              <a:rPr lang="en-US" altLang="zh-CN" sz="2000" smtClean="0"/>
              <a:t>2</a:t>
            </a:r>
            <a:r>
              <a:rPr lang="zh-CN" altLang="en-US" sz="2000" smtClean="0"/>
              <a:t>个主要问题：</a:t>
            </a:r>
          </a:p>
          <a:p>
            <a:pPr lvl="1">
              <a:defRPr/>
            </a:pPr>
            <a:r>
              <a:rPr lang="zh-CN" altLang="en-US" sz="2000" smtClean="0">
                <a:solidFill>
                  <a:srgbClr val="FF0000"/>
                </a:solidFill>
              </a:rPr>
              <a:t>异构：</a:t>
            </a:r>
          </a:p>
          <a:p>
            <a:pPr lvl="2">
              <a:defRPr/>
            </a:pPr>
            <a:r>
              <a:rPr lang="zh-CN" altLang="en-US" smtClean="0"/>
              <a:t>以太网、令牌环、点</a:t>
            </a:r>
            <a:r>
              <a:rPr lang="en-US" altLang="zh-CN" smtClean="0"/>
              <a:t>-</a:t>
            </a:r>
            <a:r>
              <a:rPr lang="zh-CN" altLang="en-US" smtClean="0"/>
              <a:t>点链路及各种交换网络，每个都有自己的地址模式、媒体访问协议及服务模式等</a:t>
            </a:r>
          </a:p>
          <a:p>
            <a:pPr lvl="2">
              <a:defRPr/>
            </a:pPr>
            <a:r>
              <a:rPr lang="zh-CN" altLang="en-US" smtClean="0"/>
              <a:t>传输介质不同</a:t>
            </a:r>
            <a:r>
              <a:rPr lang="en-US" altLang="zh-CN" smtClean="0"/>
              <a:t>/</a:t>
            </a:r>
            <a:r>
              <a:rPr lang="zh-CN" altLang="en-US" smtClean="0"/>
              <a:t>网络拓扑结构不同</a:t>
            </a:r>
          </a:p>
          <a:p>
            <a:pPr lvl="2">
              <a:defRPr/>
            </a:pPr>
            <a:r>
              <a:rPr lang="zh-CN" altLang="en-US" smtClean="0"/>
              <a:t>介质访问方式不同</a:t>
            </a:r>
            <a:r>
              <a:rPr lang="en-US" altLang="zh-CN" smtClean="0"/>
              <a:t>/</a:t>
            </a:r>
            <a:r>
              <a:rPr lang="zh-CN" altLang="en-US" smtClean="0"/>
              <a:t>网络编址方式不同</a:t>
            </a:r>
          </a:p>
          <a:p>
            <a:pPr lvl="2">
              <a:defRPr/>
            </a:pPr>
            <a:r>
              <a:rPr lang="zh-CN" altLang="en-US" smtClean="0"/>
              <a:t>分组长度</a:t>
            </a:r>
            <a:r>
              <a:rPr lang="en-US" altLang="zh-CN" smtClean="0"/>
              <a:t>/</a:t>
            </a:r>
            <a:r>
              <a:rPr lang="zh-CN" altLang="en-US" smtClean="0"/>
              <a:t>有连接</a:t>
            </a:r>
            <a:r>
              <a:rPr lang="en-US" altLang="zh-CN" smtClean="0"/>
              <a:t>/</a:t>
            </a:r>
            <a:r>
              <a:rPr lang="zh-CN" altLang="en-US" smtClean="0"/>
              <a:t>无连接服务的区别</a:t>
            </a:r>
          </a:p>
          <a:p>
            <a:pPr lvl="2">
              <a:defRPr/>
            </a:pPr>
            <a:r>
              <a:rPr lang="zh-CN" altLang="en-US" smtClean="0"/>
              <a:t>传输控制方式不同</a:t>
            </a:r>
          </a:p>
          <a:p>
            <a:pPr lvl="2">
              <a:defRPr/>
            </a:pPr>
            <a:r>
              <a:rPr lang="zh-CN" altLang="en-US" smtClean="0"/>
              <a:t>各层协议的功能定义、格式、接口与调用方式不同</a:t>
            </a:r>
          </a:p>
          <a:p>
            <a:pPr lvl="1">
              <a:defRPr/>
            </a:pPr>
            <a:r>
              <a:rPr lang="zh-CN" altLang="en-US" sz="2000" smtClean="0">
                <a:solidFill>
                  <a:srgbClr val="FF0000"/>
                </a:solidFill>
              </a:rPr>
              <a:t>可扩展：</a:t>
            </a:r>
          </a:p>
          <a:p>
            <a:pPr lvl="2">
              <a:defRPr/>
            </a:pPr>
            <a:r>
              <a:rPr lang="zh-CN" altLang="en-US" smtClean="0"/>
              <a:t>网络不断扩大，路由规模指数增（</a:t>
            </a:r>
            <a:r>
              <a:rPr lang="en-US" altLang="zh-CN" smtClean="0"/>
              <a:t>100</a:t>
            </a:r>
            <a:r>
              <a:rPr lang="zh-CN" altLang="en-US" smtClean="0"/>
              <a:t>万</a:t>
            </a:r>
            <a:r>
              <a:rPr lang="en-US" altLang="zh-CN" smtClean="0"/>
              <a:t>—22.7</a:t>
            </a:r>
            <a:r>
              <a:rPr lang="zh-CN" altLang="en-US" smtClean="0"/>
              <a:t>亿个节点）</a:t>
            </a:r>
            <a:endParaRPr lang="en-US" altLang="zh-CN" smtClean="0"/>
          </a:p>
          <a:p>
            <a:pPr lvl="2">
              <a:defRPr/>
            </a:pPr>
            <a:r>
              <a:rPr lang="en-US" altLang="zh-CN" smtClean="0"/>
              <a:t>N</a:t>
            </a:r>
            <a:r>
              <a:rPr lang="zh-CN" altLang="en-US" smtClean="0"/>
              <a:t>个路由器（交换机）</a:t>
            </a:r>
            <a:r>
              <a:rPr lang="en-US" altLang="zh-CN" smtClean="0"/>
              <a:t>+1</a:t>
            </a:r>
            <a:r>
              <a:rPr lang="zh-CN" altLang="en-US" smtClean="0"/>
              <a:t>个路由器（交换机）</a:t>
            </a:r>
            <a:r>
              <a:rPr lang="en-US" altLang="zh-CN" smtClean="0"/>
              <a:t>= </a:t>
            </a:r>
            <a:r>
              <a:rPr lang="zh-CN" altLang="en-US" smtClean="0"/>
              <a:t>网络；车床</a:t>
            </a:r>
            <a:r>
              <a:rPr lang="en-US" altLang="zh-CN" smtClean="0"/>
              <a:t>/</a:t>
            </a:r>
            <a:r>
              <a:rPr lang="zh-CN" altLang="en-US" smtClean="0"/>
              <a:t>汽车</a:t>
            </a:r>
            <a:r>
              <a:rPr lang="en-US" altLang="zh-CN" smtClean="0"/>
              <a:t>/</a:t>
            </a:r>
            <a:r>
              <a:rPr lang="zh-CN" altLang="en-US" smtClean="0"/>
              <a:t>飞机</a:t>
            </a:r>
            <a:r>
              <a:rPr lang="en-US" altLang="zh-CN" smtClean="0"/>
              <a:t>…</a:t>
            </a:r>
            <a:r>
              <a:rPr lang="zh-CN" altLang="en-US" smtClean="0"/>
              <a:t>不行</a:t>
            </a:r>
            <a:r>
              <a:rPr lang="en-US" altLang="zh-CN" smtClean="0"/>
              <a:t>;</a:t>
            </a:r>
            <a:endParaRPr lang="zh-CN" altLang="en-US" smtClean="0"/>
          </a:p>
        </p:txBody>
      </p:sp>
    </p:spTree>
  </p:cSld>
  <p:clrMapOvr>
    <a:masterClrMapping/>
  </p:clrMapOvr>
  <p:transition spd="med">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F1B3032C-9E91-483D-B741-CE9FE4E9D626}"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07F15E94-6C15-4868-97EA-06F9A260176C}" type="slidenum">
              <a:rPr lang="en-US" altLang="zh-CN"/>
              <a:pPr>
                <a:defRPr/>
              </a:pPr>
              <a:t>2</a:t>
            </a:fld>
            <a:endParaRPr lang="en-US" altLang="zh-CN"/>
          </a:p>
        </p:txBody>
      </p:sp>
      <p:sp>
        <p:nvSpPr>
          <p:cNvPr id="1010690" name="Rectangle 2"/>
          <p:cNvSpPr>
            <a:spLocks noGrp="1" noChangeArrowheads="1"/>
          </p:cNvSpPr>
          <p:nvPr>
            <p:ph type="title"/>
          </p:nvPr>
        </p:nvSpPr>
        <p:spPr/>
        <p:txBody>
          <a:bodyPr/>
          <a:lstStyle/>
          <a:p>
            <a:pPr>
              <a:defRPr/>
            </a:pPr>
            <a:r>
              <a:rPr lang="en-US" altLang="zh-CN" dirty="0" smtClean="0">
                <a:solidFill>
                  <a:schemeClr val="tx1"/>
                </a:solidFill>
              </a:rPr>
              <a:t>1.3.1</a:t>
            </a:r>
            <a:r>
              <a:rPr lang="en-US" altLang="zh-CN" dirty="0" smtClean="0">
                <a:solidFill>
                  <a:schemeClr val="hlink"/>
                </a:solidFill>
                <a:effectLst>
                  <a:outerShdw blurRad="38100" dist="38100" dir="2700000" algn="tl">
                    <a:srgbClr val="000000"/>
                  </a:outerShdw>
                </a:effectLst>
              </a:rPr>
              <a:t> </a:t>
            </a:r>
            <a:r>
              <a:rPr lang="zh-CN" altLang="en-US" dirty="0" smtClean="0">
                <a:solidFill>
                  <a:schemeClr val="tx1"/>
                </a:solidFill>
              </a:rPr>
              <a:t>基本网络：</a:t>
            </a:r>
            <a:r>
              <a:rPr lang="zh-CN" altLang="en-US" dirty="0" smtClean="0">
                <a:solidFill>
                  <a:schemeClr val="hlink"/>
                </a:solidFill>
                <a:effectLst>
                  <a:outerShdw blurRad="38100" dist="38100" dir="2700000" algn="tl">
                    <a:srgbClr val="000000"/>
                  </a:outerShdw>
                </a:effectLst>
              </a:rPr>
              <a:t>之一</a:t>
            </a:r>
            <a:r>
              <a:rPr lang="zh-CN" altLang="en-US" dirty="0" smtClean="0">
                <a:solidFill>
                  <a:schemeClr val="tx1"/>
                </a:solidFill>
              </a:rPr>
              <a:t>以太网</a:t>
            </a:r>
          </a:p>
        </p:txBody>
      </p:sp>
      <p:sp>
        <p:nvSpPr>
          <p:cNvPr id="1010691" name="Rectangle 3"/>
          <p:cNvSpPr>
            <a:spLocks noGrp="1" noChangeArrowheads="1"/>
          </p:cNvSpPr>
          <p:nvPr>
            <p:ph type="body" idx="1"/>
          </p:nvPr>
        </p:nvSpPr>
        <p:spPr>
          <a:xfrm>
            <a:off x="250825" y="1341438"/>
            <a:ext cx="8642350" cy="4895850"/>
          </a:xfrm>
        </p:spPr>
        <p:txBody>
          <a:bodyPr/>
          <a:lstStyle/>
          <a:p>
            <a:pPr>
              <a:defRPr/>
            </a:pPr>
            <a:r>
              <a:rPr lang="en-US" altLang="zh-CN" sz="2400" dirty="0" smtClean="0"/>
              <a:t>1975</a:t>
            </a:r>
            <a:r>
              <a:rPr lang="zh-CN" altLang="en-US" sz="2400" dirty="0" smtClean="0"/>
              <a:t>年纯</a:t>
            </a:r>
            <a:r>
              <a:rPr lang="en-US" altLang="zh-CN" sz="2400" dirty="0" smtClean="0"/>
              <a:t>ALOHA</a:t>
            </a:r>
            <a:r>
              <a:rPr lang="zh-CN" altLang="en-US" sz="2400" dirty="0" smtClean="0"/>
              <a:t>原始</a:t>
            </a:r>
            <a:r>
              <a:rPr lang="en-US" altLang="zh-CN" sz="2400" dirty="0" err="1" smtClean="0"/>
              <a:t>ethernet</a:t>
            </a:r>
            <a:r>
              <a:rPr lang="zh-CN" altLang="en-US" sz="2400" dirty="0" smtClean="0"/>
              <a:t>：</a:t>
            </a:r>
            <a:r>
              <a:rPr lang="zh-CN" altLang="en-US" sz="2400" dirty="0" smtClean="0">
                <a:solidFill>
                  <a:schemeClr val="hlink"/>
                </a:solidFill>
                <a:effectLst>
                  <a:outerShdw blurRad="38100" dist="38100" dir="2700000" algn="tl">
                    <a:srgbClr val="000000"/>
                  </a:outerShdw>
                </a:effectLst>
              </a:rPr>
              <a:t>单工竞争</a:t>
            </a:r>
            <a:r>
              <a:rPr lang="zh-CN" altLang="en-US" sz="2400" dirty="0" smtClean="0"/>
              <a:t>系统，基本思想：</a:t>
            </a:r>
          </a:p>
          <a:p>
            <a:pPr lvl="1">
              <a:defRPr/>
            </a:pPr>
            <a:r>
              <a:rPr lang="zh-CN" altLang="en-US" sz="2000" dirty="0" smtClean="0">
                <a:solidFill>
                  <a:srgbClr val="FF0000"/>
                </a:solidFill>
              </a:rPr>
              <a:t>无连接</a:t>
            </a:r>
            <a:r>
              <a:rPr lang="zh-CN" altLang="en-US" sz="2000" dirty="0" smtClean="0"/>
              <a:t>，</a:t>
            </a:r>
            <a:r>
              <a:rPr lang="zh-CN" altLang="en-US" sz="2000" dirty="0" smtClean="0">
                <a:solidFill>
                  <a:srgbClr val="FF0000"/>
                </a:solidFill>
              </a:rPr>
              <a:t>先说后听</a:t>
            </a:r>
            <a:r>
              <a:rPr lang="zh-CN" altLang="en-US" sz="2000" dirty="0" smtClean="0"/>
              <a:t>，</a:t>
            </a:r>
            <a:r>
              <a:rPr lang="zh-CN" altLang="en-US" sz="2000" dirty="0" smtClean="0">
                <a:solidFill>
                  <a:srgbClr val="FF0000"/>
                </a:solidFill>
              </a:rPr>
              <a:t>想发就发</a:t>
            </a:r>
            <a:r>
              <a:rPr lang="zh-CN" altLang="en-US" sz="2000" dirty="0" smtClean="0"/>
              <a:t>，</a:t>
            </a:r>
            <a:r>
              <a:rPr lang="zh-CN" altLang="en-US" sz="2000" dirty="0" smtClean="0">
                <a:solidFill>
                  <a:srgbClr val="FF0000"/>
                </a:solidFill>
              </a:rPr>
              <a:t>错了重发</a:t>
            </a:r>
            <a:r>
              <a:rPr lang="zh-CN" altLang="en-US" sz="2000" dirty="0" smtClean="0"/>
              <a:t>；</a:t>
            </a:r>
          </a:p>
          <a:p>
            <a:pPr lvl="1">
              <a:defRPr/>
            </a:pPr>
            <a:r>
              <a:rPr lang="zh-CN" altLang="en-US" sz="2000" dirty="0" smtClean="0"/>
              <a:t>对数据帧不编号，不要求对方发回确认；</a:t>
            </a:r>
            <a:r>
              <a:rPr lang="zh-CN" altLang="en-US" sz="2000" dirty="0" smtClean="0">
                <a:solidFill>
                  <a:schemeClr val="hlink"/>
                </a:solidFill>
                <a:effectLst>
                  <a:outerShdw blurRad="38100" dist="38100" dir="2700000" algn="tl">
                    <a:srgbClr val="000000"/>
                  </a:outerShdw>
                </a:effectLst>
              </a:rPr>
              <a:t>不可靠交付</a:t>
            </a:r>
            <a:r>
              <a:rPr lang="zh-CN" altLang="en-US" sz="2000" dirty="0" smtClean="0"/>
              <a:t>，尽力而为</a:t>
            </a:r>
          </a:p>
          <a:p>
            <a:pPr lvl="1">
              <a:defRPr/>
            </a:pPr>
            <a:r>
              <a:rPr lang="zh-CN" altLang="en-US" sz="2000" dirty="0" smtClean="0"/>
              <a:t>建立在</a:t>
            </a:r>
            <a:r>
              <a:rPr lang="zh-CN" altLang="en-US" sz="2000" dirty="0" smtClean="0">
                <a:solidFill>
                  <a:srgbClr val="FF0000"/>
                </a:solidFill>
              </a:rPr>
              <a:t>近距离</a:t>
            </a:r>
            <a:r>
              <a:rPr lang="zh-CN" altLang="en-US" sz="2000" dirty="0" smtClean="0"/>
              <a:t>、信道出错</a:t>
            </a:r>
            <a:r>
              <a:rPr lang="zh-CN" altLang="en-US" sz="2000" dirty="0" smtClean="0">
                <a:solidFill>
                  <a:srgbClr val="FF0000"/>
                </a:solidFill>
              </a:rPr>
              <a:t>概率小</a:t>
            </a:r>
            <a:r>
              <a:rPr lang="en-US" altLang="zh-CN" sz="2000" dirty="0" smtClean="0"/>
              <a:t>--&gt;</a:t>
            </a:r>
            <a:r>
              <a:rPr lang="zh-CN" altLang="en-US" sz="2000" dirty="0" smtClean="0"/>
              <a:t>局域网，出错由</a:t>
            </a:r>
            <a:r>
              <a:rPr lang="zh-CN" altLang="en-US" sz="2000" dirty="0" smtClean="0">
                <a:solidFill>
                  <a:schemeClr val="hlink"/>
                </a:solidFill>
                <a:effectLst>
                  <a:outerShdw blurRad="38100" dist="38100" dir="2700000" algn="tl">
                    <a:srgbClr val="000000"/>
                  </a:outerShdw>
                </a:effectLst>
              </a:rPr>
              <a:t>高层重发</a:t>
            </a:r>
            <a:endParaRPr lang="en-US" altLang="zh-CN" sz="2000" dirty="0" smtClean="0">
              <a:solidFill>
                <a:schemeClr val="hlink"/>
              </a:solidFill>
              <a:effectLst>
                <a:outerShdw blurRad="38100" dist="38100" dir="2700000" algn="tl">
                  <a:srgbClr val="000000"/>
                </a:outerShdw>
              </a:effectLst>
            </a:endParaRPr>
          </a:p>
          <a:p>
            <a:pPr lvl="1">
              <a:defRPr/>
            </a:pPr>
            <a:r>
              <a:rPr lang="zh-CN" altLang="en-US" sz="2000" dirty="0" smtClean="0"/>
              <a:t>（纯</a:t>
            </a:r>
            <a:r>
              <a:rPr lang="en-US" altLang="zh-CN" sz="2000" dirty="0" smtClean="0"/>
              <a:t>0.18</a:t>
            </a:r>
            <a:r>
              <a:rPr lang="zh-CN" altLang="en-US" sz="2000" dirty="0" smtClean="0"/>
              <a:t>，时隙</a:t>
            </a:r>
            <a:r>
              <a:rPr lang="en-US" altLang="zh-CN" sz="2000" dirty="0" smtClean="0"/>
              <a:t>0.368</a:t>
            </a:r>
            <a:r>
              <a:rPr lang="zh-CN" altLang="en-US" sz="2000" dirty="0" smtClean="0"/>
              <a:t>）</a:t>
            </a:r>
          </a:p>
          <a:p>
            <a:pPr>
              <a:defRPr/>
            </a:pPr>
            <a:r>
              <a:rPr lang="zh-CN" altLang="en-US" sz="2400" dirty="0" smtClean="0"/>
              <a:t>随机接入协议</a:t>
            </a:r>
            <a:endParaRPr lang="en-US" altLang="zh-CN" sz="2400" dirty="0" smtClean="0"/>
          </a:p>
          <a:p>
            <a:pPr lvl="1">
              <a:defRPr/>
            </a:pPr>
            <a:r>
              <a:rPr lang="en-US" altLang="zh-CN" sz="2000" dirty="0" smtClean="0"/>
              <a:t>Time </a:t>
            </a:r>
            <a:r>
              <a:rPr lang="en-US" altLang="zh-CN" sz="2000" dirty="0" err="1" smtClean="0"/>
              <a:t>sloted</a:t>
            </a:r>
            <a:r>
              <a:rPr lang="en-US" altLang="zh-CN" sz="2000" dirty="0" smtClean="0"/>
              <a:t> ALHOA</a:t>
            </a:r>
            <a:r>
              <a:rPr lang="zh-CN" altLang="en-US" sz="2000" dirty="0" smtClean="0"/>
              <a:t>；</a:t>
            </a:r>
            <a:r>
              <a:rPr lang="en-US" altLang="zh-CN" sz="2000" dirty="0" err="1" smtClean="0"/>
              <a:t>Aloha;Taking</a:t>
            </a:r>
            <a:r>
              <a:rPr lang="en-US" altLang="zh-CN" sz="2000" dirty="0" smtClean="0"/>
              <a:t> turns </a:t>
            </a:r>
            <a:endParaRPr lang="zh-CN" altLang="en-US" sz="2000" dirty="0" smtClean="0"/>
          </a:p>
          <a:p>
            <a:pPr lvl="1">
              <a:defRPr/>
            </a:pPr>
            <a:r>
              <a:rPr lang="en-US" altLang="zh-CN" sz="2000" dirty="0" smtClean="0"/>
              <a:t>CSMA</a:t>
            </a:r>
            <a:r>
              <a:rPr lang="zh-CN" altLang="en-US" sz="2000" dirty="0" smtClean="0"/>
              <a:t>（载波侦听多路访问）：先听后说</a:t>
            </a:r>
            <a:r>
              <a:rPr lang="en-US" altLang="zh-CN" sz="2000" dirty="0" smtClean="0"/>
              <a:t>+</a:t>
            </a:r>
            <a:r>
              <a:rPr lang="zh-CN" altLang="en-US" sz="2000" dirty="0" smtClean="0"/>
              <a:t>指数退避</a:t>
            </a:r>
          </a:p>
          <a:p>
            <a:pPr lvl="2">
              <a:defRPr/>
            </a:pPr>
            <a:r>
              <a:rPr lang="en-US" altLang="zh-CN" dirty="0" smtClean="0"/>
              <a:t>1</a:t>
            </a:r>
            <a:r>
              <a:rPr lang="zh-CN" altLang="en-US" dirty="0" smtClean="0"/>
              <a:t>持续</a:t>
            </a:r>
            <a:r>
              <a:rPr lang="en-US" altLang="zh-CN" dirty="0" smtClean="0"/>
              <a:t>CSMA</a:t>
            </a:r>
            <a:r>
              <a:rPr lang="zh-CN" altLang="en-US" dirty="0" smtClean="0"/>
              <a:t>、非持续</a:t>
            </a:r>
            <a:r>
              <a:rPr lang="en-US" altLang="zh-CN" dirty="0" smtClean="0"/>
              <a:t>CSMA</a:t>
            </a:r>
            <a:r>
              <a:rPr lang="zh-CN" altLang="en-US" dirty="0" smtClean="0"/>
              <a:t>、</a:t>
            </a:r>
            <a:r>
              <a:rPr lang="en-US" altLang="zh-CN" dirty="0" smtClean="0"/>
              <a:t>P</a:t>
            </a:r>
            <a:r>
              <a:rPr lang="zh-CN" altLang="en-US" dirty="0" smtClean="0"/>
              <a:t>持续</a:t>
            </a:r>
            <a:r>
              <a:rPr lang="en-US" altLang="zh-CN" dirty="0" smtClean="0"/>
              <a:t>CSMA</a:t>
            </a:r>
          </a:p>
          <a:p>
            <a:pPr lvl="1">
              <a:defRPr/>
            </a:pPr>
            <a:r>
              <a:rPr lang="en-US" altLang="zh-CN" sz="2000" dirty="0" smtClean="0"/>
              <a:t>CSMA/CD</a:t>
            </a:r>
            <a:r>
              <a:rPr lang="zh-CN" altLang="en-US" sz="2000" dirty="0" smtClean="0"/>
              <a:t>：多点接入、载波监听、碰撞检测</a:t>
            </a:r>
          </a:p>
          <a:p>
            <a:pPr lvl="2">
              <a:defRPr/>
            </a:pPr>
            <a:r>
              <a:rPr lang="zh-CN" altLang="en-US" dirty="0" smtClean="0"/>
              <a:t>信道效率 传送距离越短，发送</a:t>
            </a:r>
            <a:r>
              <a:rPr lang="zh-CN" altLang="en-US" dirty="0" smtClean="0">
                <a:solidFill>
                  <a:schemeClr val="hlink"/>
                </a:solidFill>
                <a:effectLst>
                  <a:outerShdw blurRad="38100" dist="38100" dir="2700000" algn="tl">
                    <a:srgbClr val="000000"/>
                  </a:outerShdw>
                </a:effectLst>
              </a:rPr>
              <a:t>帧时</a:t>
            </a:r>
            <a:r>
              <a:rPr lang="en-US" altLang="zh-CN" dirty="0" smtClean="0">
                <a:solidFill>
                  <a:schemeClr val="hlink"/>
                </a:solidFill>
                <a:effectLst>
                  <a:outerShdw blurRad="38100" dist="38100" dir="2700000" algn="tl">
                    <a:srgbClr val="000000"/>
                  </a:outerShdw>
                </a:effectLst>
              </a:rPr>
              <a:t>T</a:t>
            </a:r>
            <a:r>
              <a:rPr lang="en-US" altLang="zh-CN" baseline="-25000" dirty="0" smtClean="0">
                <a:solidFill>
                  <a:schemeClr val="hlink"/>
                </a:solidFill>
                <a:effectLst>
                  <a:outerShdw blurRad="38100" dist="38100" dir="2700000" algn="tl">
                    <a:srgbClr val="000000"/>
                  </a:outerShdw>
                </a:effectLst>
              </a:rPr>
              <a:t>0</a:t>
            </a:r>
            <a:r>
              <a:rPr lang="zh-CN" altLang="en-US" dirty="0" smtClean="0"/>
              <a:t>越长，效率越高</a:t>
            </a:r>
          </a:p>
          <a:p>
            <a:pPr>
              <a:defRPr/>
            </a:pPr>
            <a:r>
              <a:rPr lang="zh-CN" altLang="en-US" sz="2400" dirty="0" smtClean="0"/>
              <a:t>以太网</a:t>
            </a:r>
            <a:r>
              <a:rPr lang="zh-CN" altLang="en-US" sz="2400" dirty="0" smtClean="0">
                <a:solidFill>
                  <a:schemeClr val="hlink"/>
                </a:solidFill>
                <a:effectLst>
                  <a:outerShdw blurRad="38100" dist="38100" dir="2700000" algn="tl">
                    <a:srgbClr val="000000"/>
                  </a:outerShdw>
                </a:effectLst>
              </a:rPr>
              <a:t>优势</a:t>
            </a:r>
          </a:p>
          <a:p>
            <a:pPr lvl="1">
              <a:defRPr/>
            </a:pPr>
            <a:r>
              <a:rPr lang="zh-CN" altLang="en-US" sz="2000" dirty="0" smtClean="0"/>
              <a:t>可扩展（</a:t>
            </a:r>
            <a:r>
              <a:rPr lang="en-US" altLang="zh-CN" sz="2000" dirty="0" smtClean="0"/>
              <a:t>10M</a:t>
            </a:r>
            <a:r>
              <a:rPr lang="en-US" altLang="zh-CN" sz="2000" dirty="0" smtClean="0">
                <a:latin typeface="Times New Roman"/>
              </a:rPr>
              <a:t>—</a:t>
            </a:r>
            <a:r>
              <a:rPr lang="en-US" altLang="zh-CN" sz="2000" dirty="0" smtClean="0"/>
              <a:t>10G</a:t>
            </a:r>
            <a:r>
              <a:rPr lang="zh-CN" altLang="en-US" sz="2000" dirty="0" smtClean="0"/>
              <a:t>），灵活（多种媒介、全</a:t>
            </a:r>
            <a:r>
              <a:rPr lang="en-US" altLang="zh-CN" sz="2000" dirty="0" smtClean="0"/>
              <a:t>/</a:t>
            </a:r>
            <a:r>
              <a:rPr lang="zh-CN" altLang="en-US" sz="2000" dirty="0" smtClean="0"/>
              <a:t>半双工、共享</a:t>
            </a:r>
            <a:r>
              <a:rPr lang="en-US" altLang="zh-CN" sz="2000" dirty="0" smtClean="0"/>
              <a:t>/</a:t>
            </a:r>
            <a:r>
              <a:rPr lang="zh-CN" altLang="en-US" sz="2000" dirty="0" smtClean="0"/>
              <a:t>交换），便宜、易于安装使用、稳健性好。</a:t>
            </a:r>
          </a:p>
        </p:txBody>
      </p:sp>
    </p:spTree>
  </p:cSld>
  <p:clrMapOvr>
    <a:masterClrMapping/>
  </p:clrMapOvr>
  <p:transition spd="med">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2AC13B3F-437E-4B8D-92F9-C1B700663B63}" type="datetime1">
              <a:rPr lang="zh-CN" altLang="en-US">
                <a:ea typeface="黑体" pitchFamily="49" charset="-122"/>
              </a:rPr>
              <a:pPr eaLnBrk="0" hangingPunct="0"/>
              <a:t>2014-12-3</a:t>
            </a:fld>
            <a:endParaRPr lang="en-US" altLang="zh-CN">
              <a:ea typeface="黑体" pitchFamily="49" charset="-122"/>
            </a:endParaRPr>
          </a:p>
        </p:txBody>
      </p:sp>
      <p:sp>
        <p:nvSpPr>
          <p:cNvPr id="6" name="灯片编号占位符 5"/>
          <p:cNvSpPr>
            <a:spLocks noGrp="1"/>
          </p:cNvSpPr>
          <p:nvPr>
            <p:ph type="sldNum" sz="quarter" idx="11"/>
          </p:nvPr>
        </p:nvSpPr>
        <p:spPr/>
        <p:txBody>
          <a:bodyPr/>
          <a:lstStyle/>
          <a:p>
            <a:pPr>
              <a:defRPr/>
            </a:pPr>
            <a:fld id="{664969D8-27F4-4383-A364-51CE9B3BC39D}" type="slidenum">
              <a:rPr lang="en-US" altLang="zh-CN"/>
              <a:pPr>
                <a:defRPr/>
              </a:pPr>
              <a:t>20</a:t>
            </a:fld>
            <a:endParaRPr lang="en-US" altLang="zh-CN"/>
          </a:p>
        </p:txBody>
      </p:sp>
      <p:sp>
        <p:nvSpPr>
          <p:cNvPr id="894978" name="Rectangle 2"/>
          <p:cNvSpPr>
            <a:spLocks noGrp="1" noChangeArrowheads="1"/>
          </p:cNvSpPr>
          <p:nvPr>
            <p:ph type="title"/>
          </p:nvPr>
        </p:nvSpPr>
        <p:spPr>
          <a:xfrm>
            <a:off x="304800" y="228600"/>
            <a:ext cx="8534400" cy="823913"/>
          </a:xfrm>
        </p:spPr>
        <p:txBody>
          <a:bodyPr/>
          <a:lstStyle/>
          <a:p>
            <a:pPr>
              <a:defRPr/>
            </a:pPr>
            <a:r>
              <a:rPr lang="en-US" altLang="zh-CN" smtClean="0"/>
              <a:t>Internet</a:t>
            </a:r>
            <a:r>
              <a:rPr lang="zh-CN" altLang="en-US" smtClean="0"/>
              <a:t>网络层协议</a:t>
            </a:r>
          </a:p>
        </p:txBody>
      </p:sp>
      <p:sp>
        <p:nvSpPr>
          <p:cNvPr id="894979" name="Rectangle 3"/>
          <p:cNvSpPr>
            <a:spLocks noGrp="1" noChangeArrowheads="1"/>
          </p:cNvSpPr>
          <p:nvPr>
            <p:ph type="body" idx="1"/>
          </p:nvPr>
        </p:nvSpPr>
        <p:spPr>
          <a:xfrm>
            <a:off x="990600" y="1268413"/>
            <a:ext cx="7162800" cy="2160587"/>
          </a:xfrm>
        </p:spPr>
        <p:txBody>
          <a:bodyPr/>
          <a:lstStyle/>
          <a:p>
            <a:pPr>
              <a:defRPr/>
            </a:pPr>
            <a:r>
              <a:rPr lang="zh-CN" altLang="en-US" smtClean="0"/>
              <a:t>在网络层，</a:t>
            </a:r>
            <a:r>
              <a:rPr lang="en-US" altLang="zh-CN" smtClean="0"/>
              <a:t>Internet</a:t>
            </a:r>
            <a:r>
              <a:rPr lang="zh-CN" altLang="en-US" smtClean="0"/>
              <a:t>可以看成是</a:t>
            </a:r>
            <a:r>
              <a:rPr lang="zh-CN" altLang="en-US" smtClean="0">
                <a:solidFill>
                  <a:schemeClr val="hlink"/>
                </a:solidFill>
                <a:effectLst>
                  <a:outerShdw blurRad="38100" dist="38100" dir="2700000" algn="tl">
                    <a:srgbClr val="000000"/>
                  </a:outerShdw>
                </a:effectLst>
              </a:rPr>
              <a:t>自治系统</a:t>
            </a:r>
            <a:r>
              <a:rPr lang="zh-CN" altLang="en-US" smtClean="0"/>
              <a:t>的集合，是由</a:t>
            </a:r>
            <a:r>
              <a:rPr lang="zh-CN" altLang="en-US" smtClean="0">
                <a:solidFill>
                  <a:schemeClr val="hlink"/>
                </a:solidFill>
                <a:effectLst>
                  <a:outerShdw blurRad="38100" dist="38100" dir="2700000" algn="tl">
                    <a:srgbClr val="000000"/>
                  </a:outerShdw>
                </a:effectLst>
              </a:rPr>
              <a:t>网络组成的网络</a:t>
            </a:r>
            <a:r>
              <a:rPr lang="zh-CN" altLang="en-US" smtClean="0"/>
              <a:t>。</a:t>
            </a:r>
          </a:p>
          <a:p>
            <a:pPr>
              <a:defRPr/>
            </a:pPr>
            <a:r>
              <a:rPr lang="zh-CN" altLang="en-US" smtClean="0"/>
              <a:t>网络之间互连的纽带是</a:t>
            </a:r>
            <a:r>
              <a:rPr lang="en-US" altLang="zh-CN" smtClean="0">
                <a:solidFill>
                  <a:schemeClr val="hlink"/>
                </a:solidFill>
                <a:effectLst>
                  <a:outerShdw blurRad="38100" dist="38100" dir="2700000" algn="tl">
                    <a:srgbClr val="000000"/>
                  </a:outerShdw>
                </a:effectLst>
              </a:rPr>
              <a:t>IP</a:t>
            </a:r>
            <a:r>
              <a:rPr lang="zh-CN" altLang="en-US" smtClean="0"/>
              <a:t>（</a:t>
            </a:r>
            <a:r>
              <a:rPr lang="en-US" altLang="zh-CN" smtClean="0"/>
              <a:t>Internet Protocol</a:t>
            </a:r>
            <a:r>
              <a:rPr lang="zh-CN" altLang="en-US" smtClean="0"/>
              <a:t>）协议。</a:t>
            </a:r>
          </a:p>
        </p:txBody>
      </p:sp>
      <p:pic>
        <p:nvPicPr>
          <p:cNvPr id="32774" name="Picture 4"/>
          <p:cNvPicPr>
            <a:picLocks noChangeAspect="1" noChangeArrowheads="1"/>
          </p:cNvPicPr>
          <p:nvPr/>
        </p:nvPicPr>
        <p:blipFill>
          <a:blip r:embed="rId2" cstate="print"/>
          <a:srcRect/>
          <a:stretch>
            <a:fillRect/>
          </a:stretch>
        </p:blipFill>
        <p:spPr bwMode="auto">
          <a:xfrm>
            <a:off x="1258888" y="3357563"/>
            <a:ext cx="6264275" cy="2989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D271F76E-7A82-47E6-9C94-B87080383956}"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9D112C59-55CB-4C0F-B556-1ABCCFF5822F}" type="slidenum">
              <a:rPr lang="en-US" altLang="zh-CN"/>
              <a:pPr>
                <a:defRPr/>
              </a:pPr>
              <a:t>21</a:t>
            </a:fld>
            <a:endParaRPr lang="en-US" altLang="zh-CN"/>
          </a:p>
        </p:txBody>
      </p:sp>
      <p:sp>
        <p:nvSpPr>
          <p:cNvPr id="896002" name="Rectangle 2"/>
          <p:cNvSpPr>
            <a:spLocks noGrp="1" noChangeArrowheads="1"/>
          </p:cNvSpPr>
          <p:nvPr>
            <p:ph type="title"/>
          </p:nvPr>
        </p:nvSpPr>
        <p:spPr/>
        <p:txBody>
          <a:bodyPr/>
          <a:lstStyle/>
          <a:p>
            <a:pPr>
              <a:defRPr/>
            </a:pPr>
            <a:r>
              <a:rPr lang="zh-CN" altLang="en-US" smtClean="0"/>
              <a:t>网络互连层的功能</a:t>
            </a:r>
          </a:p>
        </p:txBody>
      </p:sp>
      <p:sp>
        <p:nvSpPr>
          <p:cNvPr id="896003" name="Rectangle 3"/>
          <p:cNvSpPr>
            <a:spLocks noGrp="1" noChangeArrowheads="1"/>
          </p:cNvSpPr>
          <p:nvPr>
            <p:ph type="body" idx="1"/>
          </p:nvPr>
        </p:nvSpPr>
        <p:spPr>
          <a:xfrm>
            <a:off x="685800" y="1341438"/>
            <a:ext cx="8062913" cy="4895850"/>
          </a:xfrm>
        </p:spPr>
        <p:txBody>
          <a:bodyPr/>
          <a:lstStyle/>
          <a:p>
            <a:pPr>
              <a:defRPr/>
            </a:pPr>
            <a:r>
              <a:rPr lang="zh-CN" altLang="en-US" sz="2400" smtClean="0"/>
              <a:t>功能目标</a:t>
            </a:r>
          </a:p>
          <a:p>
            <a:pPr lvl="1">
              <a:defRPr/>
            </a:pPr>
            <a:r>
              <a:rPr lang="zh-CN" altLang="en-US" sz="2000" smtClean="0"/>
              <a:t>把多个异构或同构的网络</a:t>
            </a:r>
            <a:r>
              <a:rPr lang="zh-CN" altLang="en-US" sz="2000" smtClean="0">
                <a:solidFill>
                  <a:schemeClr val="hlink"/>
                </a:solidFill>
                <a:effectLst>
                  <a:outerShdw blurRad="38100" dist="38100" dir="2700000" algn="tl">
                    <a:srgbClr val="000000"/>
                  </a:outerShdw>
                </a:effectLst>
              </a:rPr>
              <a:t>连接</a:t>
            </a:r>
            <a:r>
              <a:rPr lang="zh-CN" altLang="en-US" sz="2000" smtClean="0"/>
              <a:t>成更大网络</a:t>
            </a:r>
          </a:p>
          <a:p>
            <a:pPr lvl="1">
              <a:defRPr/>
            </a:pPr>
            <a:r>
              <a:rPr lang="zh-CN" altLang="en-US" sz="2000" smtClean="0"/>
              <a:t>直接支持传输层的</a:t>
            </a:r>
            <a:r>
              <a:rPr lang="zh-CN" altLang="en-US" sz="2000" smtClean="0">
                <a:solidFill>
                  <a:schemeClr val="hlink"/>
                </a:solidFill>
                <a:effectLst>
                  <a:outerShdw blurRad="38100" dist="38100" dir="2700000" algn="tl">
                    <a:srgbClr val="000000"/>
                  </a:outerShdw>
                </a:effectLst>
              </a:rPr>
              <a:t>端到端</a:t>
            </a:r>
            <a:r>
              <a:rPr lang="zh-CN" altLang="en-US" sz="2000" smtClean="0"/>
              <a:t>服务。</a:t>
            </a:r>
          </a:p>
          <a:p>
            <a:pPr>
              <a:defRPr/>
            </a:pPr>
            <a:r>
              <a:rPr lang="zh-CN" altLang="en-US" sz="2400" smtClean="0"/>
              <a:t>关键问题</a:t>
            </a:r>
          </a:p>
          <a:p>
            <a:pPr lvl="1">
              <a:defRPr/>
            </a:pPr>
            <a:r>
              <a:rPr lang="zh-CN" altLang="en-US" sz="2000" smtClean="0"/>
              <a:t>掌握通信子网的拓扑</a:t>
            </a:r>
            <a:r>
              <a:rPr lang="zh-CN" altLang="en-US" sz="2000" smtClean="0">
                <a:solidFill>
                  <a:schemeClr val="hlink"/>
                </a:solidFill>
                <a:effectLst>
                  <a:outerShdw blurRad="38100" dist="38100" dir="2700000" algn="tl">
                    <a:srgbClr val="000000"/>
                  </a:outerShdw>
                </a:effectLst>
              </a:rPr>
              <a:t>结构</a:t>
            </a:r>
            <a:r>
              <a:rPr lang="zh-CN" altLang="en-US" sz="2000" smtClean="0"/>
              <a:t>，选择</a:t>
            </a:r>
            <a:r>
              <a:rPr lang="zh-CN" altLang="en-US" sz="2000" smtClean="0">
                <a:solidFill>
                  <a:schemeClr val="hlink"/>
                </a:solidFill>
                <a:effectLst>
                  <a:outerShdw blurRad="38100" dist="38100" dir="2700000" algn="tl">
                    <a:srgbClr val="000000"/>
                  </a:outerShdw>
                </a:effectLst>
              </a:rPr>
              <a:t>路由；</a:t>
            </a:r>
            <a:endParaRPr lang="en-US" altLang="zh-CN" sz="2000" smtClean="0">
              <a:solidFill>
                <a:schemeClr val="hlink"/>
              </a:solidFill>
              <a:effectLst>
                <a:outerShdw blurRad="38100" dist="38100" dir="2700000" algn="tl">
                  <a:srgbClr val="000000"/>
                </a:outerShdw>
              </a:effectLst>
            </a:endParaRPr>
          </a:p>
          <a:p>
            <a:pPr lvl="1">
              <a:defRPr/>
            </a:pPr>
            <a:r>
              <a:rPr lang="en-US" altLang="zh-CN" sz="2000" smtClean="0">
                <a:solidFill>
                  <a:schemeClr val="hlink"/>
                </a:solidFill>
                <a:effectLst>
                  <a:outerShdw blurRad="38100" dist="38100" dir="2700000" algn="tl">
                    <a:srgbClr val="000000"/>
                  </a:outerShdw>
                </a:effectLst>
              </a:rPr>
              <a:t>Hop by Hop</a:t>
            </a:r>
            <a:r>
              <a:rPr lang="en-US" altLang="zh-CN" sz="2000" smtClean="0">
                <a:effectLst>
                  <a:outerShdw blurRad="38100" dist="38100" dir="2700000" algn="tl">
                    <a:srgbClr val="000000"/>
                  </a:outerShdw>
                </a:effectLst>
              </a:rPr>
              <a:t> </a:t>
            </a:r>
            <a:r>
              <a:rPr lang="zh-CN" altLang="en-US" sz="2000" smtClean="0">
                <a:effectLst>
                  <a:outerShdw blurRad="38100" dist="38100" dir="2700000" algn="tl">
                    <a:srgbClr val="000000"/>
                  </a:outerShdw>
                </a:effectLst>
              </a:rPr>
              <a:t>寻址到目的主机</a:t>
            </a:r>
            <a:endParaRPr lang="zh-CN" altLang="en-US" sz="2000" smtClean="0"/>
          </a:p>
          <a:p>
            <a:pPr>
              <a:defRPr/>
            </a:pPr>
            <a:r>
              <a:rPr lang="zh-CN" altLang="en-US" sz="2400" smtClean="0"/>
              <a:t>为传输层提供何种服务？</a:t>
            </a:r>
          </a:p>
          <a:p>
            <a:pPr lvl="1">
              <a:defRPr/>
            </a:pPr>
            <a:r>
              <a:rPr lang="zh-CN" altLang="en-US" sz="2000" smtClean="0">
                <a:solidFill>
                  <a:srgbClr val="FF0000"/>
                </a:solidFill>
              </a:rPr>
              <a:t>面向连接</a:t>
            </a:r>
            <a:r>
              <a:rPr lang="zh-CN" altLang="en-US" sz="2000" smtClean="0"/>
              <a:t>服务：</a:t>
            </a:r>
          </a:p>
          <a:p>
            <a:pPr lvl="2">
              <a:defRPr/>
            </a:pPr>
            <a:r>
              <a:rPr lang="zh-CN" altLang="en-US" sz="1800" smtClean="0"/>
              <a:t>将复杂的功能放在</a:t>
            </a:r>
            <a:r>
              <a:rPr lang="zh-CN" altLang="en-US" sz="1800" smtClean="0">
                <a:solidFill>
                  <a:schemeClr val="hlink"/>
                </a:solidFill>
                <a:effectLst>
                  <a:outerShdw blurRad="38100" dist="38100" dir="2700000" algn="tl">
                    <a:srgbClr val="000000"/>
                  </a:outerShdw>
                </a:effectLst>
              </a:rPr>
              <a:t>网络层</a:t>
            </a:r>
          </a:p>
          <a:p>
            <a:pPr lvl="2">
              <a:defRPr/>
            </a:pPr>
            <a:r>
              <a:rPr lang="zh-CN" altLang="en-US" sz="1800" smtClean="0">
                <a:solidFill>
                  <a:srgbClr val="FF0000"/>
                </a:solidFill>
              </a:rPr>
              <a:t>传统电信观点</a:t>
            </a:r>
            <a:r>
              <a:rPr lang="zh-CN" altLang="en-US" sz="1800" smtClean="0"/>
              <a:t>：通信子网应该提供可靠的、面向连接的服务</a:t>
            </a:r>
          </a:p>
          <a:p>
            <a:pPr lvl="1">
              <a:defRPr/>
            </a:pPr>
            <a:r>
              <a:rPr lang="zh-CN" altLang="en-US" sz="2000" smtClean="0">
                <a:solidFill>
                  <a:srgbClr val="FF0000"/>
                </a:solidFill>
              </a:rPr>
              <a:t>无连接</a:t>
            </a:r>
            <a:r>
              <a:rPr lang="zh-CN" altLang="en-US" sz="2000" smtClean="0"/>
              <a:t>服务：将复杂的功能放在</a:t>
            </a:r>
            <a:r>
              <a:rPr lang="zh-CN" altLang="en-US" sz="2000" smtClean="0">
                <a:solidFill>
                  <a:schemeClr val="hlink"/>
                </a:solidFill>
                <a:effectLst>
                  <a:outerShdw blurRad="38100" dist="38100" dir="2700000" algn="tl">
                    <a:srgbClr val="000000"/>
                  </a:outerShdw>
                </a:effectLst>
              </a:rPr>
              <a:t>传输层</a:t>
            </a:r>
          </a:p>
          <a:p>
            <a:pPr lvl="2">
              <a:defRPr/>
            </a:pPr>
            <a:r>
              <a:rPr lang="en-US" altLang="zh-CN" sz="1800" smtClean="0">
                <a:solidFill>
                  <a:srgbClr val="FF0000"/>
                </a:solidFill>
              </a:rPr>
              <a:t>Internet</a:t>
            </a:r>
            <a:r>
              <a:rPr lang="zh-CN" altLang="zh-CN" sz="1800" smtClean="0">
                <a:solidFill>
                  <a:srgbClr val="FF0000"/>
                </a:solidFill>
              </a:rPr>
              <a:t>的观点</a:t>
            </a:r>
            <a:r>
              <a:rPr lang="zh-CN" altLang="zh-CN" sz="1800" smtClean="0"/>
              <a:t>：通信子网无论怎么设计</a:t>
            </a:r>
            <a:r>
              <a:rPr lang="zh-CN" altLang="zh-CN" sz="1800" smtClean="0">
                <a:solidFill>
                  <a:schemeClr val="hlink"/>
                </a:solidFill>
                <a:effectLst>
                  <a:outerShdw blurRad="38100" dist="38100" dir="2700000" algn="tl">
                    <a:srgbClr val="000000"/>
                  </a:outerShdw>
                </a:effectLst>
              </a:rPr>
              <a:t>都是不可靠</a:t>
            </a:r>
            <a:r>
              <a:rPr lang="zh-CN" altLang="zh-CN" sz="1800" smtClean="0"/>
              <a:t>的，因此网络层</a:t>
            </a:r>
            <a:r>
              <a:rPr lang="zh-CN" altLang="zh-CN" sz="1800" smtClean="0">
                <a:solidFill>
                  <a:schemeClr val="hlink"/>
                </a:solidFill>
                <a:effectLst>
                  <a:outerShdw blurRad="38100" dist="38100" dir="2700000" algn="tl">
                    <a:srgbClr val="000000"/>
                  </a:outerShdw>
                </a:effectLst>
              </a:rPr>
              <a:t>只需提供无连接</a:t>
            </a:r>
            <a:r>
              <a:rPr lang="zh-CN" altLang="zh-CN" sz="1800" smtClean="0"/>
              <a:t>服务。</a:t>
            </a:r>
            <a:endParaRPr lang="zh-CN" altLang="en-US" sz="1800" smtClean="0"/>
          </a:p>
        </p:txBody>
      </p:sp>
    </p:spTree>
  </p:cSld>
  <p:clrMapOvr>
    <a:masterClrMapping/>
  </p:clrMapOvr>
  <p:transition spd="med">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7D2B271B-B998-46F8-A697-02C7159F63C5}" type="datetime1">
              <a:rPr lang="zh-CN" altLang="en-US">
                <a:ea typeface="黑体" pitchFamily="49" charset="-122"/>
              </a:rPr>
              <a:pPr eaLnBrk="0" hangingPunct="0"/>
              <a:t>2014-12-3</a:t>
            </a:fld>
            <a:endParaRPr lang="en-US" altLang="zh-CN">
              <a:ea typeface="黑体" pitchFamily="49" charset="-122"/>
            </a:endParaRPr>
          </a:p>
        </p:txBody>
      </p:sp>
      <p:sp>
        <p:nvSpPr>
          <p:cNvPr id="4" name="灯片编号占位符 5"/>
          <p:cNvSpPr>
            <a:spLocks noGrp="1"/>
          </p:cNvSpPr>
          <p:nvPr>
            <p:ph type="sldNum" sz="quarter" idx="11"/>
          </p:nvPr>
        </p:nvSpPr>
        <p:spPr/>
        <p:txBody>
          <a:bodyPr/>
          <a:lstStyle/>
          <a:p>
            <a:pPr>
              <a:defRPr/>
            </a:pPr>
            <a:fld id="{1855D6F9-FB15-4D4D-BCFE-08B29A311853}" type="slidenum">
              <a:rPr lang="en-US" altLang="zh-CN"/>
              <a:pPr>
                <a:defRPr/>
              </a:pPr>
              <a:t>22</a:t>
            </a:fld>
            <a:endParaRPr lang="en-US" altLang="zh-CN"/>
          </a:p>
        </p:txBody>
      </p:sp>
      <p:sp>
        <p:nvSpPr>
          <p:cNvPr id="897026" name="Rectangle 2"/>
          <p:cNvSpPr>
            <a:spLocks noGrp="1" noChangeArrowheads="1"/>
          </p:cNvSpPr>
          <p:nvPr>
            <p:ph type="body" idx="1"/>
          </p:nvPr>
        </p:nvSpPr>
        <p:spPr>
          <a:xfrm>
            <a:off x="357188" y="428625"/>
            <a:ext cx="8458200" cy="5740400"/>
          </a:xfrm>
        </p:spPr>
        <p:txBody>
          <a:bodyPr/>
          <a:lstStyle/>
          <a:p>
            <a:pPr>
              <a:defRPr/>
            </a:pPr>
            <a:r>
              <a:rPr lang="zh-CN" altLang="en-US" smtClean="0"/>
              <a:t>网络层的内部组织</a:t>
            </a:r>
          </a:p>
          <a:p>
            <a:pPr lvl="1">
              <a:defRPr/>
            </a:pPr>
            <a:r>
              <a:rPr lang="zh-CN" altLang="en-US" smtClean="0"/>
              <a:t>虚电路（</a:t>
            </a:r>
            <a:r>
              <a:rPr lang="en-US" altLang="zh-CN" smtClean="0"/>
              <a:t>virtual circuit</a:t>
            </a:r>
            <a:r>
              <a:rPr lang="zh-CN" altLang="en-US" smtClean="0"/>
              <a:t>）</a:t>
            </a:r>
          </a:p>
          <a:p>
            <a:pPr lvl="1">
              <a:defRPr/>
            </a:pPr>
            <a:r>
              <a:rPr lang="zh-CN" altLang="en-US" smtClean="0"/>
              <a:t>数据报（</a:t>
            </a:r>
            <a:r>
              <a:rPr lang="en-US" altLang="zh-CN" smtClean="0"/>
              <a:t>datagram</a:t>
            </a:r>
            <a:r>
              <a:rPr lang="zh-CN" altLang="en-US" smtClean="0"/>
              <a:t>）</a:t>
            </a:r>
          </a:p>
          <a:p>
            <a:pPr>
              <a:defRPr/>
            </a:pPr>
            <a:r>
              <a:rPr lang="zh-CN" altLang="en-US" smtClean="0"/>
              <a:t>虚电路子网</a:t>
            </a:r>
            <a:r>
              <a:rPr lang="en-US" altLang="zh-CN" smtClean="0">
                <a:solidFill>
                  <a:srgbClr val="FF0000"/>
                </a:solidFill>
              </a:rPr>
              <a:t>vs</a:t>
            </a:r>
            <a:r>
              <a:rPr lang="zh-CN" altLang="en-US" smtClean="0"/>
              <a:t>数据报子网</a:t>
            </a:r>
          </a:p>
          <a:p>
            <a:pPr lvl="1">
              <a:defRPr/>
            </a:pPr>
            <a:r>
              <a:rPr lang="zh-CN" altLang="en-US" smtClean="0"/>
              <a:t>路由器内存空间与带宽的权衡</a:t>
            </a:r>
          </a:p>
          <a:p>
            <a:pPr lvl="2">
              <a:defRPr/>
            </a:pPr>
            <a:r>
              <a:rPr lang="zh-CN" altLang="en-US" smtClean="0"/>
              <a:t>虚电路方式，路由器需要维护</a:t>
            </a:r>
            <a:r>
              <a:rPr lang="zh-CN" altLang="en-US" smtClean="0">
                <a:solidFill>
                  <a:srgbClr val="FF0000"/>
                </a:solidFill>
              </a:rPr>
              <a:t>虚电路的状态信息</a:t>
            </a:r>
            <a:r>
              <a:rPr lang="zh-CN" altLang="en-US" smtClean="0"/>
              <a:t>；</a:t>
            </a:r>
          </a:p>
          <a:p>
            <a:pPr lvl="2">
              <a:defRPr/>
            </a:pPr>
            <a:r>
              <a:rPr lang="zh-CN" altLang="en-US" smtClean="0"/>
              <a:t>数据报方式，每个包携完整</a:t>
            </a:r>
            <a:r>
              <a:rPr lang="zh-CN" altLang="en-US" smtClean="0">
                <a:solidFill>
                  <a:srgbClr val="FF0000"/>
                </a:solidFill>
              </a:rPr>
              <a:t>目</a:t>
            </a:r>
            <a:r>
              <a:rPr lang="en-US" altLang="zh-CN" smtClean="0">
                <a:solidFill>
                  <a:srgbClr val="FF0000"/>
                </a:solidFill>
              </a:rPr>
              <a:t>/</a:t>
            </a:r>
            <a:r>
              <a:rPr lang="zh-CN" altLang="en-US" smtClean="0">
                <a:solidFill>
                  <a:srgbClr val="FF0000"/>
                </a:solidFill>
              </a:rPr>
              <a:t>源地址</a:t>
            </a:r>
            <a:r>
              <a:rPr lang="zh-CN" altLang="en-US" smtClean="0"/>
              <a:t>，</a:t>
            </a:r>
            <a:r>
              <a:rPr lang="zh-CN" altLang="en-US" smtClean="0">
                <a:solidFill>
                  <a:srgbClr val="FF0000"/>
                </a:solidFill>
              </a:rPr>
              <a:t>无状态</a:t>
            </a:r>
            <a:r>
              <a:rPr lang="zh-CN" altLang="en-US" smtClean="0"/>
              <a:t>但</a:t>
            </a:r>
            <a:r>
              <a:rPr lang="zh-CN" altLang="en-US" smtClean="0">
                <a:solidFill>
                  <a:srgbClr val="FF0000"/>
                </a:solidFill>
              </a:rPr>
              <a:t>浪费带宽</a:t>
            </a:r>
            <a:r>
              <a:rPr lang="zh-CN" altLang="en-US" smtClean="0"/>
              <a:t>；</a:t>
            </a:r>
          </a:p>
          <a:p>
            <a:pPr lvl="1">
              <a:defRPr/>
            </a:pPr>
            <a:r>
              <a:rPr lang="zh-CN" altLang="en-US" smtClean="0"/>
              <a:t>连接建立时间与地址查找时间的权衡</a:t>
            </a:r>
          </a:p>
          <a:p>
            <a:pPr lvl="2">
              <a:defRPr/>
            </a:pPr>
            <a:r>
              <a:rPr lang="zh-CN" altLang="en-US" smtClean="0"/>
              <a:t>虚电路需要在</a:t>
            </a:r>
            <a:r>
              <a:rPr lang="zh-CN" altLang="en-US" smtClean="0">
                <a:solidFill>
                  <a:srgbClr val="FF0000"/>
                </a:solidFill>
              </a:rPr>
              <a:t>建立连接</a:t>
            </a:r>
            <a:r>
              <a:rPr lang="zh-CN" altLang="en-US" smtClean="0"/>
              <a:t>时花费时间（带外信令）</a:t>
            </a:r>
          </a:p>
          <a:p>
            <a:pPr lvl="2">
              <a:defRPr/>
            </a:pPr>
            <a:r>
              <a:rPr lang="zh-CN" altLang="en-US" smtClean="0"/>
              <a:t>数据报则在</a:t>
            </a:r>
            <a:r>
              <a:rPr lang="zh-CN" altLang="en-US" smtClean="0">
                <a:solidFill>
                  <a:srgbClr val="FF0000"/>
                </a:solidFill>
              </a:rPr>
              <a:t>每次路由时过程复杂</a:t>
            </a:r>
          </a:p>
          <a:p>
            <a:pPr lvl="1">
              <a:defRPr/>
            </a:pPr>
            <a:r>
              <a:rPr lang="zh-CN" altLang="en-US" smtClean="0"/>
              <a:t>服务质量</a:t>
            </a:r>
            <a:r>
              <a:rPr lang="en-US" altLang="zh-CN" smtClean="0"/>
              <a:t>QoS</a:t>
            </a:r>
            <a:r>
              <a:rPr lang="zh-CN" altLang="en-US" smtClean="0"/>
              <a:t>（</a:t>
            </a:r>
            <a:r>
              <a:rPr lang="en-US" altLang="zh-CN" smtClean="0"/>
              <a:t>Quality of Service</a:t>
            </a:r>
            <a:r>
              <a:rPr lang="zh-CN" altLang="en-US" smtClean="0"/>
              <a:t>）权衡</a:t>
            </a:r>
          </a:p>
          <a:p>
            <a:pPr lvl="2">
              <a:defRPr/>
            </a:pPr>
            <a:r>
              <a:rPr lang="zh-CN" altLang="en-US" smtClean="0"/>
              <a:t>电路方式容易</a:t>
            </a:r>
            <a:r>
              <a:rPr lang="zh-CN" altLang="en-US" smtClean="0">
                <a:solidFill>
                  <a:srgbClr val="FF0000"/>
                </a:solidFill>
              </a:rPr>
              <a:t>保证服务质量</a:t>
            </a:r>
            <a:r>
              <a:rPr lang="zh-CN" altLang="en-US" smtClean="0"/>
              <a:t>适用于</a:t>
            </a:r>
            <a:r>
              <a:rPr lang="zh-CN" altLang="en-US" smtClean="0">
                <a:solidFill>
                  <a:srgbClr val="FF0000"/>
                </a:solidFill>
              </a:rPr>
              <a:t>实时</a:t>
            </a:r>
            <a:r>
              <a:rPr lang="zh-CN" altLang="en-US" smtClean="0"/>
              <a:t>操作，但比较</a:t>
            </a:r>
            <a:r>
              <a:rPr lang="zh-CN" altLang="en-US" smtClean="0">
                <a:solidFill>
                  <a:srgbClr val="FF0000"/>
                </a:solidFill>
              </a:rPr>
              <a:t>脆弱</a:t>
            </a:r>
            <a:r>
              <a:rPr lang="zh-CN" altLang="en-US" smtClean="0"/>
              <a:t>。</a:t>
            </a:r>
          </a:p>
          <a:p>
            <a:pPr lvl="2">
              <a:defRPr/>
            </a:pPr>
            <a:r>
              <a:rPr lang="zh-CN" altLang="en-US" smtClean="0"/>
              <a:t>数据报不保证服务质量，但对于通信</a:t>
            </a:r>
            <a:r>
              <a:rPr lang="zh-CN" altLang="en-US" smtClean="0">
                <a:solidFill>
                  <a:srgbClr val="FF0000"/>
                </a:solidFill>
              </a:rPr>
              <a:t>线路故障</a:t>
            </a:r>
            <a:r>
              <a:rPr lang="zh-CN" altLang="en-US" smtClean="0"/>
              <a:t>，适应性</a:t>
            </a:r>
            <a:r>
              <a:rPr lang="zh-CN" altLang="en-US" smtClean="0">
                <a:solidFill>
                  <a:srgbClr val="FF0000"/>
                </a:solidFill>
              </a:rPr>
              <a:t>很强</a:t>
            </a:r>
            <a:r>
              <a:rPr lang="zh-CN" altLang="en-US" smtClean="0"/>
              <a:t>。</a:t>
            </a:r>
          </a:p>
        </p:txBody>
      </p:sp>
    </p:spTree>
  </p:cSld>
  <p:clrMapOvr>
    <a:masterClrMapping/>
  </p:clrMapOvr>
  <p:transition spd="med">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1"/>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D1480DC-4A88-4953-A4E3-84C7939AA184}" type="datetime1">
              <a:rPr lang="zh-CN" altLang="en-US" smtClean="0"/>
              <a:pPr/>
              <a:t>2014-12-3</a:t>
            </a:fld>
            <a:endParaRPr lang="en-US" altLang="zh-CN" smtClean="0"/>
          </a:p>
        </p:txBody>
      </p:sp>
      <p:sp>
        <p:nvSpPr>
          <p:cNvPr id="74" name="灯片编号占位符 3"/>
          <p:cNvSpPr>
            <a:spLocks noGrp="1"/>
          </p:cNvSpPr>
          <p:nvPr>
            <p:ph type="sldNum" sz="quarter" idx="12"/>
          </p:nvPr>
        </p:nvSpPr>
        <p:spPr/>
        <p:txBody>
          <a:bodyPr/>
          <a:lstStyle/>
          <a:p>
            <a:pPr>
              <a:defRPr/>
            </a:pPr>
            <a:fld id="{4357B3B2-BF88-46F9-BB50-0E4C40BB3B36}" type="slidenum">
              <a:rPr lang="en-US" altLang="zh-CN"/>
              <a:pPr>
                <a:defRPr/>
              </a:pPr>
              <a:t>23</a:t>
            </a:fld>
            <a:endParaRPr lang="en-US" altLang="zh-CN"/>
          </a:p>
        </p:txBody>
      </p:sp>
      <p:sp>
        <p:nvSpPr>
          <p:cNvPr id="1112066" name="Rectangle 2"/>
          <p:cNvSpPr>
            <a:spLocks noGrp="1" noChangeArrowheads="1"/>
          </p:cNvSpPr>
          <p:nvPr>
            <p:ph type="title" idx="4294967295"/>
          </p:nvPr>
        </p:nvSpPr>
        <p:spPr/>
        <p:txBody>
          <a:bodyPr lIns="91440" tIns="45720" rIns="91440" bIns="45720"/>
          <a:lstStyle/>
          <a:p>
            <a:pPr>
              <a:defRPr/>
            </a:pPr>
            <a:r>
              <a:rPr lang="en-US" altLang="zh-CN" smtClean="0"/>
              <a:t>IP Suite: End Hosts vs. Routers</a:t>
            </a:r>
          </a:p>
        </p:txBody>
      </p:sp>
      <p:sp>
        <p:nvSpPr>
          <p:cNvPr id="35845" name="Slide Number Placeholder 2"/>
          <p:cNvSpPr txBox="1">
            <a:spLocks noGrp="1"/>
          </p:cNvSpPr>
          <p:nvPr/>
        </p:nvSpPr>
        <p:spPr bwMode="auto">
          <a:xfrm>
            <a:off x="8001000" y="6324600"/>
            <a:ext cx="914400" cy="381000"/>
          </a:xfrm>
          <a:prstGeom prst="rect">
            <a:avLst/>
          </a:prstGeom>
          <a:noFill/>
          <a:ln w="9525">
            <a:noFill/>
            <a:miter lim="800000"/>
            <a:headEnd/>
            <a:tailEnd/>
          </a:ln>
        </p:spPr>
        <p:txBody>
          <a:bodyPr/>
          <a:lstStyle/>
          <a:p>
            <a:pPr algn="r"/>
            <a:fld id="{6BA76E6E-C5DA-46AB-9010-1F0084B5690B}" type="slidenum">
              <a:rPr lang="en-US" altLang="zh-CN" sz="1400">
                <a:latin typeface="Times New Roman" pitchFamily="18" charset="0"/>
                <a:cs typeface="Arial" pitchFamily="34" charset="0"/>
              </a:rPr>
              <a:pPr algn="r"/>
              <a:t>23</a:t>
            </a:fld>
            <a:endParaRPr lang="en-US" altLang="zh-CN" sz="1400">
              <a:latin typeface="Times New Roman" pitchFamily="18" charset="0"/>
              <a:cs typeface="Arial" pitchFamily="34" charset="0"/>
            </a:endParaRPr>
          </a:p>
        </p:txBody>
      </p:sp>
      <p:sp>
        <p:nvSpPr>
          <p:cNvPr id="35846" name="Rectangle 3"/>
          <p:cNvSpPr>
            <a:spLocks noChangeArrowheads="1"/>
          </p:cNvSpPr>
          <p:nvPr/>
        </p:nvSpPr>
        <p:spPr bwMode="auto">
          <a:xfrm>
            <a:off x="693738" y="1739900"/>
            <a:ext cx="914400" cy="582613"/>
          </a:xfrm>
          <a:prstGeom prst="rect">
            <a:avLst/>
          </a:prstGeom>
          <a:solidFill>
            <a:srgbClr val="FF7C80"/>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47" name="Rectangle 4"/>
          <p:cNvSpPr>
            <a:spLocks noChangeArrowheads="1"/>
          </p:cNvSpPr>
          <p:nvPr/>
        </p:nvSpPr>
        <p:spPr bwMode="auto">
          <a:xfrm>
            <a:off x="703263" y="2932113"/>
            <a:ext cx="914400" cy="582612"/>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48" name="Text Box 5"/>
          <p:cNvSpPr txBox="1">
            <a:spLocks noChangeArrowheads="1"/>
          </p:cNvSpPr>
          <p:nvPr/>
        </p:nvSpPr>
        <p:spPr bwMode="auto">
          <a:xfrm>
            <a:off x="806450" y="1839913"/>
            <a:ext cx="755650" cy="366712"/>
          </a:xfrm>
          <a:prstGeom prst="rect">
            <a:avLst/>
          </a:prstGeom>
          <a:no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HTTP</a:t>
            </a:r>
          </a:p>
        </p:txBody>
      </p:sp>
      <p:sp>
        <p:nvSpPr>
          <p:cNvPr id="35849" name="Text Box 6"/>
          <p:cNvSpPr txBox="1">
            <a:spLocks noChangeArrowheads="1"/>
          </p:cNvSpPr>
          <p:nvPr/>
        </p:nvSpPr>
        <p:spPr bwMode="auto">
          <a:xfrm>
            <a:off x="890588" y="3030538"/>
            <a:ext cx="603250" cy="366712"/>
          </a:xfrm>
          <a:prstGeom prst="rect">
            <a:avLst/>
          </a:prstGeom>
          <a:no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TCP</a:t>
            </a:r>
          </a:p>
        </p:txBody>
      </p:sp>
      <p:grpSp>
        <p:nvGrpSpPr>
          <p:cNvPr id="35850" name="Group 7"/>
          <p:cNvGrpSpPr>
            <a:grpSpLocks/>
          </p:cNvGrpSpPr>
          <p:nvPr/>
        </p:nvGrpSpPr>
        <p:grpSpPr bwMode="auto">
          <a:xfrm>
            <a:off x="688975" y="4119563"/>
            <a:ext cx="914400" cy="582612"/>
            <a:chOff x="323" y="2664"/>
            <a:chExt cx="576" cy="367"/>
          </a:xfrm>
        </p:grpSpPr>
        <p:sp>
          <p:nvSpPr>
            <p:cNvPr id="35913" name="Rectangle 8"/>
            <p:cNvSpPr>
              <a:spLocks noChangeArrowheads="1"/>
            </p:cNvSpPr>
            <p:nvPr/>
          </p:nvSpPr>
          <p:spPr bwMode="auto">
            <a:xfrm>
              <a:off x="323" y="2664"/>
              <a:ext cx="576" cy="367"/>
            </a:xfrm>
            <a:prstGeom prst="rect">
              <a:avLst/>
            </a:prstGeom>
            <a:solidFill>
              <a:srgbClr val="FFCC00"/>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914" name="Text Box 9"/>
            <p:cNvSpPr txBox="1">
              <a:spLocks noChangeArrowheads="1"/>
            </p:cNvSpPr>
            <p:nvPr/>
          </p:nvSpPr>
          <p:spPr bwMode="auto">
            <a:xfrm>
              <a:off x="500" y="2729"/>
              <a:ext cx="244" cy="231"/>
            </a:xfrm>
            <a:prstGeom prst="rect">
              <a:avLst/>
            </a:prstGeom>
            <a:solidFill>
              <a:srgbClr val="FFCC00"/>
            </a:solid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IP</a:t>
              </a:r>
            </a:p>
          </p:txBody>
        </p:sp>
      </p:grpSp>
      <p:sp>
        <p:nvSpPr>
          <p:cNvPr id="35851" name="Rectangle 11"/>
          <p:cNvSpPr>
            <a:spLocks noChangeArrowheads="1"/>
          </p:cNvSpPr>
          <p:nvPr/>
        </p:nvSpPr>
        <p:spPr bwMode="auto">
          <a:xfrm>
            <a:off x="669925" y="5349875"/>
            <a:ext cx="906463" cy="606425"/>
          </a:xfrm>
          <a:prstGeom prst="rect">
            <a:avLst/>
          </a:prstGeom>
          <a:solidFill>
            <a:srgbClr val="CCFFCC"/>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52" name="Text Box 12"/>
          <p:cNvSpPr txBox="1">
            <a:spLocks noChangeArrowheads="1"/>
          </p:cNvSpPr>
          <p:nvPr/>
        </p:nvSpPr>
        <p:spPr bwMode="auto">
          <a:xfrm>
            <a:off x="677863" y="5387975"/>
            <a:ext cx="898525" cy="531813"/>
          </a:xfrm>
          <a:prstGeom prst="rect">
            <a:avLst/>
          </a:prstGeom>
          <a:noFill/>
          <a:ln w="9525">
            <a:noFill/>
            <a:miter lim="800000"/>
            <a:headEnd/>
            <a:tailEnd/>
          </a:ln>
        </p:spPr>
        <p:txBody>
          <a:bodyPr wrap="none">
            <a:spAutoFit/>
          </a:bodyPr>
          <a:lstStyle/>
          <a:p>
            <a:pPr algn="ctr" eaLnBrk="0" hangingPunct="0">
              <a:lnSpc>
                <a:spcPct val="90000"/>
              </a:lnSpc>
            </a:pPr>
            <a:r>
              <a:rPr lang="en-US" altLang="zh-CN" sz="1600">
                <a:latin typeface="Times New Roman" pitchFamily="18" charset="0"/>
                <a:cs typeface="Arial" pitchFamily="34" charset="0"/>
              </a:rPr>
              <a:t>Ethernet</a:t>
            </a:r>
          </a:p>
          <a:p>
            <a:pPr algn="ctr" eaLnBrk="0" hangingPunct="0">
              <a:lnSpc>
                <a:spcPct val="90000"/>
              </a:lnSpc>
            </a:pPr>
            <a:r>
              <a:rPr lang="en-US" altLang="zh-CN" sz="1600">
                <a:latin typeface="Times New Roman" pitchFamily="18" charset="0"/>
                <a:cs typeface="Arial" pitchFamily="34" charset="0"/>
              </a:rPr>
              <a:t>interface</a:t>
            </a:r>
          </a:p>
        </p:txBody>
      </p:sp>
      <p:sp>
        <p:nvSpPr>
          <p:cNvPr id="35853" name="Line 13"/>
          <p:cNvSpPr>
            <a:spLocks noChangeShapeType="1"/>
          </p:cNvSpPr>
          <p:nvPr/>
        </p:nvSpPr>
        <p:spPr bwMode="auto">
          <a:xfrm>
            <a:off x="1147763" y="2314575"/>
            <a:ext cx="0"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54" name="Line 14"/>
          <p:cNvSpPr>
            <a:spLocks noChangeShapeType="1"/>
          </p:cNvSpPr>
          <p:nvPr/>
        </p:nvSpPr>
        <p:spPr bwMode="auto">
          <a:xfrm>
            <a:off x="1147763" y="3521075"/>
            <a:ext cx="0"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55" name="Line 15"/>
          <p:cNvSpPr>
            <a:spLocks noChangeShapeType="1"/>
          </p:cNvSpPr>
          <p:nvPr/>
        </p:nvSpPr>
        <p:spPr bwMode="auto">
          <a:xfrm>
            <a:off x="1147763" y="4713288"/>
            <a:ext cx="0"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56" name="Rectangle 16"/>
          <p:cNvSpPr>
            <a:spLocks noChangeArrowheads="1"/>
          </p:cNvSpPr>
          <p:nvPr/>
        </p:nvSpPr>
        <p:spPr bwMode="auto">
          <a:xfrm>
            <a:off x="538163" y="1538288"/>
            <a:ext cx="1303337" cy="4848225"/>
          </a:xfrm>
          <a:prstGeom prst="rect">
            <a:avLst/>
          </a:prstGeom>
          <a:noFill/>
          <a:ln w="9525">
            <a:solidFill>
              <a:srgbClr val="3333FF"/>
            </a:solidFill>
            <a:prstDash val="sysDot"/>
            <a:miter lim="800000"/>
            <a:headEnd/>
            <a:tailEnd/>
          </a:ln>
        </p:spPr>
        <p:txBody>
          <a:bodyPr wrap="none" anchor="ctr"/>
          <a:lstStyle/>
          <a:p>
            <a:pPr algn="ctr"/>
            <a:endParaRPr lang="zh-CN" altLang="zh-CN" sz="2000" b="1">
              <a:latin typeface="Helvetica"/>
              <a:cs typeface="Arial" pitchFamily="34" charset="0"/>
            </a:endParaRPr>
          </a:p>
        </p:txBody>
      </p:sp>
      <p:sp>
        <p:nvSpPr>
          <p:cNvPr id="35857" name="Rectangle 17"/>
          <p:cNvSpPr>
            <a:spLocks noChangeArrowheads="1"/>
          </p:cNvSpPr>
          <p:nvPr/>
        </p:nvSpPr>
        <p:spPr bwMode="auto">
          <a:xfrm>
            <a:off x="7648575" y="1739900"/>
            <a:ext cx="914400" cy="582613"/>
          </a:xfrm>
          <a:prstGeom prst="rect">
            <a:avLst/>
          </a:prstGeom>
          <a:solidFill>
            <a:srgbClr val="FF7C80"/>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58" name="Rectangle 18"/>
          <p:cNvSpPr>
            <a:spLocks noChangeArrowheads="1"/>
          </p:cNvSpPr>
          <p:nvPr/>
        </p:nvSpPr>
        <p:spPr bwMode="auto">
          <a:xfrm>
            <a:off x="7658100" y="2932113"/>
            <a:ext cx="914400" cy="582612"/>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59" name="Rectangle 19"/>
          <p:cNvSpPr>
            <a:spLocks noChangeArrowheads="1"/>
          </p:cNvSpPr>
          <p:nvPr/>
        </p:nvSpPr>
        <p:spPr bwMode="auto">
          <a:xfrm>
            <a:off x="7643813" y="4119563"/>
            <a:ext cx="914400" cy="582612"/>
          </a:xfrm>
          <a:prstGeom prst="rect">
            <a:avLst/>
          </a:prstGeom>
          <a:solidFill>
            <a:srgbClr val="FFCC00"/>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60" name="Rectangle 20"/>
          <p:cNvSpPr>
            <a:spLocks noChangeArrowheads="1"/>
          </p:cNvSpPr>
          <p:nvPr/>
        </p:nvSpPr>
        <p:spPr bwMode="auto">
          <a:xfrm>
            <a:off x="7659688" y="5310188"/>
            <a:ext cx="906462" cy="606425"/>
          </a:xfrm>
          <a:prstGeom prst="rect">
            <a:avLst/>
          </a:prstGeom>
          <a:solidFill>
            <a:srgbClr val="CCFFCC"/>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61" name="Text Box 21"/>
          <p:cNvSpPr txBox="1">
            <a:spLocks noChangeArrowheads="1"/>
          </p:cNvSpPr>
          <p:nvPr/>
        </p:nvSpPr>
        <p:spPr bwMode="auto">
          <a:xfrm>
            <a:off x="7761288" y="1839913"/>
            <a:ext cx="755650" cy="366712"/>
          </a:xfrm>
          <a:prstGeom prst="rect">
            <a:avLst/>
          </a:prstGeom>
          <a:no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HTTP</a:t>
            </a:r>
          </a:p>
        </p:txBody>
      </p:sp>
      <p:sp>
        <p:nvSpPr>
          <p:cNvPr id="35862" name="Text Box 22"/>
          <p:cNvSpPr txBox="1">
            <a:spLocks noChangeArrowheads="1"/>
          </p:cNvSpPr>
          <p:nvPr/>
        </p:nvSpPr>
        <p:spPr bwMode="auto">
          <a:xfrm>
            <a:off x="7845425" y="3030538"/>
            <a:ext cx="603250" cy="366712"/>
          </a:xfrm>
          <a:prstGeom prst="rect">
            <a:avLst/>
          </a:prstGeom>
          <a:no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TCP</a:t>
            </a:r>
          </a:p>
        </p:txBody>
      </p:sp>
      <p:sp>
        <p:nvSpPr>
          <p:cNvPr id="35863" name="Text Box 23"/>
          <p:cNvSpPr txBox="1">
            <a:spLocks noChangeArrowheads="1"/>
          </p:cNvSpPr>
          <p:nvPr/>
        </p:nvSpPr>
        <p:spPr bwMode="auto">
          <a:xfrm>
            <a:off x="7940675" y="4235450"/>
            <a:ext cx="387350" cy="366713"/>
          </a:xfrm>
          <a:prstGeom prst="rect">
            <a:avLst/>
          </a:prstGeom>
          <a:no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IP</a:t>
            </a:r>
          </a:p>
        </p:txBody>
      </p:sp>
      <p:sp>
        <p:nvSpPr>
          <p:cNvPr id="35864" name="Text Box 24"/>
          <p:cNvSpPr txBox="1">
            <a:spLocks noChangeArrowheads="1"/>
          </p:cNvSpPr>
          <p:nvPr/>
        </p:nvSpPr>
        <p:spPr bwMode="auto">
          <a:xfrm>
            <a:off x="7683500" y="5349875"/>
            <a:ext cx="898525" cy="533400"/>
          </a:xfrm>
          <a:prstGeom prst="rect">
            <a:avLst/>
          </a:prstGeom>
          <a:noFill/>
          <a:ln w="9525">
            <a:noFill/>
            <a:miter lim="800000"/>
            <a:headEnd/>
            <a:tailEnd/>
          </a:ln>
        </p:spPr>
        <p:txBody>
          <a:bodyPr wrap="none">
            <a:spAutoFit/>
          </a:bodyPr>
          <a:lstStyle/>
          <a:p>
            <a:pPr algn="ctr" eaLnBrk="0" hangingPunct="0">
              <a:lnSpc>
                <a:spcPct val="90000"/>
              </a:lnSpc>
            </a:pPr>
            <a:r>
              <a:rPr lang="en-US" altLang="zh-CN" sz="1600">
                <a:latin typeface="Times New Roman" pitchFamily="18" charset="0"/>
                <a:cs typeface="Arial" pitchFamily="34" charset="0"/>
              </a:rPr>
              <a:t>Ethernet</a:t>
            </a:r>
          </a:p>
          <a:p>
            <a:pPr algn="ctr" eaLnBrk="0" hangingPunct="0">
              <a:lnSpc>
                <a:spcPct val="90000"/>
              </a:lnSpc>
            </a:pPr>
            <a:r>
              <a:rPr lang="en-US" altLang="zh-CN" sz="1600">
                <a:latin typeface="Times New Roman" pitchFamily="18" charset="0"/>
                <a:cs typeface="Arial" pitchFamily="34" charset="0"/>
              </a:rPr>
              <a:t>interface</a:t>
            </a:r>
          </a:p>
        </p:txBody>
      </p:sp>
      <p:sp>
        <p:nvSpPr>
          <p:cNvPr id="35865" name="Line 25"/>
          <p:cNvSpPr>
            <a:spLocks noChangeShapeType="1"/>
          </p:cNvSpPr>
          <p:nvPr/>
        </p:nvSpPr>
        <p:spPr bwMode="auto">
          <a:xfrm>
            <a:off x="8102600" y="2314575"/>
            <a:ext cx="0"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66" name="Line 26"/>
          <p:cNvSpPr>
            <a:spLocks noChangeShapeType="1"/>
          </p:cNvSpPr>
          <p:nvPr/>
        </p:nvSpPr>
        <p:spPr bwMode="auto">
          <a:xfrm>
            <a:off x="8102600" y="3521075"/>
            <a:ext cx="0"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67" name="Line 27"/>
          <p:cNvSpPr>
            <a:spLocks noChangeShapeType="1"/>
          </p:cNvSpPr>
          <p:nvPr/>
        </p:nvSpPr>
        <p:spPr bwMode="auto">
          <a:xfrm>
            <a:off x="8102600" y="4713288"/>
            <a:ext cx="0"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68" name="Rectangle 28"/>
          <p:cNvSpPr>
            <a:spLocks noChangeArrowheads="1"/>
          </p:cNvSpPr>
          <p:nvPr/>
        </p:nvSpPr>
        <p:spPr bwMode="auto">
          <a:xfrm>
            <a:off x="7493000" y="1538288"/>
            <a:ext cx="1303338" cy="4848225"/>
          </a:xfrm>
          <a:prstGeom prst="rect">
            <a:avLst/>
          </a:prstGeom>
          <a:noFill/>
          <a:ln w="9525">
            <a:solidFill>
              <a:srgbClr val="3333FF"/>
            </a:solidFill>
            <a:prstDash val="sysDot"/>
            <a:miter lim="800000"/>
            <a:headEnd/>
            <a:tailEnd/>
          </a:ln>
        </p:spPr>
        <p:txBody>
          <a:bodyPr wrap="none" anchor="ctr"/>
          <a:lstStyle/>
          <a:p>
            <a:pPr algn="ctr"/>
            <a:endParaRPr lang="zh-CN" altLang="zh-CN" sz="2000" b="1">
              <a:latin typeface="Helvetica"/>
              <a:cs typeface="Arial" pitchFamily="34" charset="0"/>
            </a:endParaRPr>
          </a:p>
        </p:txBody>
      </p:sp>
      <p:sp>
        <p:nvSpPr>
          <p:cNvPr id="35869" name="Line 29"/>
          <p:cNvSpPr>
            <a:spLocks noChangeShapeType="1"/>
          </p:cNvSpPr>
          <p:nvPr/>
        </p:nvSpPr>
        <p:spPr bwMode="auto">
          <a:xfrm>
            <a:off x="1139825" y="5935663"/>
            <a:ext cx="0" cy="373062"/>
          </a:xfrm>
          <a:prstGeom prst="line">
            <a:avLst/>
          </a:prstGeom>
          <a:noFill/>
          <a:ln w="25400">
            <a:solidFill>
              <a:schemeClr val="tx1"/>
            </a:solidFill>
            <a:round/>
            <a:headEnd/>
            <a:tailEnd/>
          </a:ln>
        </p:spPr>
        <p:txBody>
          <a:bodyPr/>
          <a:lstStyle/>
          <a:p>
            <a:endParaRPr lang="zh-CN" altLang="en-US"/>
          </a:p>
        </p:txBody>
      </p:sp>
      <p:sp>
        <p:nvSpPr>
          <p:cNvPr id="35870" name="Line 30"/>
          <p:cNvSpPr>
            <a:spLocks noChangeShapeType="1"/>
          </p:cNvSpPr>
          <p:nvPr/>
        </p:nvSpPr>
        <p:spPr bwMode="auto">
          <a:xfrm>
            <a:off x="808038" y="6308725"/>
            <a:ext cx="2327275" cy="0"/>
          </a:xfrm>
          <a:prstGeom prst="line">
            <a:avLst/>
          </a:prstGeom>
          <a:noFill/>
          <a:ln w="25400">
            <a:solidFill>
              <a:schemeClr val="tx1"/>
            </a:solidFill>
            <a:round/>
            <a:headEnd/>
            <a:tailEnd/>
          </a:ln>
        </p:spPr>
        <p:txBody>
          <a:bodyPr/>
          <a:lstStyle/>
          <a:p>
            <a:endParaRPr lang="zh-CN" altLang="en-US"/>
          </a:p>
        </p:txBody>
      </p:sp>
      <p:grpSp>
        <p:nvGrpSpPr>
          <p:cNvPr id="35871" name="Group 31"/>
          <p:cNvGrpSpPr>
            <a:grpSpLocks/>
          </p:cNvGrpSpPr>
          <p:nvPr/>
        </p:nvGrpSpPr>
        <p:grpSpPr bwMode="auto">
          <a:xfrm>
            <a:off x="2905125" y="4148138"/>
            <a:ext cx="914400" cy="582612"/>
            <a:chOff x="323" y="2664"/>
            <a:chExt cx="576" cy="367"/>
          </a:xfrm>
        </p:grpSpPr>
        <p:sp>
          <p:nvSpPr>
            <p:cNvPr id="35911" name="Rectangle 32"/>
            <p:cNvSpPr>
              <a:spLocks noChangeArrowheads="1"/>
            </p:cNvSpPr>
            <p:nvPr/>
          </p:nvSpPr>
          <p:spPr bwMode="auto">
            <a:xfrm>
              <a:off x="323" y="2664"/>
              <a:ext cx="576" cy="367"/>
            </a:xfrm>
            <a:prstGeom prst="rect">
              <a:avLst/>
            </a:prstGeom>
            <a:solidFill>
              <a:srgbClr val="FFCC00"/>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912" name="Text Box 33"/>
            <p:cNvSpPr txBox="1">
              <a:spLocks noChangeArrowheads="1"/>
            </p:cNvSpPr>
            <p:nvPr/>
          </p:nvSpPr>
          <p:spPr bwMode="auto">
            <a:xfrm>
              <a:off x="500" y="2729"/>
              <a:ext cx="244" cy="231"/>
            </a:xfrm>
            <a:prstGeom prst="rect">
              <a:avLst/>
            </a:prstGeom>
            <a:solidFill>
              <a:srgbClr val="FFCC00"/>
            </a:solid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IP</a:t>
              </a:r>
            </a:p>
          </p:txBody>
        </p:sp>
      </p:grpSp>
      <p:grpSp>
        <p:nvGrpSpPr>
          <p:cNvPr id="35872" name="Group 34"/>
          <p:cNvGrpSpPr>
            <a:grpSpLocks/>
          </p:cNvGrpSpPr>
          <p:nvPr/>
        </p:nvGrpSpPr>
        <p:grpSpPr bwMode="auto">
          <a:xfrm>
            <a:off x="5549900" y="4148138"/>
            <a:ext cx="914400" cy="582612"/>
            <a:chOff x="323" y="2664"/>
            <a:chExt cx="576" cy="367"/>
          </a:xfrm>
        </p:grpSpPr>
        <p:sp>
          <p:nvSpPr>
            <p:cNvPr id="35909" name="Rectangle 35"/>
            <p:cNvSpPr>
              <a:spLocks noChangeArrowheads="1"/>
            </p:cNvSpPr>
            <p:nvPr/>
          </p:nvSpPr>
          <p:spPr bwMode="auto">
            <a:xfrm>
              <a:off x="323" y="2664"/>
              <a:ext cx="576" cy="367"/>
            </a:xfrm>
            <a:prstGeom prst="rect">
              <a:avLst/>
            </a:prstGeom>
            <a:solidFill>
              <a:srgbClr val="FFCC00"/>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910" name="Text Box 36"/>
            <p:cNvSpPr txBox="1">
              <a:spLocks noChangeArrowheads="1"/>
            </p:cNvSpPr>
            <p:nvPr/>
          </p:nvSpPr>
          <p:spPr bwMode="auto">
            <a:xfrm>
              <a:off x="500" y="2729"/>
              <a:ext cx="244" cy="231"/>
            </a:xfrm>
            <a:prstGeom prst="rect">
              <a:avLst/>
            </a:prstGeom>
            <a:solidFill>
              <a:srgbClr val="FFCC00"/>
            </a:solidFill>
            <a:ln w="9525">
              <a:noFill/>
              <a:miter lim="800000"/>
              <a:headEnd/>
              <a:tailEnd/>
            </a:ln>
          </p:spPr>
          <p:txBody>
            <a:bodyPr wrap="none">
              <a:spAutoFit/>
            </a:bodyPr>
            <a:lstStyle/>
            <a:p>
              <a:pPr eaLnBrk="0" hangingPunct="0"/>
              <a:r>
                <a:rPr lang="en-US" altLang="zh-CN">
                  <a:latin typeface="Times New Roman" pitchFamily="18" charset="0"/>
                  <a:cs typeface="Arial" pitchFamily="34" charset="0"/>
                </a:rPr>
                <a:t>IP</a:t>
              </a:r>
            </a:p>
          </p:txBody>
        </p:sp>
      </p:grpSp>
      <p:sp>
        <p:nvSpPr>
          <p:cNvPr id="35873" name="Rectangle 38"/>
          <p:cNvSpPr>
            <a:spLocks noChangeArrowheads="1"/>
          </p:cNvSpPr>
          <p:nvPr/>
        </p:nvSpPr>
        <p:spPr bwMode="auto">
          <a:xfrm>
            <a:off x="2306638" y="5349875"/>
            <a:ext cx="906462" cy="606425"/>
          </a:xfrm>
          <a:prstGeom prst="rect">
            <a:avLst/>
          </a:prstGeom>
          <a:solidFill>
            <a:srgbClr val="CCFFCC"/>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74" name="Text Box 39"/>
          <p:cNvSpPr txBox="1">
            <a:spLocks noChangeArrowheads="1"/>
          </p:cNvSpPr>
          <p:nvPr/>
        </p:nvSpPr>
        <p:spPr bwMode="auto">
          <a:xfrm>
            <a:off x="2306638" y="5349875"/>
            <a:ext cx="898525" cy="531813"/>
          </a:xfrm>
          <a:prstGeom prst="rect">
            <a:avLst/>
          </a:prstGeom>
          <a:noFill/>
          <a:ln w="9525">
            <a:noFill/>
            <a:miter lim="800000"/>
            <a:headEnd/>
            <a:tailEnd/>
          </a:ln>
        </p:spPr>
        <p:txBody>
          <a:bodyPr wrap="none">
            <a:spAutoFit/>
          </a:bodyPr>
          <a:lstStyle/>
          <a:p>
            <a:pPr algn="ctr" eaLnBrk="0" hangingPunct="0">
              <a:lnSpc>
                <a:spcPct val="90000"/>
              </a:lnSpc>
            </a:pPr>
            <a:r>
              <a:rPr lang="en-US" altLang="zh-CN" sz="1600">
                <a:latin typeface="Times New Roman" pitchFamily="18" charset="0"/>
                <a:cs typeface="Arial" pitchFamily="34" charset="0"/>
              </a:rPr>
              <a:t>Ethernet</a:t>
            </a:r>
          </a:p>
          <a:p>
            <a:pPr algn="ctr" eaLnBrk="0" hangingPunct="0">
              <a:lnSpc>
                <a:spcPct val="90000"/>
              </a:lnSpc>
            </a:pPr>
            <a:r>
              <a:rPr lang="en-US" altLang="zh-CN" sz="1600">
                <a:latin typeface="Times New Roman" pitchFamily="18" charset="0"/>
                <a:cs typeface="Arial" pitchFamily="34" charset="0"/>
              </a:rPr>
              <a:t>interface</a:t>
            </a:r>
          </a:p>
        </p:txBody>
      </p:sp>
      <p:grpSp>
        <p:nvGrpSpPr>
          <p:cNvPr id="35875" name="Group 40"/>
          <p:cNvGrpSpPr>
            <a:grpSpLocks/>
          </p:cNvGrpSpPr>
          <p:nvPr/>
        </p:nvGrpSpPr>
        <p:grpSpPr bwMode="auto">
          <a:xfrm>
            <a:off x="6205538" y="5324475"/>
            <a:ext cx="914400" cy="606425"/>
            <a:chOff x="323" y="3421"/>
            <a:chExt cx="581" cy="367"/>
          </a:xfrm>
        </p:grpSpPr>
        <p:sp>
          <p:nvSpPr>
            <p:cNvPr id="35907" name="Rectangle 41"/>
            <p:cNvSpPr>
              <a:spLocks noChangeArrowheads="1"/>
            </p:cNvSpPr>
            <p:nvPr/>
          </p:nvSpPr>
          <p:spPr bwMode="auto">
            <a:xfrm>
              <a:off x="323" y="3421"/>
              <a:ext cx="576" cy="367"/>
            </a:xfrm>
            <a:prstGeom prst="rect">
              <a:avLst/>
            </a:prstGeom>
            <a:solidFill>
              <a:srgbClr val="CCFFCC"/>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908" name="Text Box 42"/>
            <p:cNvSpPr txBox="1">
              <a:spLocks noChangeArrowheads="1"/>
            </p:cNvSpPr>
            <p:nvPr/>
          </p:nvSpPr>
          <p:spPr bwMode="auto">
            <a:xfrm>
              <a:off x="333" y="3429"/>
              <a:ext cx="571" cy="322"/>
            </a:xfrm>
            <a:prstGeom prst="rect">
              <a:avLst/>
            </a:prstGeom>
            <a:solidFill>
              <a:srgbClr val="CCFFCC"/>
            </a:solidFill>
            <a:ln w="9525">
              <a:noFill/>
              <a:miter lim="800000"/>
              <a:headEnd/>
              <a:tailEnd/>
            </a:ln>
          </p:spPr>
          <p:txBody>
            <a:bodyPr wrap="none">
              <a:spAutoFit/>
            </a:bodyPr>
            <a:lstStyle/>
            <a:p>
              <a:pPr algn="ctr" eaLnBrk="0" hangingPunct="0">
                <a:lnSpc>
                  <a:spcPct val="90000"/>
                </a:lnSpc>
              </a:pPr>
              <a:r>
                <a:rPr lang="en-US" altLang="zh-CN" sz="1600">
                  <a:latin typeface="Times New Roman" pitchFamily="18" charset="0"/>
                  <a:cs typeface="Arial" pitchFamily="34" charset="0"/>
                </a:rPr>
                <a:t>Ethernet</a:t>
              </a:r>
            </a:p>
            <a:p>
              <a:pPr algn="ctr" eaLnBrk="0" hangingPunct="0">
                <a:lnSpc>
                  <a:spcPct val="90000"/>
                </a:lnSpc>
              </a:pPr>
              <a:r>
                <a:rPr lang="en-US" altLang="zh-CN" sz="1600">
                  <a:latin typeface="Times New Roman" pitchFamily="18" charset="0"/>
                  <a:cs typeface="Arial" pitchFamily="34" charset="0"/>
                </a:rPr>
                <a:t>interface</a:t>
              </a:r>
            </a:p>
          </p:txBody>
        </p:sp>
      </p:grpSp>
      <p:sp>
        <p:nvSpPr>
          <p:cNvPr id="35876" name="Line 43"/>
          <p:cNvSpPr>
            <a:spLocks noChangeShapeType="1"/>
          </p:cNvSpPr>
          <p:nvPr/>
        </p:nvSpPr>
        <p:spPr bwMode="auto">
          <a:xfrm flipH="1">
            <a:off x="2744788" y="5964238"/>
            <a:ext cx="1587" cy="330200"/>
          </a:xfrm>
          <a:prstGeom prst="line">
            <a:avLst/>
          </a:prstGeom>
          <a:noFill/>
          <a:ln w="25400">
            <a:solidFill>
              <a:schemeClr val="tx1"/>
            </a:solidFill>
            <a:round/>
            <a:headEnd/>
            <a:tailEnd/>
          </a:ln>
        </p:spPr>
        <p:txBody>
          <a:bodyPr/>
          <a:lstStyle/>
          <a:p>
            <a:endParaRPr lang="zh-CN" altLang="en-US"/>
          </a:p>
        </p:txBody>
      </p:sp>
      <p:sp>
        <p:nvSpPr>
          <p:cNvPr id="35877" name="Line 44"/>
          <p:cNvSpPr>
            <a:spLocks noChangeShapeType="1"/>
          </p:cNvSpPr>
          <p:nvPr/>
        </p:nvSpPr>
        <p:spPr bwMode="auto">
          <a:xfrm flipH="1">
            <a:off x="2725738" y="4727575"/>
            <a:ext cx="541337"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78" name="Line 45"/>
          <p:cNvSpPr>
            <a:spLocks noChangeShapeType="1"/>
          </p:cNvSpPr>
          <p:nvPr/>
        </p:nvSpPr>
        <p:spPr bwMode="auto">
          <a:xfrm>
            <a:off x="3529013" y="4741863"/>
            <a:ext cx="541337"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79" name="Rectangle 46"/>
          <p:cNvSpPr>
            <a:spLocks noChangeArrowheads="1"/>
          </p:cNvSpPr>
          <p:nvPr/>
        </p:nvSpPr>
        <p:spPr bwMode="auto">
          <a:xfrm>
            <a:off x="3614738" y="5324475"/>
            <a:ext cx="906462" cy="606425"/>
          </a:xfrm>
          <a:prstGeom prst="rect">
            <a:avLst/>
          </a:prstGeom>
          <a:solidFill>
            <a:srgbClr val="CCFFCC"/>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80" name="Text Box 47"/>
          <p:cNvSpPr txBox="1">
            <a:spLocks noChangeArrowheads="1"/>
          </p:cNvSpPr>
          <p:nvPr/>
        </p:nvSpPr>
        <p:spPr bwMode="auto">
          <a:xfrm>
            <a:off x="3635375" y="5349875"/>
            <a:ext cx="898525" cy="533400"/>
          </a:xfrm>
          <a:prstGeom prst="rect">
            <a:avLst/>
          </a:prstGeom>
          <a:noFill/>
          <a:ln w="9525">
            <a:noFill/>
            <a:miter lim="800000"/>
            <a:headEnd/>
            <a:tailEnd/>
          </a:ln>
        </p:spPr>
        <p:txBody>
          <a:bodyPr wrap="none">
            <a:spAutoFit/>
          </a:bodyPr>
          <a:lstStyle/>
          <a:p>
            <a:pPr algn="ctr" eaLnBrk="0" hangingPunct="0">
              <a:lnSpc>
                <a:spcPct val="90000"/>
              </a:lnSpc>
            </a:pPr>
            <a:r>
              <a:rPr lang="en-US" altLang="zh-CN" sz="1600">
                <a:latin typeface="Times New Roman" pitchFamily="18" charset="0"/>
                <a:cs typeface="Arial" pitchFamily="34" charset="0"/>
              </a:rPr>
              <a:t>SONET</a:t>
            </a:r>
          </a:p>
          <a:p>
            <a:pPr algn="ctr" eaLnBrk="0" hangingPunct="0">
              <a:lnSpc>
                <a:spcPct val="90000"/>
              </a:lnSpc>
            </a:pPr>
            <a:r>
              <a:rPr lang="en-US" altLang="zh-CN" sz="1600">
                <a:latin typeface="Times New Roman" pitchFamily="18" charset="0"/>
                <a:cs typeface="Arial" pitchFamily="34" charset="0"/>
              </a:rPr>
              <a:t>interface</a:t>
            </a:r>
          </a:p>
        </p:txBody>
      </p:sp>
      <p:sp>
        <p:nvSpPr>
          <p:cNvPr id="35881" name="Rectangle 48"/>
          <p:cNvSpPr>
            <a:spLocks noChangeArrowheads="1"/>
          </p:cNvSpPr>
          <p:nvPr/>
        </p:nvSpPr>
        <p:spPr bwMode="auto">
          <a:xfrm>
            <a:off x="4889500" y="5337175"/>
            <a:ext cx="906463" cy="606425"/>
          </a:xfrm>
          <a:prstGeom prst="rect">
            <a:avLst/>
          </a:prstGeom>
          <a:solidFill>
            <a:srgbClr val="CCFFCC"/>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5882" name="Text Box 49"/>
          <p:cNvSpPr txBox="1">
            <a:spLocks noChangeArrowheads="1"/>
          </p:cNvSpPr>
          <p:nvPr/>
        </p:nvSpPr>
        <p:spPr bwMode="auto">
          <a:xfrm>
            <a:off x="4902200" y="5387975"/>
            <a:ext cx="898525" cy="533400"/>
          </a:xfrm>
          <a:prstGeom prst="rect">
            <a:avLst/>
          </a:prstGeom>
          <a:noFill/>
          <a:ln w="9525">
            <a:noFill/>
            <a:miter lim="800000"/>
            <a:headEnd/>
            <a:tailEnd/>
          </a:ln>
        </p:spPr>
        <p:txBody>
          <a:bodyPr wrap="none">
            <a:spAutoFit/>
          </a:bodyPr>
          <a:lstStyle/>
          <a:p>
            <a:pPr algn="ctr" eaLnBrk="0" hangingPunct="0">
              <a:lnSpc>
                <a:spcPct val="90000"/>
              </a:lnSpc>
            </a:pPr>
            <a:r>
              <a:rPr lang="en-US" altLang="zh-CN" sz="1600">
                <a:latin typeface="Times New Roman" pitchFamily="18" charset="0"/>
                <a:cs typeface="Arial" pitchFamily="34" charset="0"/>
              </a:rPr>
              <a:t>SONET</a:t>
            </a:r>
          </a:p>
          <a:p>
            <a:pPr algn="ctr" eaLnBrk="0" hangingPunct="0">
              <a:lnSpc>
                <a:spcPct val="90000"/>
              </a:lnSpc>
            </a:pPr>
            <a:r>
              <a:rPr lang="en-US" altLang="zh-CN" sz="1600">
                <a:latin typeface="Times New Roman" pitchFamily="18" charset="0"/>
                <a:cs typeface="Arial" pitchFamily="34" charset="0"/>
              </a:rPr>
              <a:t>interface</a:t>
            </a:r>
          </a:p>
        </p:txBody>
      </p:sp>
      <p:sp>
        <p:nvSpPr>
          <p:cNvPr id="35883" name="Line 50"/>
          <p:cNvSpPr>
            <a:spLocks noChangeShapeType="1"/>
          </p:cNvSpPr>
          <p:nvPr/>
        </p:nvSpPr>
        <p:spPr bwMode="auto">
          <a:xfrm flipH="1">
            <a:off x="6680200" y="5924550"/>
            <a:ext cx="0" cy="360363"/>
          </a:xfrm>
          <a:prstGeom prst="line">
            <a:avLst/>
          </a:prstGeom>
          <a:noFill/>
          <a:ln w="25400">
            <a:solidFill>
              <a:schemeClr val="tx1"/>
            </a:solidFill>
            <a:round/>
            <a:headEnd/>
            <a:tailEnd/>
          </a:ln>
        </p:spPr>
        <p:txBody>
          <a:bodyPr/>
          <a:lstStyle/>
          <a:p>
            <a:endParaRPr lang="zh-CN" altLang="en-US"/>
          </a:p>
        </p:txBody>
      </p:sp>
      <p:sp>
        <p:nvSpPr>
          <p:cNvPr id="35884" name="Line 51"/>
          <p:cNvSpPr>
            <a:spLocks noChangeShapeType="1"/>
          </p:cNvSpPr>
          <p:nvPr/>
        </p:nvSpPr>
        <p:spPr bwMode="auto">
          <a:xfrm flipH="1">
            <a:off x="6223000" y="6270625"/>
            <a:ext cx="2327275" cy="0"/>
          </a:xfrm>
          <a:prstGeom prst="line">
            <a:avLst/>
          </a:prstGeom>
          <a:noFill/>
          <a:ln w="25400">
            <a:solidFill>
              <a:schemeClr val="tx1"/>
            </a:solidFill>
            <a:round/>
            <a:headEnd/>
            <a:tailEnd/>
          </a:ln>
        </p:spPr>
        <p:txBody>
          <a:bodyPr/>
          <a:lstStyle/>
          <a:p>
            <a:endParaRPr lang="zh-CN" altLang="en-US"/>
          </a:p>
        </p:txBody>
      </p:sp>
      <p:sp>
        <p:nvSpPr>
          <p:cNvPr id="35885" name="Line 52"/>
          <p:cNvSpPr>
            <a:spLocks noChangeShapeType="1"/>
          </p:cNvSpPr>
          <p:nvPr/>
        </p:nvSpPr>
        <p:spPr bwMode="auto">
          <a:xfrm>
            <a:off x="8132763" y="5927725"/>
            <a:ext cx="1587" cy="330200"/>
          </a:xfrm>
          <a:prstGeom prst="line">
            <a:avLst/>
          </a:prstGeom>
          <a:noFill/>
          <a:ln w="25400">
            <a:solidFill>
              <a:schemeClr val="tx1"/>
            </a:solidFill>
            <a:round/>
            <a:headEnd/>
            <a:tailEnd/>
          </a:ln>
        </p:spPr>
        <p:txBody>
          <a:bodyPr/>
          <a:lstStyle/>
          <a:p>
            <a:endParaRPr lang="zh-CN" altLang="en-US"/>
          </a:p>
        </p:txBody>
      </p:sp>
      <p:sp>
        <p:nvSpPr>
          <p:cNvPr id="35886" name="Line 53"/>
          <p:cNvSpPr>
            <a:spLocks noChangeShapeType="1"/>
          </p:cNvSpPr>
          <p:nvPr/>
        </p:nvSpPr>
        <p:spPr bwMode="auto">
          <a:xfrm flipH="1">
            <a:off x="5302250" y="4754563"/>
            <a:ext cx="541338" cy="6223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87" name="Line 54"/>
          <p:cNvSpPr>
            <a:spLocks noChangeShapeType="1"/>
          </p:cNvSpPr>
          <p:nvPr/>
        </p:nvSpPr>
        <p:spPr bwMode="auto">
          <a:xfrm>
            <a:off x="6119813" y="4754563"/>
            <a:ext cx="527050" cy="595312"/>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88" name="Rectangle 55"/>
          <p:cNvSpPr>
            <a:spLocks noChangeArrowheads="1"/>
          </p:cNvSpPr>
          <p:nvPr/>
        </p:nvSpPr>
        <p:spPr bwMode="auto">
          <a:xfrm>
            <a:off x="2144713" y="3948113"/>
            <a:ext cx="2522537" cy="2162175"/>
          </a:xfrm>
          <a:prstGeom prst="rect">
            <a:avLst/>
          </a:prstGeom>
          <a:noFill/>
          <a:ln w="25400">
            <a:solidFill>
              <a:srgbClr val="FF0000"/>
            </a:solidFill>
            <a:prstDash val="sysDot"/>
            <a:miter lim="800000"/>
            <a:headEnd/>
            <a:tailEnd/>
          </a:ln>
        </p:spPr>
        <p:txBody>
          <a:bodyPr wrap="none" anchor="ctr"/>
          <a:lstStyle/>
          <a:p>
            <a:pPr algn="ctr"/>
            <a:endParaRPr lang="zh-CN" altLang="zh-CN" sz="2000" b="1">
              <a:latin typeface="Helvetica"/>
              <a:cs typeface="Arial" pitchFamily="34" charset="0"/>
            </a:endParaRPr>
          </a:p>
        </p:txBody>
      </p:sp>
      <p:sp>
        <p:nvSpPr>
          <p:cNvPr id="35889" name="Rectangle 56"/>
          <p:cNvSpPr>
            <a:spLocks noChangeArrowheads="1"/>
          </p:cNvSpPr>
          <p:nvPr/>
        </p:nvSpPr>
        <p:spPr bwMode="auto">
          <a:xfrm>
            <a:off x="4776788" y="3948113"/>
            <a:ext cx="2522537" cy="2162175"/>
          </a:xfrm>
          <a:prstGeom prst="rect">
            <a:avLst/>
          </a:prstGeom>
          <a:noFill/>
          <a:ln w="25400">
            <a:solidFill>
              <a:srgbClr val="FF0000"/>
            </a:solidFill>
            <a:prstDash val="sysDot"/>
            <a:miter lim="800000"/>
            <a:headEnd/>
            <a:tailEnd/>
          </a:ln>
        </p:spPr>
        <p:txBody>
          <a:bodyPr wrap="none" anchor="ctr"/>
          <a:lstStyle/>
          <a:p>
            <a:pPr algn="ctr"/>
            <a:endParaRPr lang="zh-CN" altLang="zh-CN" sz="2000" b="1">
              <a:latin typeface="Helvetica"/>
              <a:cs typeface="Arial" pitchFamily="34" charset="0"/>
            </a:endParaRPr>
          </a:p>
        </p:txBody>
      </p:sp>
      <p:sp>
        <p:nvSpPr>
          <p:cNvPr id="35890" name="Line 57"/>
          <p:cNvSpPr>
            <a:spLocks noChangeShapeType="1"/>
          </p:cNvSpPr>
          <p:nvPr/>
        </p:nvSpPr>
        <p:spPr bwMode="auto">
          <a:xfrm flipH="1">
            <a:off x="4054475" y="5926138"/>
            <a:ext cx="1588" cy="330200"/>
          </a:xfrm>
          <a:prstGeom prst="line">
            <a:avLst/>
          </a:prstGeom>
          <a:noFill/>
          <a:ln w="25400">
            <a:solidFill>
              <a:schemeClr val="tx1"/>
            </a:solidFill>
            <a:round/>
            <a:headEnd/>
            <a:tailEnd/>
          </a:ln>
        </p:spPr>
        <p:txBody>
          <a:bodyPr/>
          <a:lstStyle/>
          <a:p>
            <a:endParaRPr lang="zh-CN" altLang="en-US"/>
          </a:p>
        </p:txBody>
      </p:sp>
      <p:sp>
        <p:nvSpPr>
          <p:cNvPr id="35891" name="Line 58"/>
          <p:cNvSpPr>
            <a:spLocks noChangeShapeType="1"/>
          </p:cNvSpPr>
          <p:nvPr/>
        </p:nvSpPr>
        <p:spPr bwMode="auto">
          <a:xfrm flipH="1">
            <a:off x="5314950" y="5938838"/>
            <a:ext cx="1588" cy="330200"/>
          </a:xfrm>
          <a:prstGeom prst="line">
            <a:avLst/>
          </a:prstGeom>
          <a:noFill/>
          <a:ln w="25400">
            <a:solidFill>
              <a:schemeClr val="tx1"/>
            </a:solidFill>
            <a:round/>
            <a:headEnd/>
            <a:tailEnd/>
          </a:ln>
        </p:spPr>
        <p:txBody>
          <a:bodyPr/>
          <a:lstStyle/>
          <a:p>
            <a:endParaRPr lang="zh-CN" altLang="en-US"/>
          </a:p>
        </p:txBody>
      </p:sp>
      <p:sp>
        <p:nvSpPr>
          <p:cNvPr id="35892" name="Line 59"/>
          <p:cNvSpPr>
            <a:spLocks noChangeShapeType="1"/>
          </p:cNvSpPr>
          <p:nvPr/>
        </p:nvSpPr>
        <p:spPr bwMode="auto">
          <a:xfrm>
            <a:off x="4071938" y="6270625"/>
            <a:ext cx="1246187" cy="0"/>
          </a:xfrm>
          <a:prstGeom prst="line">
            <a:avLst/>
          </a:prstGeom>
          <a:noFill/>
          <a:ln w="25400">
            <a:solidFill>
              <a:schemeClr val="tx1"/>
            </a:solidFill>
            <a:round/>
            <a:headEnd/>
            <a:tailEnd/>
          </a:ln>
        </p:spPr>
        <p:txBody>
          <a:bodyPr/>
          <a:lstStyle/>
          <a:p>
            <a:endParaRPr lang="zh-CN" altLang="en-US"/>
          </a:p>
        </p:txBody>
      </p:sp>
      <p:sp>
        <p:nvSpPr>
          <p:cNvPr id="35893" name="Text Box 60"/>
          <p:cNvSpPr txBox="1">
            <a:spLocks noChangeArrowheads="1"/>
          </p:cNvSpPr>
          <p:nvPr/>
        </p:nvSpPr>
        <p:spPr bwMode="auto">
          <a:xfrm>
            <a:off x="860425" y="1162050"/>
            <a:ext cx="590550" cy="366713"/>
          </a:xfrm>
          <a:prstGeom prst="rect">
            <a:avLst/>
          </a:prstGeom>
          <a:noFill/>
          <a:ln w="9525">
            <a:noFill/>
            <a:miter lim="800000"/>
            <a:headEnd/>
            <a:tailEnd/>
          </a:ln>
        </p:spPr>
        <p:txBody>
          <a:bodyPr wrap="none">
            <a:spAutoFit/>
          </a:bodyPr>
          <a:lstStyle/>
          <a:p>
            <a:pPr eaLnBrk="0" hangingPunct="0"/>
            <a:r>
              <a:rPr lang="en-US" altLang="zh-CN" b="1">
                <a:solidFill>
                  <a:srgbClr val="3333FF"/>
                </a:solidFill>
                <a:latin typeface="Times New Roman" pitchFamily="18" charset="0"/>
                <a:cs typeface="Arial" pitchFamily="34" charset="0"/>
              </a:rPr>
              <a:t>host</a:t>
            </a:r>
          </a:p>
        </p:txBody>
      </p:sp>
      <p:sp>
        <p:nvSpPr>
          <p:cNvPr id="35894" name="Text Box 61"/>
          <p:cNvSpPr txBox="1">
            <a:spLocks noChangeArrowheads="1"/>
          </p:cNvSpPr>
          <p:nvPr/>
        </p:nvSpPr>
        <p:spPr bwMode="auto">
          <a:xfrm>
            <a:off x="7815263" y="1147763"/>
            <a:ext cx="590550" cy="366712"/>
          </a:xfrm>
          <a:prstGeom prst="rect">
            <a:avLst/>
          </a:prstGeom>
          <a:noFill/>
          <a:ln w="9525">
            <a:noFill/>
            <a:miter lim="800000"/>
            <a:headEnd/>
            <a:tailEnd/>
          </a:ln>
        </p:spPr>
        <p:txBody>
          <a:bodyPr wrap="none">
            <a:spAutoFit/>
          </a:bodyPr>
          <a:lstStyle/>
          <a:p>
            <a:pPr eaLnBrk="0" hangingPunct="0"/>
            <a:r>
              <a:rPr lang="en-US" altLang="zh-CN" b="1">
                <a:solidFill>
                  <a:srgbClr val="3333FF"/>
                </a:solidFill>
                <a:latin typeface="Times New Roman" pitchFamily="18" charset="0"/>
                <a:cs typeface="Arial" pitchFamily="34" charset="0"/>
              </a:rPr>
              <a:t>host</a:t>
            </a:r>
          </a:p>
        </p:txBody>
      </p:sp>
      <p:sp>
        <p:nvSpPr>
          <p:cNvPr id="35895" name="Text Box 62"/>
          <p:cNvSpPr txBox="1">
            <a:spLocks noChangeArrowheads="1"/>
          </p:cNvSpPr>
          <p:nvPr/>
        </p:nvSpPr>
        <p:spPr bwMode="auto">
          <a:xfrm>
            <a:off x="2981325" y="3544888"/>
            <a:ext cx="806450" cy="366712"/>
          </a:xfrm>
          <a:prstGeom prst="rect">
            <a:avLst/>
          </a:prstGeom>
          <a:noFill/>
          <a:ln w="9525">
            <a:noFill/>
            <a:miter lim="800000"/>
            <a:headEnd/>
            <a:tailEnd/>
          </a:ln>
        </p:spPr>
        <p:txBody>
          <a:bodyPr wrap="none">
            <a:spAutoFit/>
          </a:bodyPr>
          <a:lstStyle/>
          <a:p>
            <a:pPr eaLnBrk="0" hangingPunct="0"/>
            <a:r>
              <a:rPr lang="en-US" altLang="zh-CN" b="1">
                <a:solidFill>
                  <a:srgbClr val="FF0000"/>
                </a:solidFill>
                <a:latin typeface="Times New Roman" pitchFamily="18" charset="0"/>
                <a:cs typeface="Arial" pitchFamily="34" charset="0"/>
              </a:rPr>
              <a:t>router</a:t>
            </a:r>
          </a:p>
        </p:txBody>
      </p:sp>
      <p:sp>
        <p:nvSpPr>
          <p:cNvPr id="35896" name="Text Box 63"/>
          <p:cNvSpPr txBox="1">
            <a:spLocks noChangeArrowheads="1"/>
          </p:cNvSpPr>
          <p:nvPr/>
        </p:nvSpPr>
        <p:spPr bwMode="auto">
          <a:xfrm>
            <a:off x="5611813" y="3559175"/>
            <a:ext cx="806450" cy="366713"/>
          </a:xfrm>
          <a:prstGeom prst="rect">
            <a:avLst/>
          </a:prstGeom>
          <a:noFill/>
          <a:ln w="9525">
            <a:noFill/>
            <a:miter lim="800000"/>
            <a:headEnd/>
            <a:tailEnd/>
          </a:ln>
        </p:spPr>
        <p:txBody>
          <a:bodyPr wrap="none">
            <a:spAutoFit/>
          </a:bodyPr>
          <a:lstStyle/>
          <a:p>
            <a:pPr eaLnBrk="0" hangingPunct="0"/>
            <a:r>
              <a:rPr lang="en-US" altLang="zh-CN" b="1">
                <a:solidFill>
                  <a:srgbClr val="FF0000"/>
                </a:solidFill>
                <a:latin typeface="Times New Roman" pitchFamily="18" charset="0"/>
                <a:cs typeface="Arial" pitchFamily="34" charset="0"/>
              </a:rPr>
              <a:t>router</a:t>
            </a:r>
          </a:p>
        </p:txBody>
      </p:sp>
      <p:sp>
        <p:nvSpPr>
          <p:cNvPr id="35897" name="Line 64"/>
          <p:cNvSpPr>
            <a:spLocks noChangeShapeType="1"/>
          </p:cNvSpPr>
          <p:nvPr/>
        </p:nvSpPr>
        <p:spPr bwMode="auto">
          <a:xfrm>
            <a:off x="1619250" y="2036763"/>
            <a:ext cx="6040438" cy="0"/>
          </a:xfrm>
          <a:prstGeom prst="line">
            <a:avLst/>
          </a:prstGeom>
          <a:noFill/>
          <a:ln w="9525">
            <a:solidFill>
              <a:schemeClr val="tx1"/>
            </a:solidFill>
            <a:prstDash val="dash"/>
            <a:round/>
            <a:headEnd type="arrow" w="med" len="med"/>
            <a:tailEnd type="arrow" w="med" len="med"/>
          </a:ln>
        </p:spPr>
        <p:txBody>
          <a:bodyPr/>
          <a:lstStyle/>
          <a:p>
            <a:endParaRPr lang="zh-CN" altLang="en-US"/>
          </a:p>
        </p:txBody>
      </p:sp>
      <p:sp>
        <p:nvSpPr>
          <p:cNvPr id="35898" name="Line 65"/>
          <p:cNvSpPr>
            <a:spLocks noChangeShapeType="1"/>
          </p:cNvSpPr>
          <p:nvPr/>
        </p:nvSpPr>
        <p:spPr bwMode="auto">
          <a:xfrm>
            <a:off x="1647825" y="3227388"/>
            <a:ext cx="6040438" cy="0"/>
          </a:xfrm>
          <a:prstGeom prst="line">
            <a:avLst/>
          </a:prstGeom>
          <a:noFill/>
          <a:ln w="9525">
            <a:solidFill>
              <a:schemeClr val="tx1"/>
            </a:solidFill>
            <a:prstDash val="dash"/>
            <a:round/>
            <a:headEnd type="arrow" w="med" len="med"/>
            <a:tailEnd type="arrow" w="med" len="med"/>
          </a:ln>
        </p:spPr>
        <p:txBody>
          <a:bodyPr/>
          <a:lstStyle/>
          <a:p>
            <a:endParaRPr lang="zh-CN" altLang="en-US"/>
          </a:p>
        </p:txBody>
      </p:sp>
      <p:sp>
        <p:nvSpPr>
          <p:cNvPr id="35899" name="Text Box 66"/>
          <p:cNvSpPr txBox="1">
            <a:spLocks noChangeArrowheads="1"/>
          </p:cNvSpPr>
          <p:nvPr/>
        </p:nvSpPr>
        <p:spPr bwMode="auto">
          <a:xfrm>
            <a:off x="4005263" y="1668463"/>
            <a:ext cx="1500187" cy="336550"/>
          </a:xfrm>
          <a:prstGeom prst="rect">
            <a:avLst/>
          </a:prstGeom>
          <a:noFill/>
          <a:ln w="9525">
            <a:noFill/>
            <a:miter lim="800000"/>
            <a:headEnd/>
            <a:tailEnd/>
          </a:ln>
        </p:spPr>
        <p:txBody>
          <a:bodyPr wrap="none">
            <a:spAutoFit/>
          </a:bodyPr>
          <a:lstStyle/>
          <a:p>
            <a:pPr eaLnBrk="0" hangingPunct="0"/>
            <a:r>
              <a:rPr lang="en-US" altLang="zh-CN" sz="1600" b="1">
                <a:solidFill>
                  <a:srgbClr val="FF9900"/>
                </a:solidFill>
                <a:latin typeface="Times New Roman" pitchFamily="18" charset="0"/>
                <a:cs typeface="Arial" pitchFamily="34" charset="0"/>
              </a:rPr>
              <a:t>HTTP message</a:t>
            </a:r>
          </a:p>
        </p:txBody>
      </p:sp>
      <p:sp>
        <p:nvSpPr>
          <p:cNvPr id="35900" name="Text Box 67"/>
          <p:cNvSpPr txBox="1">
            <a:spLocks noChangeArrowheads="1"/>
          </p:cNvSpPr>
          <p:nvPr/>
        </p:nvSpPr>
        <p:spPr bwMode="auto">
          <a:xfrm>
            <a:off x="4103688" y="2873375"/>
            <a:ext cx="1352550" cy="336550"/>
          </a:xfrm>
          <a:prstGeom prst="rect">
            <a:avLst/>
          </a:prstGeom>
          <a:noFill/>
          <a:ln w="9525">
            <a:noFill/>
            <a:miter lim="800000"/>
            <a:headEnd/>
            <a:tailEnd/>
          </a:ln>
        </p:spPr>
        <p:txBody>
          <a:bodyPr wrap="none">
            <a:spAutoFit/>
          </a:bodyPr>
          <a:lstStyle/>
          <a:p>
            <a:pPr eaLnBrk="0" hangingPunct="0"/>
            <a:r>
              <a:rPr lang="en-US" altLang="zh-CN" sz="1600" b="1">
                <a:solidFill>
                  <a:srgbClr val="FF9900"/>
                </a:solidFill>
                <a:latin typeface="Times New Roman" pitchFamily="18" charset="0"/>
                <a:cs typeface="Arial" pitchFamily="34" charset="0"/>
              </a:rPr>
              <a:t>TCP segment</a:t>
            </a:r>
          </a:p>
        </p:txBody>
      </p:sp>
      <p:sp>
        <p:nvSpPr>
          <p:cNvPr id="35901" name="Line 68"/>
          <p:cNvSpPr>
            <a:spLocks noChangeShapeType="1"/>
          </p:cNvSpPr>
          <p:nvPr/>
        </p:nvSpPr>
        <p:spPr bwMode="auto">
          <a:xfrm flipV="1">
            <a:off x="1620838" y="4432300"/>
            <a:ext cx="1301750" cy="0"/>
          </a:xfrm>
          <a:prstGeom prst="line">
            <a:avLst/>
          </a:prstGeom>
          <a:noFill/>
          <a:ln w="9525">
            <a:solidFill>
              <a:schemeClr val="tx1"/>
            </a:solidFill>
            <a:prstDash val="dash"/>
            <a:round/>
            <a:headEnd type="arrow" w="med" len="med"/>
            <a:tailEnd type="arrow" w="med" len="med"/>
          </a:ln>
        </p:spPr>
        <p:txBody>
          <a:bodyPr/>
          <a:lstStyle/>
          <a:p>
            <a:endParaRPr lang="zh-CN" altLang="en-US"/>
          </a:p>
        </p:txBody>
      </p:sp>
      <p:sp>
        <p:nvSpPr>
          <p:cNvPr id="35902" name="Line 69"/>
          <p:cNvSpPr>
            <a:spLocks noChangeShapeType="1"/>
          </p:cNvSpPr>
          <p:nvPr/>
        </p:nvSpPr>
        <p:spPr bwMode="auto">
          <a:xfrm flipV="1">
            <a:off x="3851275" y="4446588"/>
            <a:ext cx="1744663" cy="0"/>
          </a:xfrm>
          <a:prstGeom prst="line">
            <a:avLst/>
          </a:prstGeom>
          <a:noFill/>
          <a:ln w="9525">
            <a:solidFill>
              <a:schemeClr val="tx1"/>
            </a:solidFill>
            <a:prstDash val="dash"/>
            <a:round/>
            <a:headEnd type="arrow" w="med" len="med"/>
            <a:tailEnd type="arrow" w="med" len="med"/>
          </a:ln>
        </p:spPr>
        <p:txBody>
          <a:bodyPr/>
          <a:lstStyle/>
          <a:p>
            <a:endParaRPr lang="zh-CN" altLang="en-US"/>
          </a:p>
        </p:txBody>
      </p:sp>
      <p:sp>
        <p:nvSpPr>
          <p:cNvPr id="35903" name="Line 70"/>
          <p:cNvSpPr>
            <a:spLocks noChangeShapeType="1"/>
          </p:cNvSpPr>
          <p:nvPr/>
        </p:nvSpPr>
        <p:spPr bwMode="auto">
          <a:xfrm flipV="1">
            <a:off x="6469063" y="4432300"/>
            <a:ext cx="1176337" cy="0"/>
          </a:xfrm>
          <a:prstGeom prst="line">
            <a:avLst/>
          </a:prstGeom>
          <a:noFill/>
          <a:ln w="9525">
            <a:solidFill>
              <a:schemeClr val="tx1"/>
            </a:solidFill>
            <a:prstDash val="dash"/>
            <a:round/>
            <a:headEnd type="arrow" w="med" len="med"/>
            <a:tailEnd type="arrow" w="med" len="med"/>
          </a:ln>
        </p:spPr>
        <p:txBody>
          <a:bodyPr/>
          <a:lstStyle/>
          <a:p>
            <a:endParaRPr lang="zh-CN" altLang="en-US"/>
          </a:p>
        </p:txBody>
      </p:sp>
      <p:sp>
        <p:nvSpPr>
          <p:cNvPr id="35904" name="Text Box 71"/>
          <p:cNvSpPr txBox="1">
            <a:spLocks noChangeArrowheads="1"/>
          </p:cNvSpPr>
          <p:nvPr/>
        </p:nvSpPr>
        <p:spPr bwMode="auto">
          <a:xfrm>
            <a:off x="1776413" y="4105275"/>
            <a:ext cx="1014412" cy="336550"/>
          </a:xfrm>
          <a:prstGeom prst="rect">
            <a:avLst/>
          </a:prstGeom>
          <a:noFill/>
          <a:ln w="9525">
            <a:noFill/>
            <a:miter lim="800000"/>
            <a:headEnd/>
            <a:tailEnd/>
          </a:ln>
        </p:spPr>
        <p:txBody>
          <a:bodyPr wrap="none">
            <a:spAutoFit/>
          </a:bodyPr>
          <a:lstStyle/>
          <a:p>
            <a:pPr eaLnBrk="0" hangingPunct="0"/>
            <a:r>
              <a:rPr lang="en-US" altLang="zh-CN" sz="1600" b="1">
                <a:solidFill>
                  <a:srgbClr val="FF9900"/>
                </a:solidFill>
                <a:latin typeface="Times New Roman" pitchFamily="18" charset="0"/>
                <a:cs typeface="Arial" pitchFamily="34" charset="0"/>
              </a:rPr>
              <a:t>IP packet</a:t>
            </a:r>
          </a:p>
        </p:txBody>
      </p:sp>
      <p:sp>
        <p:nvSpPr>
          <p:cNvPr id="35905" name="Text Box 72"/>
          <p:cNvSpPr txBox="1">
            <a:spLocks noChangeArrowheads="1"/>
          </p:cNvSpPr>
          <p:nvPr/>
        </p:nvSpPr>
        <p:spPr bwMode="auto">
          <a:xfrm>
            <a:off x="6597650" y="4133850"/>
            <a:ext cx="1014413" cy="336550"/>
          </a:xfrm>
          <a:prstGeom prst="rect">
            <a:avLst/>
          </a:prstGeom>
          <a:noFill/>
          <a:ln w="9525">
            <a:noFill/>
            <a:miter lim="800000"/>
            <a:headEnd/>
            <a:tailEnd/>
          </a:ln>
        </p:spPr>
        <p:txBody>
          <a:bodyPr wrap="none">
            <a:spAutoFit/>
          </a:bodyPr>
          <a:lstStyle/>
          <a:p>
            <a:pPr eaLnBrk="0" hangingPunct="0"/>
            <a:r>
              <a:rPr lang="en-US" altLang="zh-CN" sz="1600" b="1">
                <a:solidFill>
                  <a:srgbClr val="FF9900"/>
                </a:solidFill>
                <a:latin typeface="Times New Roman" pitchFamily="18" charset="0"/>
                <a:cs typeface="Arial" pitchFamily="34" charset="0"/>
              </a:rPr>
              <a:t>IP packet</a:t>
            </a:r>
          </a:p>
        </p:txBody>
      </p:sp>
      <p:sp>
        <p:nvSpPr>
          <p:cNvPr id="35906" name="Text Box 73"/>
          <p:cNvSpPr txBox="1">
            <a:spLocks noChangeArrowheads="1"/>
          </p:cNvSpPr>
          <p:nvPr/>
        </p:nvSpPr>
        <p:spPr bwMode="auto">
          <a:xfrm>
            <a:off x="4200525" y="4119563"/>
            <a:ext cx="1014413" cy="336550"/>
          </a:xfrm>
          <a:prstGeom prst="rect">
            <a:avLst/>
          </a:prstGeom>
          <a:noFill/>
          <a:ln w="9525">
            <a:noFill/>
            <a:miter lim="800000"/>
            <a:headEnd/>
            <a:tailEnd/>
          </a:ln>
        </p:spPr>
        <p:txBody>
          <a:bodyPr wrap="none">
            <a:spAutoFit/>
          </a:bodyPr>
          <a:lstStyle/>
          <a:p>
            <a:pPr eaLnBrk="0" hangingPunct="0"/>
            <a:r>
              <a:rPr lang="en-US" altLang="zh-CN" sz="1600" b="1">
                <a:solidFill>
                  <a:srgbClr val="FF9900"/>
                </a:solidFill>
                <a:latin typeface="Times New Roman" pitchFamily="18" charset="0"/>
                <a:cs typeface="Arial" pitchFamily="34" charset="0"/>
              </a:rPr>
              <a:t>IP packet</a:t>
            </a:r>
          </a:p>
        </p:txBody>
      </p:sp>
    </p:spTree>
  </p:cSld>
  <p:clrMapOvr>
    <a:masterClrMapping/>
  </p:clrMapOvr>
  <p:transition spd="med">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1"/>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BFC50DA-39CD-42E9-B640-78DA8771CB89}" type="datetime1">
              <a:rPr lang="zh-CN" altLang="en-US" smtClean="0"/>
              <a:pPr/>
              <a:t>2014-12-3</a:t>
            </a:fld>
            <a:endParaRPr lang="en-US" altLang="zh-CN" smtClean="0"/>
          </a:p>
        </p:txBody>
      </p:sp>
      <p:sp>
        <p:nvSpPr>
          <p:cNvPr id="46" name="灯片编号占位符 3"/>
          <p:cNvSpPr>
            <a:spLocks noGrp="1"/>
          </p:cNvSpPr>
          <p:nvPr>
            <p:ph type="sldNum" sz="quarter" idx="12"/>
          </p:nvPr>
        </p:nvSpPr>
        <p:spPr/>
        <p:txBody>
          <a:bodyPr/>
          <a:lstStyle/>
          <a:p>
            <a:pPr>
              <a:defRPr/>
            </a:pPr>
            <a:fld id="{5091BBBC-BCD7-4FA2-98F5-A52D4378722A}" type="slidenum">
              <a:rPr lang="en-US" altLang="zh-CN"/>
              <a:pPr>
                <a:defRPr/>
              </a:pPr>
              <a:t>24</a:t>
            </a:fld>
            <a:endParaRPr lang="en-US" altLang="zh-CN"/>
          </a:p>
        </p:txBody>
      </p:sp>
      <p:sp>
        <p:nvSpPr>
          <p:cNvPr id="1116162" name="Rectangle 3"/>
          <p:cNvSpPr>
            <a:spLocks noGrp="1" noChangeArrowheads="1"/>
          </p:cNvSpPr>
          <p:nvPr>
            <p:ph type="title" idx="4294967295"/>
          </p:nvPr>
        </p:nvSpPr>
        <p:spPr/>
        <p:txBody>
          <a:bodyPr lIns="91440" tIns="45720" rIns="91440" bIns="45720"/>
          <a:lstStyle/>
          <a:p>
            <a:pPr>
              <a:defRPr/>
            </a:pPr>
            <a:r>
              <a:rPr lang="en-US" altLang="zh-CN" smtClean="0"/>
              <a:t>Layer Encapsulation</a:t>
            </a:r>
          </a:p>
        </p:txBody>
      </p:sp>
      <p:sp>
        <p:nvSpPr>
          <p:cNvPr id="36869" name="Slide Number Placeholder 2"/>
          <p:cNvSpPr txBox="1">
            <a:spLocks noGrp="1"/>
          </p:cNvSpPr>
          <p:nvPr/>
        </p:nvSpPr>
        <p:spPr bwMode="auto">
          <a:xfrm>
            <a:off x="8001000" y="6324600"/>
            <a:ext cx="914400" cy="381000"/>
          </a:xfrm>
          <a:prstGeom prst="rect">
            <a:avLst/>
          </a:prstGeom>
          <a:noFill/>
          <a:ln w="9525">
            <a:noFill/>
            <a:miter lim="800000"/>
            <a:headEnd/>
            <a:tailEnd/>
          </a:ln>
        </p:spPr>
        <p:txBody>
          <a:bodyPr/>
          <a:lstStyle/>
          <a:p>
            <a:pPr algn="r"/>
            <a:fld id="{99291BA5-3ED0-40F8-9185-EA6479031717}" type="slidenum">
              <a:rPr lang="en-US" altLang="zh-CN" sz="1400">
                <a:latin typeface="Times New Roman" pitchFamily="18" charset="0"/>
                <a:cs typeface="Arial" pitchFamily="34" charset="0"/>
              </a:rPr>
              <a:pPr algn="r"/>
              <a:t>24</a:t>
            </a:fld>
            <a:endParaRPr lang="en-US" altLang="zh-CN" sz="1400">
              <a:latin typeface="Times New Roman" pitchFamily="18" charset="0"/>
              <a:cs typeface="Arial" pitchFamily="34" charset="0"/>
            </a:endParaRPr>
          </a:p>
        </p:txBody>
      </p:sp>
      <p:sp>
        <p:nvSpPr>
          <p:cNvPr id="696322" name="Rectangle 2"/>
          <p:cNvSpPr>
            <a:spLocks noChangeArrowheads="1"/>
          </p:cNvSpPr>
          <p:nvPr/>
        </p:nvSpPr>
        <p:spPr bwMode="auto">
          <a:xfrm>
            <a:off x="381000" y="1676400"/>
            <a:ext cx="8458200" cy="4648200"/>
          </a:xfrm>
          <a:prstGeom prst="rect">
            <a:avLst/>
          </a:prstGeom>
          <a:solidFill>
            <a:srgbClr val="FFFFFF"/>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endParaRPr lang="zh-CN" altLang="zh-CN" sz="2000" b="1">
              <a:latin typeface="Helvetica" charset="0"/>
              <a:cs typeface="Arial" pitchFamily="34" charset="0"/>
            </a:endParaRPr>
          </a:p>
        </p:txBody>
      </p:sp>
      <p:sp>
        <p:nvSpPr>
          <p:cNvPr id="36871" name="Rectangle 4"/>
          <p:cNvSpPr>
            <a:spLocks noChangeArrowheads="1"/>
          </p:cNvSpPr>
          <p:nvPr/>
        </p:nvSpPr>
        <p:spPr bwMode="auto">
          <a:xfrm>
            <a:off x="2590800" y="29718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2" name="Rectangle 5"/>
          <p:cNvSpPr>
            <a:spLocks noChangeArrowheads="1"/>
          </p:cNvSpPr>
          <p:nvPr/>
        </p:nvSpPr>
        <p:spPr bwMode="auto">
          <a:xfrm rot="10800000">
            <a:off x="2741613" y="37338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3" name="Rectangle 6"/>
          <p:cNvSpPr>
            <a:spLocks noChangeArrowheads="1"/>
          </p:cNvSpPr>
          <p:nvPr/>
        </p:nvSpPr>
        <p:spPr bwMode="auto">
          <a:xfrm rot="10800000">
            <a:off x="2589213" y="3733800"/>
            <a:ext cx="228600" cy="3048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4" name="Rectangle 7"/>
          <p:cNvSpPr>
            <a:spLocks noChangeArrowheads="1"/>
          </p:cNvSpPr>
          <p:nvPr/>
        </p:nvSpPr>
        <p:spPr bwMode="auto">
          <a:xfrm rot="10800000">
            <a:off x="2895600" y="43434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5" name="Rectangle 8"/>
          <p:cNvSpPr>
            <a:spLocks noChangeArrowheads="1"/>
          </p:cNvSpPr>
          <p:nvPr/>
        </p:nvSpPr>
        <p:spPr bwMode="auto">
          <a:xfrm rot="10800000">
            <a:off x="2667000" y="4343400"/>
            <a:ext cx="304800" cy="3048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6" name="Rectangle 9"/>
          <p:cNvSpPr>
            <a:spLocks noChangeArrowheads="1"/>
          </p:cNvSpPr>
          <p:nvPr/>
        </p:nvSpPr>
        <p:spPr bwMode="auto">
          <a:xfrm rot="10800000">
            <a:off x="2590800" y="4343400"/>
            <a:ext cx="152400" cy="304800"/>
          </a:xfrm>
          <a:prstGeom prst="rect">
            <a:avLst/>
          </a:prstGeom>
          <a:solidFill>
            <a:schemeClr val="accent1"/>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7" name="Rectangle 10"/>
          <p:cNvSpPr>
            <a:spLocks noChangeArrowheads="1"/>
          </p:cNvSpPr>
          <p:nvPr/>
        </p:nvSpPr>
        <p:spPr bwMode="auto">
          <a:xfrm rot="10800000">
            <a:off x="3124200" y="48006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8" name="Rectangle 11"/>
          <p:cNvSpPr>
            <a:spLocks noChangeArrowheads="1"/>
          </p:cNvSpPr>
          <p:nvPr/>
        </p:nvSpPr>
        <p:spPr bwMode="auto">
          <a:xfrm rot="10800000">
            <a:off x="2895600" y="4800600"/>
            <a:ext cx="304800" cy="3048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79" name="Rectangle 12"/>
          <p:cNvSpPr>
            <a:spLocks noChangeArrowheads="1"/>
          </p:cNvSpPr>
          <p:nvPr/>
        </p:nvSpPr>
        <p:spPr bwMode="auto">
          <a:xfrm rot="10800000">
            <a:off x="2667000" y="4800600"/>
            <a:ext cx="304800" cy="304800"/>
          </a:xfrm>
          <a:prstGeom prst="rect">
            <a:avLst/>
          </a:prstGeom>
          <a:solidFill>
            <a:schemeClr val="accent1"/>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0" name="Rectangle 13"/>
          <p:cNvSpPr>
            <a:spLocks noChangeArrowheads="1"/>
          </p:cNvSpPr>
          <p:nvPr/>
        </p:nvSpPr>
        <p:spPr bwMode="auto">
          <a:xfrm rot="10800000">
            <a:off x="2590800" y="4800600"/>
            <a:ext cx="228600" cy="304800"/>
          </a:xfrm>
          <a:prstGeom prst="rect">
            <a:avLst/>
          </a:prstGeom>
          <a:solidFill>
            <a:schemeClr val="folHlink"/>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1" name="Rectangle 14"/>
          <p:cNvSpPr>
            <a:spLocks noChangeArrowheads="1"/>
          </p:cNvSpPr>
          <p:nvPr/>
        </p:nvSpPr>
        <p:spPr bwMode="auto">
          <a:xfrm>
            <a:off x="914400" y="4267200"/>
            <a:ext cx="1447800" cy="457200"/>
          </a:xfrm>
          <a:prstGeom prst="rect">
            <a:avLst/>
          </a:prstGeom>
          <a:solidFill>
            <a:schemeClr val="accent1"/>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2" name="Rectangle 15"/>
          <p:cNvSpPr>
            <a:spLocks noChangeArrowheads="1"/>
          </p:cNvSpPr>
          <p:nvPr/>
        </p:nvSpPr>
        <p:spPr bwMode="auto">
          <a:xfrm>
            <a:off x="914400" y="4724400"/>
            <a:ext cx="1447800" cy="457200"/>
          </a:xfrm>
          <a:prstGeom prst="rect">
            <a:avLst/>
          </a:prstGeom>
          <a:solidFill>
            <a:schemeClr val="folHlink"/>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3" name="Rectangle 16"/>
          <p:cNvSpPr>
            <a:spLocks noChangeArrowheads="1"/>
          </p:cNvSpPr>
          <p:nvPr/>
        </p:nvSpPr>
        <p:spPr bwMode="auto">
          <a:xfrm>
            <a:off x="6629400" y="4267200"/>
            <a:ext cx="1447800" cy="457200"/>
          </a:xfrm>
          <a:prstGeom prst="rect">
            <a:avLst/>
          </a:prstGeom>
          <a:solidFill>
            <a:schemeClr val="accent1"/>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4" name="Rectangle 17"/>
          <p:cNvSpPr>
            <a:spLocks noChangeArrowheads="1"/>
          </p:cNvSpPr>
          <p:nvPr/>
        </p:nvSpPr>
        <p:spPr bwMode="auto">
          <a:xfrm>
            <a:off x="6629400" y="4724400"/>
            <a:ext cx="1447800" cy="457200"/>
          </a:xfrm>
          <a:prstGeom prst="rect">
            <a:avLst/>
          </a:prstGeom>
          <a:solidFill>
            <a:schemeClr val="folHlink"/>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5" name="Rectangle 18"/>
          <p:cNvSpPr>
            <a:spLocks noChangeArrowheads="1"/>
          </p:cNvSpPr>
          <p:nvPr/>
        </p:nvSpPr>
        <p:spPr bwMode="auto">
          <a:xfrm>
            <a:off x="914400" y="3429000"/>
            <a:ext cx="1447800" cy="8382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6" name="Rectangle 19"/>
          <p:cNvSpPr>
            <a:spLocks noChangeArrowheads="1"/>
          </p:cNvSpPr>
          <p:nvPr/>
        </p:nvSpPr>
        <p:spPr bwMode="auto">
          <a:xfrm>
            <a:off x="914400" y="2743200"/>
            <a:ext cx="1447800" cy="685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7" name="Rectangle 20"/>
          <p:cNvSpPr>
            <a:spLocks noChangeArrowheads="1"/>
          </p:cNvSpPr>
          <p:nvPr/>
        </p:nvSpPr>
        <p:spPr bwMode="auto">
          <a:xfrm>
            <a:off x="6629400" y="3429000"/>
            <a:ext cx="1447800" cy="8382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8" name="Rectangle 21"/>
          <p:cNvSpPr>
            <a:spLocks noChangeArrowheads="1"/>
          </p:cNvSpPr>
          <p:nvPr/>
        </p:nvSpPr>
        <p:spPr bwMode="auto">
          <a:xfrm>
            <a:off x="6629400" y="2743200"/>
            <a:ext cx="1447800" cy="685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89" name="Line 22"/>
          <p:cNvSpPr>
            <a:spLocks noChangeShapeType="1"/>
          </p:cNvSpPr>
          <p:nvPr/>
        </p:nvSpPr>
        <p:spPr bwMode="auto">
          <a:xfrm>
            <a:off x="1600200" y="2438400"/>
            <a:ext cx="0" cy="25146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36890" name="Line 23"/>
          <p:cNvSpPr>
            <a:spLocks noChangeShapeType="1"/>
          </p:cNvSpPr>
          <p:nvPr/>
        </p:nvSpPr>
        <p:spPr bwMode="auto">
          <a:xfrm flipV="1">
            <a:off x="7391400" y="2438400"/>
            <a:ext cx="0" cy="25146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36891" name="Line 24"/>
          <p:cNvSpPr>
            <a:spLocks noChangeShapeType="1"/>
          </p:cNvSpPr>
          <p:nvPr/>
        </p:nvSpPr>
        <p:spPr bwMode="auto">
          <a:xfrm>
            <a:off x="1600200" y="5562600"/>
            <a:ext cx="5791200" cy="0"/>
          </a:xfrm>
          <a:prstGeom prst="line">
            <a:avLst/>
          </a:prstGeom>
          <a:noFill/>
          <a:ln w="9525">
            <a:solidFill>
              <a:srgbClr val="FF0000"/>
            </a:solidFill>
            <a:round/>
            <a:headEnd/>
            <a:tailEnd/>
          </a:ln>
        </p:spPr>
        <p:txBody>
          <a:bodyPr wrap="none" anchor="ctr"/>
          <a:lstStyle/>
          <a:p>
            <a:endParaRPr lang="zh-CN" altLang="en-US"/>
          </a:p>
        </p:txBody>
      </p:sp>
      <p:sp>
        <p:nvSpPr>
          <p:cNvPr id="36892" name="Line 25"/>
          <p:cNvSpPr>
            <a:spLocks noChangeShapeType="1"/>
          </p:cNvSpPr>
          <p:nvPr/>
        </p:nvSpPr>
        <p:spPr bwMode="auto">
          <a:xfrm>
            <a:off x="1600200" y="5181600"/>
            <a:ext cx="0" cy="3810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36893" name="Line 26"/>
          <p:cNvSpPr>
            <a:spLocks noChangeShapeType="1"/>
          </p:cNvSpPr>
          <p:nvPr/>
        </p:nvSpPr>
        <p:spPr bwMode="auto">
          <a:xfrm>
            <a:off x="7391400" y="5181600"/>
            <a:ext cx="0" cy="3810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36894" name="Rectangle 27"/>
          <p:cNvSpPr>
            <a:spLocks noChangeArrowheads="1"/>
          </p:cNvSpPr>
          <p:nvPr/>
        </p:nvSpPr>
        <p:spPr bwMode="auto">
          <a:xfrm>
            <a:off x="5791200" y="29718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95" name="Rectangle 28"/>
          <p:cNvSpPr>
            <a:spLocks noChangeArrowheads="1"/>
          </p:cNvSpPr>
          <p:nvPr/>
        </p:nvSpPr>
        <p:spPr bwMode="auto">
          <a:xfrm rot="10800000">
            <a:off x="5865813" y="37338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96" name="Rectangle 29"/>
          <p:cNvSpPr>
            <a:spLocks noChangeArrowheads="1"/>
          </p:cNvSpPr>
          <p:nvPr/>
        </p:nvSpPr>
        <p:spPr bwMode="auto">
          <a:xfrm rot="10800000">
            <a:off x="5713413" y="3733800"/>
            <a:ext cx="228600" cy="3048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97" name="Rectangle 30"/>
          <p:cNvSpPr>
            <a:spLocks noChangeArrowheads="1"/>
          </p:cNvSpPr>
          <p:nvPr/>
        </p:nvSpPr>
        <p:spPr bwMode="auto">
          <a:xfrm rot="10800000">
            <a:off x="5865813" y="43434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98" name="Rectangle 31"/>
          <p:cNvSpPr>
            <a:spLocks noChangeArrowheads="1"/>
          </p:cNvSpPr>
          <p:nvPr/>
        </p:nvSpPr>
        <p:spPr bwMode="auto">
          <a:xfrm rot="10800000">
            <a:off x="5637213" y="4343400"/>
            <a:ext cx="304800" cy="3048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899" name="Rectangle 32"/>
          <p:cNvSpPr>
            <a:spLocks noChangeArrowheads="1"/>
          </p:cNvSpPr>
          <p:nvPr/>
        </p:nvSpPr>
        <p:spPr bwMode="auto">
          <a:xfrm rot="10800000">
            <a:off x="5561013" y="4343400"/>
            <a:ext cx="152400" cy="304800"/>
          </a:xfrm>
          <a:prstGeom prst="rect">
            <a:avLst/>
          </a:prstGeom>
          <a:solidFill>
            <a:schemeClr val="accent1"/>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900" name="Rectangle 33"/>
          <p:cNvSpPr>
            <a:spLocks noChangeArrowheads="1"/>
          </p:cNvSpPr>
          <p:nvPr/>
        </p:nvSpPr>
        <p:spPr bwMode="auto">
          <a:xfrm rot="10800000">
            <a:off x="5865813" y="4800600"/>
            <a:ext cx="609600" cy="304800"/>
          </a:xfrm>
          <a:prstGeom prst="rect">
            <a:avLst/>
          </a:prstGeom>
          <a:solidFill>
            <a:srgbClr val="00CC66"/>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901" name="Rectangle 34"/>
          <p:cNvSpPr>
            <a:spLocks noChangeArrowheads="1"/>
          </p:cNvSpPr>
          <p:nvPr/>
        </p:nvSpPr>
        <p:spPr bwMode="auto">
          <a:xfrm rot="10800000">
            <a:off x="5637213" y="4800600"/>
            <a:ext cx="304800" cy="304800"/>
          </a:xfrm>
          <a:prstGeom prst="rect">
            <a:avLst/>
          </a:prstGeom>
          <a:solidFill>
            <a:schemeClr val="accent2"/>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902" name="Rectangle 35"/>
          <p:cNvSpPr>
            <a:spLocks noChangeArrowheads="1"/>
          </p:cNvSpPr>
          <p:nvPr/>
        </p:nvSpPr>
        <p:spPr bwMode="auto">
          <a:xfrm rot="10800000">
            <a:off x="5408613" y="4800600"/>
            <a:ext cx="304800" cy="304800"/>
          </a:xfrm>
          <a:prstGeom prst="rect">
            <a:avLst/>
          </a:prstGeom>
          <a:solidFill>
            <a:schemeClr val="accent1"/>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903" name="Rectangle 36"/>
          <p:cNvSpPr>
            <a:spLocks noChangeArrowheads="1"/>
          </p:cNvSpPr>
          <p:nvPr/>
        </p:nvSpPr>
        <p:spPr bwMode="auto">
          <a:xfrm rot="10800000">
            <a:off x="5332413" y="4800600"/>
            <a:ext cx="228600" cy="304800"/>
          </a:xfrm>
          <a:prstGeom prst="rect">
            <a:avLst/>
          </a:prstGeom>
          <a:solidFill>
            <a:schemeClr val="folHlink"/>
          </a:solidFill>
          <a:ln w="9525">
            <a:solidFill>
              <a:schemeClr val="tx1"/>
            </a:solidFill>
            <a:miter lim="800000"/>
            <a:headEnd/>
            <a:tailEnd/>
          </a:ln>
        </p:spPr>
        <p:txBody>
          <a:bodyPr wrap="none" anchor="ctr"/>
          <a:lstStyle/>
          <a:p>
            <a:pPr algn="ctr"/>
            <a:endParaRPr lang="zh-CN" altLang="zh-CN" sz="2000" b="1">
              <a:latin typeface="Helvetica"/>
              <a:cs typeface="Arial" pitchFamily="34" charset="0"/>
            </a:endParaRPr>
          </a:p>
        </p:txBody>
      </p:sp>
      <p:sp>
        <p:nvSpPr>
          <p:cNvPr id="36904" name="Text Box 37"/>
          <p:cNvSpPr txBox="1">
            <a:spLocks noChangeArrowheads="1"/>
          </p:cNvSpPr>
          <p:nvPr/>
        </p:nvSpPr>
        <p:spPr bwMode="auto">
          <a:xfrm>
            <a:off x="3722688" y="2895600"/>
            <a:ext cx="1414462" cy="304800"/>
          </a:xfrm>
          <a:prstGeom prst="rect">
            <a:avLst/>
          </a:prstGeom>
          <a:noFill/>
          <a:ln w="9525">
            <a:noFill/>
            <a:miter lim="800000"/>
            <a:headEnd/>
            <a:tailEnd/>
          </a:ln>
        </p:spPr>
        <p:txBody>
          <a:bodyPr wrap="none" lIns="91420" tIns="45712" rIns="91420" bIns="45712">
            <a:spAutoFit/>
          </a:bodyPr>
          <a:lstStyle/>
          <a:p>
            <a:pPr eaLnBrk="0" hangingPunct="0"/>
            <a:r>
              <a:rPr lang="en-US" altLang="zh-CN" sz="1400" b="1">
                <a:solidFill>
                  <a:srgbClr val="000000"/>
                </a:solidFill>
                <a:latin typeface="Arial" pitchFamily="34" charset="0"/>
                <a:cs typeface="Arial" pitchFamily="34" charset="0"/>
              </a:rPr>
              <a:t>Get index.html</a:t>
            </a:r>
          </a:p>
        </p:txBody>
      </p:sp>
      <p:sp>
        <p:nvSpPr>
          <p:cNvPr id="36905" name="Text Box 38"/>
          <p:cNvSpPr txBox="1">
            <a:spLocks noChangeArrowheads="1"/>
          </p:cNvSpPr>
          <p:nvPr/>
        </p:nvSpPr>
        <p:spPr bwMode="auto">
          <a:xfrm>
            <a:off x="3733800" y="3657600"/>
            <a:ext cx="1384300" cy="304800"/>
          </a:xfrm>
          <a:prstGeom prst="rect">
            <a:avLst/>
          </a:prstGeom>
          <a:noFill/>
          <a:ln w="9525">
            <a:noFill/>
            <a:miter lim="800000"/>
            <a:headEnd/>
            <a:tailEnd/>
          </a:ln>
        </p:spPr>
        <p:txBody>
          <a:bodyPr wrap="none" lIns="91420" tIns="45712" rIns="91420" bIns="45712">
            <a:spAutoFit/>
          </a:bodyPr>
          <a:lstStyle/>
          <a:p>
            <a:pPr eaLnBrk="0" hangingPunct="0"/>
            <a:r>
              <a:rPr lang="en-US" altLang="zh-CN" sz="1400" b="1">
                <a:solidFill>
                  <a:srgbClr val="000000"/>
                </a:solidFill>
                <a:latin typeface="Arial" pitchFamily="34" charset="0"/>
                <a:cs typeface="Arial" pitchFamily="34" charset="0"/>
              </a:rPr>
              <a:t>Connection ID</a:t>
            </a:r>
          </a:p>
        </p:txBody>
      </p:sp>
      <p:sp>
        <p:nvSpPr>
          <p:cNvPr id="36906" name="Text Box 39"/>
          <p:cNvSpPr txBox="1">
            <a:spLocks noChangeArrowheads="1"/>
          </p:cNvSpPr>
          <p:nvPr/>
        </p:nvSpPr>
        <p:spPr bwMode="auto">
          <a:xfrm>
            <a:off x="3535363" y="4343400"/>
            <a:ext cx="1798637" cy="304800"/>
          </a:xfrm>
          <a:prstGeom prst="rect">
            <a:avLst/>
          </a:prstGeom>
          <a:noFill/>
          <a:ln w="9525">
            <a:noFill/>
            <a:miter lim="800000"/>
            <a:headEnd/>
            <a:tailEnd/>
          </a:ln>
        </p:spPr>
        <p:txBody>
          <a:bodyPr wrap="none" lIns="91420" tIns="45712" rIns="91420" bIns="45712">
            <a:spAutoFit/>
          </a:bodyPr>
          <a:lstStyle/>
          <a:p>
            <a:pPr algn="ctr" eaLnBrk="0" hangingPunct="0"/>
            <a:r>
              <a:rPr lang="en-US" altLang="zh-CN" sz="1400" b="1">
                <a:solidFill>
                  <a:srgbClr val="000000"/>
                </a:solidFill>
                <a:latin typeface="Arial" pitchFamily="34" charset="0"/>
                <a:cs typeface="Arial" pitchFamily="34" charset="0"/>
              </a:rPr>
              <a:t>Source/Destination</a:t>
            </a:r>
          </a:p>
        </p:txBody>
      </p:sp>
      <p:sp>
        <p:nvSpPr>
          <p:cNvPr id="36907" name="Text Box 40"/>
          <p:cNvSpPr txBox="1">
            <a:spLocks noChangeArrowheads="1"/>
          </p:cNvSpPr>
          <p:nvPr/>
        </p:nvSpPr>
        <p:spPr bwMode="auto">
          <a:xfrm>
            <a:off x="3810000" y="4800600"/>
            <a:ext cx="1306513" cy="304800"/>
          </a:xfrm>
          <a:prstGeom prst="rect">
            <a:avLst/>
          </a:prstGeom>
          <a:noFill/>
          <a:ln w="9525">
            <a:noFill/>
            <a:miter lim="800000"/>
            <a:headEnd/>
            <a:tailEnd/>
          </a:ln>
        </p:spPr>
        <p:txBody>
          <a:bodyPr wrap="none" lIns="91420" tIns="45712" rIns="91420" bIns="45712">
            <a:spAutoFit/>
          </a:bodyPr>
          <a:lstStyle/>
          <a:p>
            <a:pPr eaLnBrk="0" hangingPunct="0"/>
            <a:r>
              <a:rPr lang="en-US" altLang="zh-CN" sz="1400" b="1">
                <a:solidFill>
                  <a:srgbClr val="000000"/>
                </a:solidFill>
                <a:latin typeface="Arial" pitchFamily="34" charset="0"/>
                <a:cs typeface="Arial" pitchFamily="34" charset="0"/>
              </a:rPr>
              <a:t>Link Address</a:t>
            </a:r>
          </a:p>
        </p:txBody>
      </p:sp>
      <p:sp>
        <p:nvSpPr>
          <p:cNvPr id="36908" name="Text Box 41"/>
          <p:cNvSpPr txBox="1">
            <a:spLocks noChangeArrowheads="1"/>
          </p:cNvSpPr>
          <p:nvPr/>
        </p:nvSpPr>
        <p:spPr bwMode="auto">
          <a:xfrm>
            <a:off x="1066800" y="2057400"/>
            <a:ext cx="1116013" cy="457200"/>
          </a:xfrm>
          <a:prstGeom prst="rect">
            <a:avLst/>
          </a:prstGeom>
          <a:noFill/>
          <a:ln w="9525">
            <a:noFill/>
            <a:miter lim="800000"/>
            <a:headEnd/>
            <a:tailEnd/>
          </a:ln>
        </p:spPr>
        <p:txBody>
          <a:bodyPr wrap="none" lIns="91420" tIns="45712" rIns="91420" bIns="45712">
            <a:spAutoFit/>
          </a:bodyPr>
          <a:lstStyle/>
          <a:p>
            <a:pPr eaLnBrk="0" hangingPunct="0"/>
            <a:r>
              <a:rPr lang="en-US" altLang="zh-CN" sz="2400">
                <a:solidFill>
                  <a:srgbClr val="FF0000"/>
                </a:solidFill>
                <a:latin typeface="Arial" pitchFamily="34" charset="0"/>
                <a:cs typeface="Arial" pitchFamily="34" charset="0"/>
              </a:rPr>
              <a:t>User A</a:t>
            </a:r>
          </a:p>
        </p:txBody>
      </p:sp>
      <p:sp>
        <p:nvSpPr>
          <p:cNvPr id="36909" name="Text Box 42"/>
          <p:cNvSpPr txBox="1">
            <a:spLocks noChangeArrowheads="1"/>
          </p:cNvSpPr>
          <p:nvPr/>
        </p:nvSpPr>
        <p:spPr bwMode="auto">
          <a:xfrm>
            <a:off x="6884988" y="2057400"/>
            <a:ext cx="1116012" cy="457200"/>
          </a:xfrm>
          <a:prstGeom prst="rect">
            <a:avLst/>
          </a:prstGeom>
          <a:noFill/>
          <a:ln w="9525">
            <a:noFill/>
            <a:miter lim="800000"/>
            <a:headEnd/>
            <a:tailEnd/>
          </a:ln>
        </p:spPr>
        <p:txBody>
          <a:bodyPr wrap="none" lIns="91420" tIns="45712" rIns="91420" bIns="45712">
            <a:spAutoFit/>
          </a:bodyPr>
          <a:lstStyle/>
          <a:p>
            <a:pPr eaLnBrk="0" hangingPunct="0"/>
            <a:r>
              <a:rPr lang="en-US" altLang="zh-CN" sz="2400">
                <a:solidFill>
                  <a:srgbClr val="FF0000"/>
                </a:solidFill>
                <a:latin typeface="Arial" pitchFamily="34" charset="0"/>
                <a:cs typeface="Arial" pitchFamily="34" charset="0"/>
              </a:rPr>
              <a:t>User B</a:t>
            </a:r>
          </a:p>
        </p:txBody>
      </p:sp>
      <p:pic>
        <p:nvPicPr>
          <p:cNvPr id="36910" name="Picture 43" descr="MCj03040810000[1]"/>
          <p:cNvPicPr>
            <a:picLocks noChangeAspect="1" noChangeArrowheads="1"/>
          </p:cNvPicPr>
          <p:nvPr/>
        </p:nvPicPr>
        <p:blipFill>
          <a:blip r:embed="rId3" cstate="print"/>
          <a:srcRect/>
          <a:stretch>
            <a:fillRect/>
          </a:stretch>
        </p:blipFill>
        <p:spPr bwMode="auto">
          <a:xfrm>
            <a:off x="142875" y="214313"/>
            <a:ext cx="1843088" cy="1314450"/>
          </a:xfrm>
          <a:prstGeom prst="rect">
            <a:avLst/>
          </a:prstGeom>
          <a:noFill/>
          <a:ln w="9525">
            <a:noFill/>
            <a:miter lim="800000"/>
            <a:headEnd/>
            <a:tailEnd/>
          </a:ln>
        </p:spPr>
      </p:pic>
    </p:spTree>
  </p:cSld>
  <p:clrMapOvr>
    <a:masterClrMapping/>
  </p:clrMapOvr>
  <p:transition spd="med">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5CA4CF1-ACF3-4E44-B4F3-9F6971DA1284}" type="datetime1">
              <a:rPr lang="zh-CN" altLang="en-US" smtClean="0"/>
              <a:pPr/>
              <a:t>2014-12-3</a:t>
            </a:fld>
            <a:endParaRPr lang="en-US" altLang="zh-CN" smtClean="0"/>
          </a:p>
        </p:txBody>
      </p:sp>
      <p:sp>
        <p:nvSpPr>
          <p:cNvPr id="43" name="灯片编号占位符 3"/>
          <p:cNvSpPr>
            <a:spLocks noGrp="1"/>
          </p:cNvSpPr>
          <p:nvPr>
            <p:ph type="sldNum" sz="quarter" idx="12"/>
          </p:nvPr>
        </p:nvSpPr>
        <p:spPr/>
        <p:txBody>
          <a:bodyPr/>
          <a:lstStyle/>
          <a:p>
            <a:pPr>
              <a:defRPr/>
            </a:pPr>
            <a:fld id="{8124394A-6E6B-4D19-B16C-A36745D1E596}" type="slidenum">
              <a:rPr lang="en-US" altLang="zh-CN"/>
              <a:pPr>
                <a:defRPr/>
              </a:pPr>
              <a:t>25</a:t>
            </a:fld>
            <a:endParaRPr lang="en-US" altLang="zh-CN"/>
          </a:p>
        </p:txBody>
      </p:sp>
      <p:sp>
        <p:nvSpPr>
          <p:cNvPr id="1114114" name="Rectangle 3"/>
          <p:cNvSpPr>
            <a:spLocks noGrp="1" noChangeArrowheads="1"/>
          </p:cNvSpPr>
          <p:nvPr>
            <p:ph type="title" idx="4294967295"/>
          </p:nvPr>
        </p:nvSpPr>
        <p:spPr/>
        <p:txBody>
          <a:bodyPr lIns="90452" tIns="44434" rIns="90452" bIns="44434" anchor="b"/>
          <a:lstStyle/>
          <a:p>
            <a:pPr>
              <a:defRPr/>
            </a:pPr>
            <a:r>
              <a:rPr lang="en-US" altLang="zh-CN" smtClean="0"/>
              <a:t>The </a:t>
            </a:r>
            <a:r>
              <a:rPr lang="en-US" altLang="zh-CN" smtClean="0">
                <a:latin typeface="Times New Roman"/>
              </a:rPr>
              <a:t>“</a:t>
            </a:r>
            <a:r>
              <a:rPr lang="en-US" altLang="zh-CN" smtClean="0"/>
              <a:t>Narrow Waist</a:t>
            </a:r>
            <a:r>
              <a:rPr lang="en-US" altLang="zh-CN" smtClean="0">
                <a:latin typeface="Times New Roman"/>
              </a:rPr>
              <a:t>”</a:t>
            </a:r>
            <a:r>
              <a:rPr lang="en-US" altLang="zh-CN" smtClean="0"/>
              <a:t> of IP</a:t>
            </a:r>
          </a:p>
        </p:txBody>
      </p:sp>
      <p:sp>
        <p:nvSpPr>
          <p:cNvPr id="37893" name="Slide Number Placeholder 3"/>
          <p:cNvSpPr txBox="1">
            <a:spLocks noGrp="1"/>
          </p:cNvSpPr>
          <p:nvPr/>
        </p:nvSpPr>
        <p:spPr bwMode="auto">
          <a:xfrm>
            <a:off x="8001000" y="6324600"/>
            <a:ext cx="914400" cy="381000"/>
          </a:xfrm>
          <a:prstGeom prst="rect">
            <a:avLst/>
          </a:prstGeom>
          <a:noFill/>
          <a:ln w="9525">
            <a:noFill/>
            <a:miter lim="800000"/>
            <a:headEnd/>
            <a:tailEnd/>
          </a:ln>
        </p:spPr>
        <p:txBody>
          <a:bodyPr/>
          <a:lstStyle/>
          <a:p>
            <a:pPr algn="r"/>
            <a:fld id="{45643454-4289-4BC5-B73E-291ADE0B023B}" type="slidenum">
              <a:rPr lang="en-US" altLang="zh-CN" sz="1400">
                <a:latin typeface="Times New Roman" pitchFamily="18" charset="0"/>
                <a:cs typeface="Arial" pitchFamily="34" charset="0"/>
              </a:rPr>
              <a:pPr algn="r"/>
              <a:t>25</a:t>
            </a:fld>
            <a:endParaRPr lang="en-US" altLang="zh-CN" sz="1400">
              <a:latin typeface="Times New Roman" pitchFamily="18" charset="0"/>
              <a:cs typeface="Arial" pitchFamily="34" charset="0"/>
            </a:endParaRPr>
          </a:p>
        </p:txBody>
      </p:sp>
      <p:sp>
        <p:nvSpPr>
          <p:cNvPr id="37894" name="Text Box 20"/>
          <p:cNvSpPr txBox="1">
            <a:spLocks noChangeArrowheads="1"/>
          </p:cNvSpPr>
          <p:nvPr/>
        </p:nvSpPr>
        <p:spPr bwMode="auto">
          <a:xfrm>
            <a:off x="2714625" y="5357813"/>
            <a:ext cx="2967038" cy="519112"/>
          </a:xfrm>
          <a:prstGeom prst="rect">
            <a:avLst/>
          </a:prstGeom>
          <a:noFill/>
          <a:ln w="50800">
            <a:noFill/>
            <a:miter lim="800000"/>
            <a:headEnd/>
            <a:tailEnd/>
          </a:ln>
        </p:spPr>
        <p:txBody>
          <a:bodyPr lIns="91267" tIns="45632" rIns="91267" bIns="45632">
            <a:spAutoFit/>
          </a:bodyPr>
          <a:lstStyle/>
          <a:p>
            <a:pPr defTabSz="912813" eaLnBrk="0" hangingPunct="0">
              <a:spcBef>
                <a:spcPct val="50000"/>
              </a:spcBef>
            </a:pPr>
            <a:r>
              <a:rPr lang="zh-CN" altLang="en-US" sz="2800">
                <a:latin typeface="微软雅黑" pitchFamily="34" charset="-122"/>
                <a:ea typeface="微软雅黑" pitchFamily="34" charset="-122"/>
                <a:cs typeface="Arial" pitchFamily="34" charset="0"/>
              </a:rPr>
              <a:t>细腰促进了交互</a:t>
            </a:r>
            <a:endParaRPr lang="en-US" altLang="zh-CN" sz="2800">
              <a:latin typeface="微软雅黑" pitchFamily="34" charset="-122"/>
              <a:ea typeface="微软雅黑" pitchFamily="34" charset="-122"/>
              <a:cs typeface="Arial" pitchFamily="34" charset="0"/>
            </a:endParaRPr>
          </a:p>
        </p:txBody>
      </p:sp>
      <p:grpSp>
        <p:nvGrpSpPr>
          <p:cNvPr id="37895" name="组合 63"/>
          <p:cNvGrpSpPr>
            <a:grpSpLocks/>
          </p:cNvGrpSpPr>
          <p:nvPr/>
        </p:nvGrpSpPr>
        <p:grpSpPr bwMode="auto">
          <a:xfrm>
            <a:off x="533400" y="1752600"/>
            <a:ext cx="5538788" cy="3281363"/>
            <a:chOff x="533400" y="1752600"/>
            <a:chExt cx="7967690" cy="3848544"/>
          </a:xfrm>
        </p:grpSpPr>
        <p:sp>
          <p:nvSpPr>
            <p:cNvPr id="694274" name="Rectangle 2"/>
            <p:cNvSpPr>
              <a:spLocks noChangeArrowheads="1"/>
            </p:cNvSpPr>
            <p:nvPr/>
          </p:nvSpPr>
          <p:spPr bwMode="auto">
            <a:xfrm>
              <a:off x="533400" y="1752600"/>
              <a:ext cx="7967690" cy="3809444"/>
            </a:xfrm>
            <a:prstGeom prst="rect">
              <a:avLst/>
            </a:prstGeom>
            <a:solidFill>
              <a:srgbClr val="CCFFFF"/>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endParaRPr lang="zh-CN" altLang="zh-CN" sz="2000" b="1">
                <a:latin typeface="Helvetica" charset="0"/>
                <a:cs typeface="Arial" pitchFamily="34" charset="0"/>
              </a:endParaRPr>
            </a:p>
          </p:txBody>
        </p:sp>
        <p:sp>
          <p:nvSpPr>
            <p:cNvPr id="37917" name="Line 4"/>
            <p:cNvSpPr>
              <a:spLocks noChangeShapeType="1"/>
            </p:cNvSpPr>
            <p:nvPr/>
          </p:nvSpPr>
          <p:spPr bwMode="auto">
            <a:xfrm>
              <a:off x="2971800" y="3810000"/>
              <a:ext cx="281940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37918" name="Arc 5"/>
            <p:cNvSpPr>
              <a:spLocks/>
            </p:cNvSpPr>
            <p:nvPr/>
          </p:nvSpPr>
          <p:spPr bwMode="auto">
            <a:xfrm>
              <a:off x="6553200" y="3767138"/>
              <a:ext cx="1181100" cy="1346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chemeClr val="accent1"/>
              </a:solidFill>
              <a:round/>
              <a:headEnd/>
              <a:tailEnd/>
            </a:ln>
          </p:spPr>
          <p:txBody>
            <a:bodyPr wrap="none" anchor="ctr"/>
            <a:lstStyle/>
            <a:p>
              <a:endParaRPr lang="zh-CN" altLang="en-US"/>
            </a:p>
          </p:txBody>
        </p:sp>
        <p:sp>
          <p:nvSpPr>
            <p:cNvPr id="37919" name="Arc 6"/>
            <p:cNvSpPr>
              <a:spLocks/>
            </p:cNvSpPr>
            <p:nvPr/>
          </p:nvSpPr>
          <p:spPr bwMode="auto">
            <a:xfrm>
              <a:off x="5373688" y="3767138"/>
              <a:ext cx="1181100" cy="1346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chemeClr val="accent1"/>
              </a:solidFill>
              <a:round/>
              <a:headEnd/>
              <a:tailEnd/>
            </a:ln>
          </p:spPr>
          <p:txBody>
            <a:bodyPr wrap="none" anchor="ctr"/>
            <a:lstStyle/>
            <a:p>
              <a:endParaRPr lang="zh-CN" altLang="en-US"/>
            </a:p>
          </p:txBody>
        </p:sp>
        <p:sp>
          <p:nvSpPr>
            <p:cNvPr id="37920" name="Arc 7"/>
            <p:cNvSpPr>
              <a:spLocks/>
            </p:cNvSpPr>
            <p:nvPr/>
          </p:nvSpPr>
          <p:spPr bwMode="auto">
            <a:xfrm rot="10800000">
              <a:off x="6543675" y="1981200"/>
              <a:ext cx="1230313" cy="167798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chemeClr val="accent1"/>
              </a:solidFill>
              <a:round/>
              <a:headEnd/>
              <a:tailEnd/>
            </a:ln>
          </p:spPr>
          <p:txBody>
            <a:bodyPr wrap="none" anchor="ctr"/>
            <a:lstStyle/>
            <a:p>
              <a:endParaRPr lang="zh-CN" altLang="en-US"/>
            </a:p>
          </p:txBody>
        </p:sp>
        <p:sp>
          <p:nvSpPr>
            <p:cNvPr id="37921" name="Arc 8"/>
            <p:cNvSpPr>
              <a:spLocks/>
            </p:cNvSpPr>
            <p:nvPr/>
          </p:nvSpPr>
          <p:spPr bwMode="auto">
            <a:xfrm rot="10800000">
              <a:off x="5334000" y="1981200"/>
              <a:ext cx="1209675" cy="167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chemeClr val="accent1"/>
              </a:solidFill>
              <a:round/>
              <a:headEnd/>
              <a:tailEnd/>
            </a:ln>
          </p:spPr>
          <p:txBody>
            <a:bodyPr wrap="none" anchor="ctr"/>
            <a:lstStyle/>
            <a:p>
              <a:endParaRPr lang="zh-CN" altLang="en-US"/>
            </a:p>
          </p:txBody>
        </p:sp>
        <p:sp>
          <p:nvSpPr>
            <p:cNvPr id="37922" name="Line 9"/>
            <p:cNvSpPr>
              <a:spLocks noChangeShapeType="1"/>
            </p:cNvSpPr>
            <p:nvPr/>
          </p:nvSpPr>
          <p:spPr bwMode="auto">
            <a:xfrm flipV="1">
              <a:off x="5326063" y="1981200"/>
              <a:ext cx="2435225" cy="0"/>
            </a:xfrm>
            <a:prstGeom prst="line">
              <a:avLst/>
            </a:prstGeom>
            <a:noFill/>
            <a:ln w="76200">
              <a:solidFill>
                <a:schemeClr val="accent1"/>
              </a:solidFill>
              <a:round/>
              <a:headEnd/>
              <a:tailEnd/>
            </a:ln>
          </p:spPr>
          <p:txBody>
            <a:bodyPr wrap="none" anchor="ctr"/>
            <a:lstStyle/>
            <a:p>
              <a:endParaRPr lang="zh-CN" altLang="en-US"/>
            </a:p>
          </p:txBody>
        </p:sp>
        <p:sp>
          <p:nvSpPr>
            <p:cNvPr id="37923" name="Line 10"/>
            <p:cNvSpPr>
              <a:spLocks noChangeShapeType="1"/>
            </p:cNvSpPr>
            <p:nvPr/>
          </p:nvSpPr>
          <p:spPr bwMode="auto">
            <a:xfrm flipV="1">
              <a:off x="5326063" y="5100638"/>
              <a:ext cx="2359025" cy="0"/>
            </a:xfrm>
            <a:prstGeom prst="line">
              <a:avLst/>
            </a:prstGeom>
            <a:noFill/>
            <a:ln w="76200">
              <a:solidFill>
                <a:schemeClr val="accent1"/>
              </a:solidFill>
              <a:round/>
              <a:headEnd/>
              <a:tailEnd/>
            </a:ln>
          </p:spPr>
          <p:txBody>
            <a:bodyPr wrap="none" anchor="ctr"/>
            <a:lstStyle/>
            <a:p>
              <a:endParaRPr lang="zh-CN" altLang="en-US"/>
            </a:p>
          </p:txBody>
        </p:sp>
        <p:sp>
          <p:nvSpPr>
            <p:cNvPr id="37924" name="Rectangle 11"/>
            <p:cNvSpPr>
              <a:spLocks noChangeArrowheads="1"/>
            </p:cNvSpPr>
            <p:nvPr/>
          </p:nvSpPr>
          <p:spPr bwMode="auto">
            <a:xfrm>
              <a:off x="6400800" y="3584575"/>
              <a:ext cx="304800" cy="217488"/>
            </a:xfrm>
            <a:prstGeom prst="rect">
              <a:avLst/>
            </a:prstGeom>
            <a:solidFill>
              <a:schemeClr val="accent1"/>
            </a:solidFill>
            <a:ln w="12700">
              <a:noFill/>
              <a:miter lim="800000"/>
              <a:headEnd/>
              <a:tailEnd/>
            </a:ln>
          </p:spPr>
          <p:txBody>
            <a:bodyPr wrap="none" anchor="ctr"/>
            <a:lstStyle/>
            <a:p>
              <a:pPr algn="ctr"/>
              <a:endParaRPr lang="zh-CN" altLang="zh-CN" sz="2000" b="1">
                <a:latin typeface="Helvetica"/>
                <a:cs typeface="Arial" pitchFamily="34" charset="0"/>
              </a:endParaRPr>
            </a:p>
          </p:txBody>
        </p:sp>
        <p:grpSp>
          <p:nvGrpSpPr>
            <p:cNvPr id="37925" name="Group 12"/>
            <p:cNvGrpSpPr>
              <a:grpSpLocks/>
            </p:cNvGrpSpPr>
            <p:nvPr/>
          </p:nvGrpSpPr>
          <p:grpSpPr bwMode="auto">
            <a:xfrm>
              <a:off x="5935663" y="2819400"/>
              <a:ext cx="1247775" cy="365125"/>
              <a:chOff x="3739" y="2290"/>
              <a:chExt cx="786" cy="240"/>
            </a:xfrm>
          </p:grpSpPr>
          <p:sp>
            <p:nvSpPr>
              <p:cNvPr id="37951" name="Rectangle 13"/>
              <p:cNvSpPr>
                <a:spLocks noChangeArrowheads="1"/>
              </p:cNvSpPr>
              <p:nvPr/>
            </p:nvSpPr>
            <p:spPr bwMode="auto">
              <a:xfrm>
                <a:off x="3739" y="2290"/>
                <a:ext cx="418" cy="239"/>
              </a:xfrm>
              <a:prstGeom prst="rect">
                <a:avLst/>
              </a:prstGeom>
              <a:noFill/>
              <a:ln w="12700">
                <a:noFill/>
                <a:miter lim="800000"/>
                <a:headEnd/>
                <a:tailEnd/>
              </a:ln>
            </p:spPr>
            <p:txBody>
              <a:bodyPr wrap="none" lIns="90443" tIns="44430" rIns="90443" bIns="44430">
                <a:spAutoFit/>
              </a:bodyPr>
              <a:lstStyle/>
              <a:p>
                <a:pPr eaLnBrk="0" hangingPunct="0"/>
                <a:r>
                  <a:rPr lang="en-US" altLang="zh-CN" b="1">
                    <a:latin typeface="Arial" pitchFamily="34" charset="0"/>
                    <a:cs typeface="Arial" pitchFamily="34" charset="0"/>
                  </a:rPr>
                  <a:t>UDP</a:t>
                </a:r>
              </a:p>
            </p:txBody>
          </p:sp>
          <p:sp>
            <p:nvSpPr>
              <p:cNvPr id="37952" name="Rectangle 14"/>
              <p:cNvSpPr>
                <a:spLocks noChangeArrowheads="1"/>
              </p:cNvSpPr>
              <p:nvPr/>
            </p:nvSpPr>
            <p:spPr bwMode="auto">
              <a:xfrm>
                <a:off x="4123" y="2290"/>
                <a:ext cx="402" cy="240"/>
              </a:xfrm>
              <a:prstGeom prst="rect">
                <a:avLst/>
              </a:prstGeom>
              <a:noFill/>
              <a:ln w="12700">
                <a:noFill/>
                <a:miter lim="800000"/>
                <a:headEnd/>
                <a:tailEnd/>
              </a:ln>
            </p:spPr>
            <p:txBody>
              <a:bodyPr wrap="none" lIns="90443" tIns="44430" rIns="90443" bIns="44430">
                <a:spAutoFit/>
              </a:bodyPr>
              <a:lstStyle/>
              <a:p>
                <a:pPr eaLnBrk="0" hangingPunct="0"/>
                <a:r>
                  <a:rPr lang="en-US" altLang="zh-CN" b="1">
                    <a:latin typeface="Arial" pitchFamily="34" charset="0"/>
                    <a:cs typeface="Arial" pitchFamily="34" charset="0"/>
                  </a:rPr>
                  <a:t>TCP</a:t>
                </a:r>
              </a:p>
            </p:txBody>
          </p:sp>
        </p:grpSp>
        <p:sp>
          <p:nvSpPr>
            <p:cNvPr id="37926" name="Rectangle 15"/>
            <p:cNvSpPr>
              <a:spLocks noChangeArrowheads="1"/>
            </p:cNvSpPr>
            <p:nvPr/>
          </p:nvSpPr>
          <p:spPr bwMode="auto">
            <a:xfrm>
              <a:off x="5954713" y="4144963"/>
              <a:ext cx="1209675" cy="363537"/>
            </a:xfrm>
            <a:prstGeom prst="rect">
              <a:avLst/>
            </a:prstGeom>
            <a:noFill/>
            <a:ln w="12700">
              <a:noFill/>
              <a:miter lim="800000"/>
              <a:headEnd/>
              <a:tailEnd/>
            </a:ln>
          </p:spPr>
          <p:txBody>
            <a:bodyPr wrap="none" lIns="90452" tIns="44434" rIns="90452" bIns="44434">
              <a:spAutoFit/>
            </a:bodyPr>
            <a:lstStyle/>
            <a:p>
              <a:pPr eaLnBrk="0" hangingPunct="0"/>
              <a:r>
                <a:rPr lang="en-US" altLang="zh-CN" b="1">
                  <a:latin typeface="Arial" pitchFamily="34" charset="0"/>
                  <a:cs typeface="Arial" pitchFamily="34" charset="0"/>
                </a:rPr>
                <a:t>Data Link</a:t>
              </a:r>
            </a:p>
          </p:txBody>
        </p:sp>
        <p:sp>
          <p:nvSpPr>
            <p:cNvPr id="37927" name="Rectangle 16"/>
            <p:cNvSpPr>
              <a:spLocks noChangeArrowheads="1"/>
            </p:cNvSpPr>
            <p:nvPr/>
          </p:nvSpPr>
          <p:spPr bwMode="auto">
            <a:xfrm>
              <a:off x="6005513" y="4579938"/>
              <a:ext cx="1108075" cy="363537"/>
            </a:xfrm>
            <a:prstGeom prst="rect">
              <a:avLst/>
            </a:prstGeom>
            <a:noFill/>
            <a:ln w="12700">
              <a:noFill/>
              <a:miter lim="800000"/>
              <a:headEnd/>
              <a:tailEnd/>
            </a:ln>
          </p:spPr>
          <p:txBody>
            <a:bodyPr wrap="none" lIns="90452" tIns="44434" rIns="90452" bIns="44434">
              <a:spAutoFit/>
            </a:bodyPr>
            <a:lstStyle/>
            <a:p>
              <a:pPr eaLnBrk="0" hangingPunct="0"/>
              <a:r>
                <a:rPr lang="en-US" altLang="zh-CN" b="1">
                  <a:latin typeface="Arial" pitchFamily="34" charset="0"/>
                  <a:cs typeface="Arial" pitchFamily="34" charset="0"/>
                </a:rPr>
                <a:t>Physical</a:t>
              </a:r>
            </a:p>
          </p:txBody>
        </p:sp>
        <p:sp>
          <p:nvSpPr>
            <p:cNvPr id="37928" name="Rectangle 17"/>
            <p:cNvSpPr>
              <a:spLocks noChangeArrowheads="1"/>
            </p:cNvSpPr>
            <p:nvPr/>
          </p:nvSpPr>
          <p:spPr bwMode="auto">
            <a:xfrm>
              <a:off x="5786446" y="2143116"/>
              <a:ext cx="1552575" cy="363537"/>
            </a:xfrm>
            <a:prstGeom prst="rect">
              <a:avLst/>
            </a:prstGeom>
            <a:noFill/>
            <a:ln w="12700">
              <a:noFill/>
              <a:miter lim="800000"/>
              <a:headEnd/>
              <a:tailEnd/>
            </a:ln>
          </p:spPr>
          <p:txBody>
            <a:bodyPr wrap="none" lIns="90452" tIns="44434" rIns="90452" bIns="44434">
              <a:spAutoFit/>
            </a:bodyPr>
            <a:lstStyle/>
            <a:p>
              <a:pPr eaLnBrk="0" hangingPunct="0"/>
              <a:r>
                <a:rPr lang="en-US" altLang="zh-CN" b="1">
                  <a:latin typeface="Arial" pitchFamily="34" charset="0"/>
                  <a:cs typeface="Arial" pitchFamily="34" charset="0"/>
                </a:rPr>
                <a:t>Applications</a:t>
              </a:r>
            </a:p>
          </p:txBody>
        </p:sp>
        <p:sp>
          <p:nvSpPr>
            <p:cNvPr id="37929" name="Text Box 18"/>
            <p:cNvSpPr txBox="1">
              <a:spLocks noChangeArrowheads="1"/>
            </p:cNvSpPr>
            <p:nvPr/>
          </p:nvSpPr>
          <p:spPr bwMode="auto">
            <a:xfrm>
              <a:off x="690933" y="5059812"/>
              <a:ext cx="6063148" cy="541332"/>
            </a:xfrm>
            <a:prstGeom prst="rect">
              <a:avLst/>
            </a:prstGeom>
            <a:noFill/>
            <a:ln w="50800">
              <a:noFill/>
              <a:miter lim="800000"/>
              <a:headEnd/>
              <a:tailEnd/>
            </a:ln>
          </p:spPr>
          <p:txBody>
            <a:bodyPr lIns="91267" tIns="45632" rIns="91267" bIns="45632">
              <a:spAutoFit/>
            </a:bodyPr>
            <a:lstStyle/>
            <a:p>
              <a:pPr defTabSz="912813" eaLnBrk="0" hangingPunct="0"/>
              <a:r>
                <a:rPr lang="en-US" altLang="zh-CN" sz="2400" b="1">
                  <a:latin typeface="Arial" pitchFamily="34" charset="0"/>
                  <a:cs typeface="Arial" pitchFamily="34" charset="0"/>
                </a:rPr>
                <a:t>The Hourglass Model</a:t>
              </a:r>
            </a:p>
          </p:txBody>
        </p:sp>
        <p:sp>
          <p:nvSpPr>
            <p:cNvPr id="37930" name="Text Box 19"/>
            <p:cNvSpPr txBox="1">
              <a:spLocks noChangeArrowheads="1"/>
            </p:cNvSpPr>
            <p:nvPr/>
          </p:nvSpPr>
          <p:spPr bwMode="auto">
            <a:xfrm>
              <a:off x="3962400" y="3352800"/>
              <a:ext cx="1597025" cy="517525"/>
            </a:xfrm>
            <a:prstGeom prst="rect">
              <a:avLst/>
            </a:prstGeom>
            <a:noFill/>
            <a:ln w="50800">
              <a:noFill/>
              <a:miter lim="800000"/>
              <a:headEnd/>
              <a:tailEnd/>
            </a:ln>
          </p:spPr>
          <p:txBody>
            <a:bodyPr lIns="91267" tIns="45632" rIns="91267" bIns="45632">
              <a:spAutoFit/>
            </a:bodyPr>
            <a:lstStyle/>
            <a:p>
              <a:pPr defTabSz="912813" eaLnBrk="0" hangingPunct="0">
                <a:spcBef>
                  <a:spcPct val="50000"/>
                </a:spcBef>
              </a:pPr>
              <a:r>
                <a:rPr lang="en-US" altLang="zh-CN" sz="2800">
                  <a:latin typeface="Arial" pitchFamily="34" charset="0"/>
                  <a:cs typeface="Arial" pitchFamily="34" charset="0"/>
                </a:rPr>
                <a:t>Waist</a:t>
              </a:r>
            </a:p>
          </p:txBody>
        </p:sp>
        <p:sp>
          <p:nvSpPr>
            <p:cNvPr id="37931" name="Rectangle 21"/>
            <p:cNvSpPr>
              <a:spLocks noChangeArrowheads="1"/>
            </p:cNvSpPr>
            <p:nvPr/>
          </p:nvSpPr>
          <p:spPr bwMode="auto">
            <a:xfrm>
              <a:off x="914400" y="2209800"/>
              <a:ext cx="685800" cy="381000"/>
            </a:xfrm>
            <a:prstGeom prst="rect">
              <a:avLst/>
            </a:prstGeom>
            <a:solidFill>
              <a:srgbClr val="00CC66"/>
            </a:solidFill>
            <a:ln w="9525">
              <a:solidFill>
                <a:schemeClr val="tx1"/>
              </a:solidFill>
              <a:miter lim="800000"/>
              <a:headEnd/>
              <a:tailEnd/>
            </a:ln>
          </p:spPr>
          <p:txBody>
            <a:bodyPr wrap="none" lIns="91420" tIns="45712" rIns="91420" bIns="45712" anchor="ctr"/>
            <a:lstStyle/>
            <a:p>
              <a:pPr algn="ctr"/>
              <a:r>
                <a:rPr lang="en-US" altLang="zh-CN" sz="2000">
                  <a:solidFill>
                    <a:schemeClr val="bg1"/>
                  </a:solidFill>
                  <a:latin typeface="Arial" pitchFamily="34" charset="0"/>
                  <a:cs typeface="Arial" pitchFamily="34" charset="0"/>
                </a:rPr>
                <a:t>FTP</a:t>
              </a:r>
            </a:p>
          </p:txBody>
        </p:sp>
        <p:sp>
          <p:nvSpPr>
            <p:cNvPr id="37932" name="Rectangle 22"/>
            <p:cNvSpPr>
              <a:spLocks noChangeArrowheads="1"/>
            </p:cNvSpPr>
            <p:nvPr/>
          </p:nvSpPr>
          <p:spPr bwMode="auto">
            <a:xfrm>
              <a:off x="1752600" y="2209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altLang="zh-CN" sz="2000">
                  <a:solidFill>
                    <a:srgbClr val="000000"/>
                  </a:solidFill>
                  <a:latin typeface="Arial" pitchFamily="34" charset="0"/>
                  <a:cs typeface="Arial" pitchFamily="34" charset="0"/>
                </a:rPr>
                <a:t>HTTP</a:t>
              </a:r>
            </a:p>
          </p:txBody>
        </p:sp>
        <p:sp>
          <p:nvSpPr>
            <p:cNvPr id="37933" name="Rectangle 23"/>
            <p:cNvSpPr>
              <a:spLocks noChangeArrowheads="1"/>
            </p:cNvSpPr>
            <p:nvPr/>
          </p:nvSpPr>
          <p:spPr bwMode="auto">
            <a:xfrm>
              <a:off x="3429000" y="2209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altLang="zh-CN" sz="2000">
                  <a:solidFill>
                    <a:srgbClr val="000000"/>
                  </a:solidFill>
                  <a:latin typeface="Arial" pitchFamily="34" charset="0"/>
                  <a:cs typeface="Arial" pitchFamily="34" charset="0"/>
                </a:rPr>
                <a:t>TFTP</a:t>
              </a:r>
            </a:p>
          </p:txBody>
        </p:sp>
        <p:sp>
          <p:nvSpPr>
            <p:cNvPr id="37934" name="Rectangle 24"/>
            <p:cNvSpPr>
              <a:spLocks noChangeArrowheads="1"/>
            </p:cNvSpPr>
            <p:nvPr/>
          </p:nvSpPr>
          <p:spPr bwMode="auto">
            <a:xfrm>
              <a:off x="2590800" y="2209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altLang="zh-CN" sz="2000">
                  <a:solidFill>
                    <a:srgbClr val="000000"/>
                  </a:solidFill>
                  <a:latin typeface="Arial" pitchFamily="34" charset="0"/>
                  <a:cs typeface="Arial" pitchFamily="34" charset="0"/>
                </a:rPr>
                <a:t>NV</a:t>
              </a:r>
            </a:p>
          </p:txBody>
        </p:sp>
        <p:sp>
          <p:nvSpPr>
            <p:cNvPr id="37935" name="Rectangle 25"/>
            <p:cNvSpPr>
              <a:spLocks noChangeArrowheads="1"/>
            </p:cNvSpPr>
            <p:nvPr/>
          </p:nvSpPr>
          <p:spPr bwMode="auto">
            <a:xfrm>
              <a:off x="1295400" y="2895600"/>
              <a:ext cx="685800" cy="381000"/>
            </a:xfrm>
            <a:prstGeom prst="rect">
              <a:avLst/>
            </a:prstGeom>
            <a:solidFill>
              <a:schemeClr val="accent2"/>
            </a:solidFill>
            <a:ln w="9525">
              <a:solidFill>
                <a:schemeClr val="tx1"/>
              </a:solidFill>
              <a:miter lim="800000"/>
              <a:headEnd/>
              <a:tailEnd/>
            </a:ln>
          </p:spPr>
          <p:txBody>
            <a:bodyPr wrap="none" lIns="91420" tIns="45712" rIns="91420" bIns="45712" anchor="ctr"/>
            <a:lstStyle/>
            <a:p>
              <a:pPr algn="ctr"/>
              <a:r>
                <a:rPr lang="en-US" altLang="zh-CN" sz="2000">
                  <a:solidFill>
                    <a:schemeClr val="bg1"/>
                  </a:solidFill>
                  <a:latin typeface="Arial" pitchFamily="34" charset="0"/>
                  <a:cs typeface="Arial" pitchFamily="34" charset="0"/>
                </a:rPr>
                <a:t>TCP</a:t>
              </a:r>
            </a:p>
          </p:txBody>
        </p:sp>
        <p:sp>
          <p:nvSpPr>
            <p:cNvPr id="37936" name="Rectangle 26"/>
            <p:cNvSpPr>
              <a:spLocks noChangeArrowheads="1"/>
            </p:cNvSpPr>
            <p:nvPr/>
          </p:nvSpPr>
          <p:spPr bwMode="auto">
            <a:xfrm>
              <a:off x="3048000" y="28956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altLang="zh-CN" sz="2000">
                  <a:solidFill>
                    <a:srgbClr val="000000"/>
                  </a:solidFill>
                  <a:latin typeface="Arial" pitchFamily="34" charset="0"/>
                  <a:cs typeface="Arial" pitchFamily="34" charset="0"/>
                </a:rPr>
                <a:t>UDP</a:t>
              </a:r>
            </a:p>
          </p:txBody>
        </p:sp>
        <p:sp>
          <p:nvSpPr>
            <p:cNvPr id="37937" name="Rectangle 27"/>
            <p:cNvSpPr>
              <a:spLocks noChangeArrowheads="1"/>
            </p:cNvSpPr>
            <p:nvPr/>
          </p:nvSpPr>
          <p:spPr bwMode="auto">
            <a:xfrm>
              <a:off x="2209800" y="3657600"/>
              <a:ext cx="685800" cy="381000"/>
            </a:xfrm>
            <a:prstGeom prst="rect">
              <a:avLst/>
            </a:prstGeom>
            <a:solidFill>
              <a:schemeClr val="accent1"/>
            </a:solidFill>
            <a:ln w="9525">
              <a:solidFill>
                <a:schemeClr val="tx1"/>
              </a:solidFill>
              <a:miter lim="800000"/>
              <a:headEnd/>
              <a:tailEnd/>
            </a:ln>
          </p:spPr>
          <p:txBody>
            <a:bodyPr wrap="none" lIns="91420" tIns="45712" rIns="91420" bIns="45712" anchor="ctr"/>
            <a:lstStyle/>
            <a:p>
              <a:pPr algn="ctr"/>
              <a:r>
                <a:rPr lang="en-US" altLang="zh-CN" sz="2000">
                  <a:solidFill>
                    <a:schemeClr val="bg1"/>
                  </a:solidFill>
                  <a:latin typeface="Arial" pitchFamily="34" charset="0"/>
                  <a:cs typeface="Arial" pitchFamily="34" charset="0"/>
                </a:rPr>
                <a:t>IP</a:t>
              </a:r>
            </a:p>
          </p:txBody>
        </p:sp>
        <p:sp>
          <p:nvSpPr>
            <p:cNvPr id="37938" name="Rectangle 28"/>
            <p:cNvSpPr>
              <a:spLocks noChangeArrowheads="1"/>
            </p:cNvSpPr>
            <p:nvPr/>
          </p:nvSpPr>
          <p:spPr bwMode="auto">
            <a:xfrm>
              <a:off x="838200" y="4419600"/>
              <a:ext cx="685800" cy="381000"/>
            </a:xfrm>
            <a:prstGeom prst="rect">
              <a:avLst/>
            </a:prstGeom>
            <a:solidFill>
              <a:schemeClr val="folHlink"/>
            </a:solidFill>
            <a:ln w="9525">
              <a:solidFill>
                <a:schemeClr val="tx1"/>
              </a:solidFill>
              <a:miter lim="800000"/>
              <a:headEnd/>
              <a:tailEnd/>
            </a:ln>
          </p:spPr>
          <p:txBody>
            <a:bodyPr wrap="none" lIns="91420" tIns="45712" rIns="91420" bIns="45712" anchor="ctr"/>
            <a:lstStyle/>
            <a:p>
              <a:pPr algn="ctr"/>
              <a:r>
                <a:rPr lang="en-US" altLang="zh-CN" sz="2000">
                  <a:solidFill>
                    <a:schemeClr val="bg1"/>
                  </a:solidFill>
                  <a:latin typeface="Arial" pitchFamily="34" charset="0"/>
                  <a:cs typeface="Arial" pitchFamily="34" charset="0"/>
                </a:rPr>
                <a:t>NET</a:t>
              </a:r>
              <a:r>
                <a:rPr lang="en-US" altLang="zh-CN" sz="2000" baseline="-25000">
                  <a:solidFill>
                    <a:schemeClr val="bg1"/>
                  </a:solidFill>
                  <a:latin typeface="Arial" pitchFamily="34" charset="0"/>
                  <a:cs typeface="Arial" pitchFamily="34" charset="0"/>
                </a:rPr>
                <a:t>1</a:t>
              </a:r>
            </a:p>
          </p:txBody>
        </p:sp>
        <p:sp>
          <p:nvSpPr>
            <p:cNvPr id="37939" name="Rectangle 29"/>
            <p:cNvSpPr>
              <a:spLocks noChangeArrowheads="1"/>
            </p:cNvSpPr>
            <p:nvPr/>
          </p:nvSpPr>
          <p:spPr bwMode="auto">
            <a:xfrm>
              <a:off x="1981200" y="44196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altLang="zh-CN" sz="2000">
                  <a:solidFill>
                    <a:srgbClr val="000000"/>
                  </a:solidFill>
                  <a:latin typeface="Arial" pitchFamily="34" charset="0"/>
                  <a:cs typeface="Arial" pitchFamily="34" charset="0"/>
                </a:rPr>
                <a:t>NET</a:t>
              </a:r>
              <a:r>
                <a:rPr lang="en-US" altLang="zh-CN" sz="2000" baseline="-25000">
                  <a:solidFill>
                    <a:srgbClr val="000000"/>
                  </a:solidFill>
                  <a:latin typeface="Arial" pitchFamily="34" charset="0"/>
                  <a:cs typeface="Arial" pitchFamily="34" charset="0"/>
                </a:rPr>
                <a:t>2</a:t>
              </a:r>
            </a:p>
          </p:txBody>
        </p:sp>
        <p:sp>
          <p:nvSpPr>
            <p:cNvPr id="37940" name="Rectangle 30"/>
            <p:cNvSpPr>
              <a:spLocks noChangeArrowheads="1"/>
            </p:cNvSpPr>
            <p:nvPr/>
          </p:nvSpPr>
          <p:spPr bwMode="auto">
            <a:xfrm>
              <a:off x="3581400" y="44196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altLang="zh-CN" sz="2000">
                  <a:solidFill>
                    <a:srgbClr val="000000"/>
                  </a:solidFill>
                  <a:latin typeface="Arial" pitchFamily="34" charset="0"/>
                  <a:cs typeface="Arial" pitchFamily="34" charset="0"/>
                </a:rPr>
                <a:t>NET</a:t>
              </a:r>
              <a:r>
                <a:rPr lang="en-US" altLang="zh-CN" sz="2000" baseline="-25000">
                  <a:solidFill>
                    <a:srgbClr val="000000"/>
                  </a:solidFill>
                  <a:latin typeface="Arial" pitchFamily="34" charset="0"/>
                  <a:cs typeface="Arial" pitchFamily="34" charset="0"/>
                </a:rPr>
                <a:t>n</a:t>
              </a:r>
            </a:p>
          </p:txBody>
        </p:sp>
        <p:sp>
          <p:nvSpPr>
            <p:cNvPr id="37941" name="Rectangle 31"/>
            <p:cNvSpPr>
              <a:spLocks noChangeArrowheads="1"/>
            </p:cNvSpPr>
            <p:nvPr/>
          </p:nvSpPr>
          <p:spPr bwMode="auto">
            <a:xfrm>
              <a:off x="2743200" y="4419600"/>
              <a:ext cx="685800" cy="381000"/>
            </a:xfrm>
            <a:prstGeom prst="rect">
              <a:avLst/>
            </a:prstGeom>
            <a:solidFill>
              <a:srgbClr val="FFFFFF"/>
            </a:solidFill>
            <a:ln w="9525">
              <a:noFill/>
              <a:miter lim="800000"/>
              <a:headEnd/>
              <a:tailEnd/>
            </a:ln>
          </p:spPr>
          <p:txBody>
            <a:bodyPr wrap="none" lIns="91420" tIns="45712" rIns="91420" bIns="45712" anchor="ctr"/>
            <a:lstStyle/>
            <a:p>
              <a:pPr algn="ctr"/>
              <a:r>
                <a:rPr lang="en-US" altLang="zh-CN" sz="2000">
                  <a:solidFill>
                    <a:srgbClr val="000000"/>
                  </a:solidFill>
                  <a:latin typeface="Arial" pitchFamily="34" charset="0"/>
                  <a:cs typeface="Arial" pitchFamily="34" charset="0"/>
                </a:rPr>
                <a:t>…</a:t>
              </a:r>
              <a:endParaRPr lang="en-US" altLang="zh-CN" sz="2000" baseline="-25000">
                <a:solidFill>
                  <a:srgbClr val="000000"/>
                </a:solidFill>
                <a:latin typeface="Arial" pitchFamily="34" charset="0"/>
                <a:cs typeface="Arial" pitchFamily="34" charset="0"/>
              </a:endParaRPr>
            </a:p>
          </p:txBody>
        </p:sp>
        <p:cxnSp>
          <p:nvCxnSpPr>
            <p:cNvPr id="37942" name="AutoShape 32"/>
            <p:cNvCxnSpPr>
              <a:cxnSpLocks noChangeShapeType="1"/>
              <a:stCxn id="37931" idx="2"/>
              <a:endCxn id="37935" idx="0"/>
            </p:cNvCxnSpPr>
            <p:nvPr/>
          </p:nvCxnSpPr>
          <p:spPr bwMode="auto">
            <a:xfrm>
              <a:off x="1257300" y="2590800"/>
              <a:ext cx="381000" cy="304800"/>
            </a:xfrm>
            <a:prstGeom prst="straightConnector1">
              <a:avLst/>
            </a:prstGeom>
            <a:noFill/>
            <a:ln w="9525">
              <a:solidFill>
                <a:srgbClr val="000000"/>
              </a:solidFill>
              <a:round/>
              <a:headEnd/>
              <a:tailEnd/>
            </a:ln>
          </p:spPr>
        </p:cxnSp>
        <p:cxnSp>
          <p:nvCxnSpPr>
            <p:cNvPr id="37943" name="AutoShape 33"/>
            <p:cNvCxnSpPr>
              <a:cxnSpLocks noChangeShapeType="1"/>
              <a:endCxn id="37935" idx="0"/>
            </p:cNvCxnSpPr>
            <p:nvPr/>
          </p:nvCxnSpPr>
          <p:spPr bwMode="auto">
            <a:xfrm flipH="1">
              <a:off x="1638300" y="2590800"/>
              <a:ext cx="419100" cy="304800"/>
            </a:xfrm>
            <a:prstGeom prst="straightConnector1">
              <a:avLst/>
            </a:prstGeom>
            <a:noFill/>
            <a:ln w="9525">
              <a:solidFill>
                <a:srgbClr val="000000"/>
              </a:solidFill>
              <a:round/>
              <a:headEnd/>
              <a:tailEnd/>
            </a:ln>
          </p:spPr>
        </p:cxnSp>
        <p:cxnSp>
          <p:nvCxnSpPr>
            <p:cNvPr id="37944" name="AutoShape 34"/>
            <p:cNvCxnSpPr>
              <a:cxnSpLocks noChangeShapeType="1"/>
              <a:stCxn id="37934" idx="2"/>
            </p:cNvCxnSpPr>
            <p:nvPr/>
          </p:nvCxnSpPr>
          <p:spPr bwMode="auto">
            <a:xfrm>
              <a:off x="2933700" y="2590800"/>
              <a:ext cx="419100" cy="304800"/>
            </a:xfrm>
            <a:prstGeom prst="straightConnector1">
              <a:avLst/>
            </a:prstGeom>
            <a:noFill/>
            <a:ln w="9525">
              <a:solidFill>
                <a:srgbClr val="000000"/>
              </a:solidFill>
              <a:round/>
              <a:headEnd/>
              <a:tailEnd/>
            </a:ln>
          </p:spPr>
        </p:cxnSp>
        <p:cxnSp>
          <p:nvCxnSpPr>
            <p:cNvPr id="37945" name="AutoShape 35"/>
            <p:cNvCxnSpPr>
              <a:cxnSpLocks noChangeShapeType="1"/>
              <a:stCxn id="37933" idx="2"/>
            </p:cNvCxnSpPr>
            <p:nvPr/>
          </p:nvCxnSpPr>
          <p:spPr bwMode="auto">
            <a:xfrm flipH="1">
              <a:off x="3352800" y="2590800"/>
              <a:ext cx="419100" cy="304800"/>
            </a:xfrm>
            <a:prstGeom prst="straightConnector1">
              <a:avLst/>
            </a:prstGeom>
            <a:noFill/>
            <a:ln w="9525">
              <a:solidFill>
                <a:srgbClr val="000000"/>
              </a:solidFill>
              <a:round/>
              <a:headEnd/>
              <a:tailEnd/>
            </a:ln>
          </p:spPr>
        </p:cxnSp>
        <p:cxnSp>
          <p:nvCxnSpPr>
            <p:cNvPr id="37946" name="AutoShape 36"/>
            <p:cNvCxnSpPr>
              <a:cxnSpLocks noChangeShapeType="1"/>
              <a:stCxn id="37935" idx="2"/>
              <a:endCxn id="37937" idx="0"/>
            </p:cNvCxnSpPr>
            <p:nvPr/>
          </p:nvCxnSpPr>
          <p:spPr bwMode="auto">
            <a:xfrm>
              <a:off x="1638300" y="3276600"/>
              <a:ext cx="914400" cy="381000"/>
            </a:xfrm>
            <a:prstGeom prst="straightConnector1">
              <a:avLst/>
            </a:prstGeom>
            <a:noFill/>
            <a:ln w="9525">
              <a:solidFill>
                <a:srgbClr val="000000"/>
              </a:solidFill>
              <a:round/>
              <a:headEnd/>
              <a:tailEnd/>
            </a:ln>
          </p:spPr>
        </p:cxnSp>
        <p:cxnSp>
          <p:nvCxnSpPr>
            <p:cNvPr id="37947" name="AutoShape 37"/>
            <p:cNvCxnSpPr>
              <a:cxnSpLocks noChangeShapeType="1"/>
              <a:stCxn id="37936" idx="2"/>
              <a:endCxn id="37937" idx="0"/>
            </p:cNvCxnSpPr>
            <p:nvPr/>
          </p:nvCxnSpPr>
          <p:spPr bwMode="auto">
            <a:xfrm flipH="1">
              <a:off x="2552700" y="3276600"/>
              <a:ext cx="838200" cy="381000"/>
            </a:xfrm>
            <a:prstGeom prst="straightConnector1">
              <a:avLst/>
            </a:prstGeom>
            <a:noFill/>
            <a:ln w="9525">
              <a:solidFill>
                <a:srgbClr val="000000"/>
              </a:solidFill>
              <a:round/>
              <a:headEnd/>
              <a:tailEnd/>
            </a:ln>
          </p:spPr>
        </p:cxnSp>
        <p:cxnSp>
          <p:nvCxnSpPr>
            <p:cNvPr id="37948" name="AutoShape 38"/>
            <p:cNvCxnSpPr>
              <a:cxnSpLocks noChangeShapeType="1"/>
              <a:stCxn id="37937" idx="2"/>
              <a:endCxn id="37940" idx="0"/>
            </p:cNvCxnSpPr>
            <p:nvPr/>
          </p:nvCxnSpPr>
          <p:spPr bwMode="auto">
            <a:xfrm>
              <a:off x="2552700" y="4038600"/>
              <a:ext cx="1371600" cy="381000"/>
            </a:xfrm>
            <a:prstGeom prst="straightConnector1">
              <a:avLst/>
            </a:prstGeom>
            <a:noFill/>
            <a:ln w="9525">
              <a:solidFill>
                <a:srgbClr val="000000"/>
              </a:solidFill>
              <a:round/>
              <a:headEnd/>
              <a:tailEnd/>
            </a:ln>
          </p:spPr>
        </p:cxnSp>
        <p:cxnSp>
          <p:nvCxnSpPr>
            <p:cNvPr id="37949" name="AutoShape 39"/>
            <p:cNvCxnSpPr>
              <a:cxnSpLocks noChangeShapeType="1"/>
              <a:stCxn id="37937" idx="2"/>
              <a:endCxn id="37938" idx="0"/>
            </p:cNvCxnSpPr>
            <p:nvPr/>
          </p:nvCxnSpPr>
          <p:spPr bwMode="auto">
            <a:xfrm flipH="1">
              <a:off x="1181100" y="4038600"/>
              <a:ext cx="1371600" cy="381000"/>
            </a:xfrm>
            <a:prstGeom prst="straightConnector1">
              <a:avLst/>
            </a:prstGeom>
            <a:noFill/>
            <a:ln w="9525">
              <a:solidFill>
                <a:srgbClr val="000000"/>
              </a:solidFill>
              <a:round/>
              <a:headEnd/>
              <a:tailEnd/>
            </a:ln>
          </p:spPr>
        </p:cxnSp>
        <p:cxnSp>
          <p:nvCxnSpPr>
            <p:cNvPr id="37950" name="AutoShape 40"/>
            <p:cNvCxnSpPr>
              <a:cxnSpLocks noChangeShapeType="1"/>
              <a:stCxn id="37937" idx="2"/>
              <a:endCxn id="37939" idx="0"/>
            </p:cNvCxnSpPr>
            <p:nvPr/>
          </p:nvCxnSpPr>
          <p:spPr bwMode="auto">
            <a:xfrm flipH="1">
              <a:off x="2324100" y="4038600"/>
              <a:ext cx="228600" cy="381000"/>
            </a:xfrm>
            <a:prstGeom prst="straightConnector1">
              <a:avLst/>
            </a:prstGeom>
            <a:noFill/>
            <a:ln w="9525">
              <a:solidFill>
                <a:srgbClr val="000000"/>
              </a:solidFill>
              <a:round/>
              <a:headEnd/>
              <a:tailEnd/>
            </a:ln>
          </p:spPr>
        </p:cxnSp>
      </p:grpSp>
      <p:grpSp>
        <p:nvGrpSpPr>
          <p:cNvPr id="37896" name="Group 7"/>
          <p:cNvGrpSpPr>
            <a:grpSpLocks/>
          </p:cNvGrpSpPr>
          <p:nvPr/>
        </p:nvGrpSpPr>
        <p:grpSpPr bwMode="auto">
          <a:xfrm>
            <a:off x="6215063" y="1714500"/>
            <a:ext cx="2825750" cy="3463925"/>
            <a:chOff x="4128" y="576"/>
            <a:chExt cx="1008" cy="1640"/>
          </a:xfrm>
        </p:grpSpPr>
        <p:sp>
          <p:nvSpPr>
            <p:cNvPr id="37897" name="AutoShape 23" descr="Oak"/>
            <p:cNvSpPr>
              <a:spLocks noChangeAspect="1" noChangeArrowheads="1"/>
            </p:cNvSpPr>
            <p:nvPr/>
          </p:nvSpPr>
          <p:spPr bwMode="auto">
            <a:xfrm>
              <a:off x="4128" y="2102"/>
              <a:ext cx="1008" cy="96"/>
            </a:xfrm>
            <a:prstGeom prst="roundRect">
              <a:avLst>
                <a:gd name="adj" fmla="val 50000"/>
              </a:avLst>
            </a:prstGeom>
            <a:blipFill dpi="0" rotWithShape="0">
              <a:blip r:embed="rId3" cstate="print"/>
              <a:srcRect/>
              <a:tile tx="0" ty="0" sx="100000" sy="100000" flip="none" algn="tl"/>
            </a:blipFill>
            <a:ln w="9525">
              <a:noFill/>
              <a:round/>
              <a:headEnd/>
              <a:tailEnd/>
            </a:ln>
          </p:spPr>
          <p:txBody>
            <a:bodyPr wrap="none" anchor="ctr"/>
            <a:lstStyle/>
            <a:p>
              <a:pPr eaLnBrk="0" hangingPunct="0"/>
              <a:endParaRPr lang="zh-CN" altLang="en-US">
                <a:ea typeface="黑体" pitchFamily="49" charset="-122"/>
              </a:endParaRPr>
            </a:p>
          </p:txBody>
        </p:sp>
        <p:grpSp>
          <p:nvGrpSpPr>
            <p:cNvPr id="37898" name="Group 8"/>
            <p:cNvGrpSpPr>
              <a:grpSpLocks/>
            </p:cNvGrpSpPr>
            <p:nvPr/>
          </p:nvGrpSpPr>
          <p:grpSpPr bwMode="auto">
            <a:xfrm>
              <a:off x="4176" y="672"/>
              <a:ext cx="912" cy="1440"/>
              <a:chOff x="4176" y="672"/>
              <a:chExt cx="912" cy="1440"/>
            </a:xfrm>
          </p:grpSpPr>
          <p:sp>
            <p:nvSpPr>
              <p:cNvPr id="37909" name="Rectangle 9"/>
              <p:cNvSpPr>
                <a:spLocks noChangeAspect="1" noChangeArrowheads="1"/>
              </p:cNvSpPr>
              <p:nvPr/>
            </p:nvSpPr>
            <p:spPr bwMode="auto">
              <a:xfrm>
                <a:off x="4176" y="1560"/>
                <a:ext cx="912" cy="168"/>
              </a:xfrm>
              <a:prstGeom prst="rect">
                <a:avLst/>
              </a:prstGeom>
              <a:solidFill>
                <a:srgbClr val="66FFCC"/>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37910" name="Rectangle 10"/>
              <p:cNvSpPr>
                <a:spLocks noChangeAspect="1" noChangeArrowheads="1"/>
              </p:cNvSpPr>
              <p:nvPr/>
            </p:nvSpPr>
            <p:spPr bwMode="auto">
              <a:xfrm>
                <a:off x="4176" y="1728"/>
                <a:ext cx="912" cy="168"/>
              </a:xfrm>
              <a:prstGeom prst="rect">
                <a:avLst/>
              </a:prstGeom>
              <a:solidFill>
                <a:srgbClr val="FFFF66"/>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37911" name="Rectangle 11"/>
              <p:cNvSpPr>
                <a:spLocks noChangeAspect="1" noChangeArrowheads="1"/>
              </p:cNvSpPr>
              <p:nvPr/>
            </p:nvSpPr>
            <p:spPr bwMode="auto">
              <a:xfrm>
                <a:off x="4176" y="1896"/>
                <a:ext cx="912" cy="216"/>
              </a:xfrm>
              <a:prstGeom prst="rect">
                <a:avLst/>
              </a:prstGeom>
              <a:solidFill>
                <a:srgbClr val="FFFFCC"/>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37912" name="Rectangle 12"/>
              <p:cNvSpPr>
                <a:spLocks noChangeAspect="1" noChangeArrowheads="1"/>
              </p:cNvSpPr>
              <p:nvPr/>
            </p:nvSpPr>
            <p:spPr bwMode="auto">
              <a:xfrm>
                <a:off x="4176" y="672"/>
                <a:ext cx="912" cy="192"/>
              </a:xfrm>
              <a:prstGeom prst="rect">
                <a:avLst/>
              </a:prstGeom>
              <a:solidFill>
                <a:srgbClr val="FFFFCC"/>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37913" name="Rectangle 13"/>
              <p:cNvSpPr>
                <a:spLocks noChangeAspect="1" noChangeArrowheads="1"/>
              </p:cNvSpPr>
              <p:nvPr/>
            </p:nvSpPr>
            <p:spPr bwMode="auto">
              <a:xfrm>
                <a:off x="4176" y="1056"/>
                <a:ext cx="912" cy="168"/>
              </a:xfrm>
              <a:prstGeom prst="rect">
                <a:avLst/>
              </a:prstGeom>
              <a:solidFill>
                <a:srgbClr val="66FFCC"/>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37914" name="Rectangle 14"/>
              <p:cNvSpPr>
                <a:spLocks noChangeAspect="1" noChangeArrowheads="1"/>
              </p:cNvSpPr>
              <p:nvPr/>
            </p:nvSpPr>
            <p:spPr bwMode="auto">
              <a:xfrm>
                <a:off x="4176" y="1224"/>
                <a:ext cx="912" cy="336"/>
              </a:xfrm>
              <a:prstGeom prst="rect">
                <a:avLst/>
              </a:prstGeom>
              <a:solidFill>
                <a:srgbClr val="FFCCFF"/>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37915" name="Rectangle 15"/>
              <p:cNvSpPr>
                <a:spLocks noChangeAspect="1" noChangeArrowheads="1"/>
              </p:cNvSpPr>
              <p:nvPr/>
            </p:nvSpPr>
            <p:spPr bwMode="auto">
              <a:xfrm>
                <a:off x="4176" y="864"/>
                <a:ext cx="912" cy="192"/>
              </a:xfrm>
              <a:prstGeom prst="rect">
                <a:avLst/>
              </a:prstGeom>
              <a:solidFill>
                <a:srgbClr val="FFFF66"/>
              </a:solidFill>
              <a:ln w="9525">
                <a:solidFill>
                  <a:schemeClr val="tx1"/>
                </a:solidFill>
                <a:miter lim="800000"/>
                <a:headEnd/>
                <a:tailEnd/>
              </a:ln>
            </p:spPr>
            <p:txBody>
              <a:bodyPr wrap="none" anchor="ctr"/>
              <a:lstStyle/>
              <a:p>
                <a:pPr eaLnBrk="0" hangingPunct="0"/>
                <a:endParaRPr lang="zh-CN" altLang="zh-CN" sz="1600">
                  <a:solidFill>
                    <a:srgbClr val="FF99CC"/>
                  </a:solidFill>
                  <a:latin typeface="Helvetica"/>
                  <a:ea typeface="黑体" pitchFamily="49" charset="-122"/>
                </a:endParaRPr>
              </a:p>
            </p:txBody>
          </p:sp>
        </p:grpSp>
        <p:sp>
          <p:nvSpPr>
            <p:cNvPr id="37899" name="Freeform 16"/>
            <p:cNvSpPr>
              <a:spLocks noChangeAspect="1"/>
            </p:cNvSpPr>
            <p:nvPr/>
          </p:nvSpPr>
          <p:spPr bwMode="auto">
            <a:xfrm>
              <a:off x="4176" y="66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37900" name="Freeform 17"/>
            <p:cNvSpPr>
              <a:spLocks noChangeAspect="1"/>
            </p:cNvSpPr>
            <p:nvPr/>
          </p:nvSpPr>
          <p:spPr bwMode="auto">
            <a:xfrm flipV="1">
              <a:off x="4176" y="138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37901" name="Freeform 18"/>
            <p:cNvSpPr>
              <a:spLocks noChangeAspect="1"/>
            </p:cNvSpPr>
            <p:nvPr/>
          </p:nvSpPr>
          <p:spPr bwMode="auto">
            <a:xfrm flipH="1">
              <a:off x="4689" y="66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37902" name="Freeform 19"/>
            <p:cNvSpPr>
              <a:spLocks noChangeAspect="1"/>
            </p:cNvSpPr>
            <p:nvPr/>
          </p:nvSpPr>
          <p:spPr bwMode="auto">
            <a:xfrm flipH="1" flipV="1">
              <a:off x="4689" y="1387"/>
              <a:ext cx="399" cy="720"/>
            </a:xfrm>
            <a:custGeom>
              <a:avLst/>
              <a:gdLst>
                <a:gd name="T0" fmla="*/ 0 w 799"/>
                <a:gd name="T1" fmla="*/ 0 h 1440"/>
                <a:gd name="T2" fmla="*/ 0 w 799"/>
                <a:gd name="T3" fmla="*/ 1 h 1440"/>
                <a:gd name="T4" fmla="*/ 0 w 799"/>
                <a:gd name="T5" fmla="*/ 1 h 1440"/>
                <a:gd name="T6" fmla="*/ 0 w 799"/>
                <a:gd name="T7" fmla="*/ 1 h 1440"/>
                <a:gd name="T8" fmla="*/ 0 w 799"/>
                <a:gd name="T9" fmla="*/ 1 h 1440"/>
                <a:gd name="T10" fmla="*/ 0 w 799"/>
                <a:gd name="T11" fmla="*/ 0 h 1440"/>
                <a:gd name="T12" fmla="*/ 0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37903" name="Rectangle 20"/>
            <p:cNvSpPr>
              <a:spLocks noChangeAspect="1" noChangeArrowheads="1"/>
            </p:cNvSpPr>
            <p:nvPr/>
          </p:nvSpPr>
          <p:spPr bwMode="auto">
            <a:xfrm>
              <a:off x="4128" y="669"/>
              <a:ext cx="72" cy="1488"/>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sp>
          <p:nvSpPr>
            <p:cNvPr id="37904" name="Rectangle 21"/>
            <p:cNvSpPr>
              <a:spLocks noChangeAspect="1" noChangeArrowheads="1"/>
            </p:cNvSpPr>
            <p:nvPr/>
          </p:nvSpPr>
          <p:spPr bwMode="auto">
            <a:xfrm>
              <a:off x="5074" y="643"/>
              <a:ext cx="24" cy="1488"/>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sp>
          <p:nvSpPr>
            <p:cNvPr id="37905" name="AutoShape 22" descr="Oak"/>
            <p:cNvSpPr>
              <a:spLocks noChangeAspect="1" noChangeArrowheads="1"/>
            </p:cNvSpPr>
            <p:nvPr/>
          </p:nvSpPr>
          <p:spPr bwMode="auto">
            <a:xfrm>
              <a:off x="4128" y="576"/>
              <a:ext cx="1008" cy="96"/>
            </a:xfrm>
            <a:prstGeom prst="roundRect">
              <a:avLst>
                <a:gd name="adj" fmla="val 50000"/>
              </a:avLst>
            </a:prstGeom>
            <a:blipFill dpi="0" rotWithShape="0">
              <a:blip r:embed="rId3" cstate="print"/>
              <a:srcRect/>
              <a:tile tx="0" ty="0" sx="100000" sy="100000" flip="none" algn="tl"/>
            </a:blipFill>
            <a:ln w="9525">
              <a:noFill/>
              <a:round/>
              <a:headEnd/>
              <a:tailEnd/>
            </a:ln>
          </p:spPr>
          <p:txBody>
            <a:bodyPr wrap="none" anchor="ctr"/>
            <a:lstStyle/>
            <a:p>
              <a:pPr eaLnBrk="0" hangingPunct="0"/>
              <a:endParaRPr lang="zh-CN" altLang="en-US">
                <a:ea typeface="黑体" pitchFamily="49" charset="-122"/>
              </a:endParaRPr>
            </a:p>
          </p:txBody>
        </p:sp>
        <p:sp>
          <p:nvSpPr>
            <p:cNvPr id="37906" name="Rectangle 24"/>
            <p:cNvSpPr>
              <a:spLocks noChangeAspect="1" noChangeArrowheads="1"/>
            </p:cNvSpPr>
            <p:nvPr/>
          </p:nvSpPr>
          <p:spPr bwMode="auto">
            <a:xfrm>
              <a:off x="4154" y="1363"/>
              <a:ext cx="408" cy="48"/>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sp>
          <p:nvSpPr>
            <p:cNvPr id="37907" name="Rectangle 25"/>
            <p:cNvSpPr>
              <a:spLocks noChangeAspect="1" noChangeArrowheads="1"/>
            </p:cNvSpPr>
            <p:nvPr/>
          </p:nvSpPr>
          <p:spPr bwMode="auto">
            <a:xfrm>
              <a:off x="4704" y="1363"/>
              <a:ext cx="408" cy="48"/>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sp>
          <p:nvSpPr>
            <p:cNvPr id="37908" name="Text Box 26"/>
            <p:cNvSpPr txBox="1">
              <a:spLocks noChangeAspect="1" noChangeArrowheads="1"/>
            </p:cNvSpPr>
            <p:nvPr/>
          </p:nvSpPr>
          <p:spPr bwMode="auto">
            <a:xfrm>
              <a:off x="4322" y="715"/>
              <a:ext cx="622" cy="1501"/>
            </a:xfrm>
            <a:prstGeom prst="rect">
              <a:avLst/>
            </a:prstGeom>
            <a:noFill/>
            <a:ln w="9525">
              <a:noFill/>
              <a:miter lim="800000"/>
              <a:headEnd/>
              <a:tailEnd/>
            </a:ln>
          </p:spPr>
          <p:txBody>
            <a:bodyPr>
              <a:spAutoFit/>
            </a:bodyPr>
            <a:lstStyle/>
            <a:p>
              <a:pPr eaLnBrk="0" hangingPunct="0">
                <a:lnSpc>
                  <a:spcPct val="125000"/>
                </a:lnSpc>
                <a:spcBef>
                  <a:spcPct val="50000"/>
                </a:spcBef>
              </a:pPr>
              <a:r>
                <a:rPr lang="en-US" altLang="zh-CN" sz="1200">
                  <a:latin typeface="Helvetica"/>
                </a:rPr>
                <a:t> email  WWW  phone...</a:t>
              </a:r>
            </a:p>
            <a:p>
              <a:pPr eaLnBrk="0" hangingPunct="0">
                <a:lnSpc>
                  <a:spcPct val="125000"/>
                </a:lnSpc>
                <a:spcBef>
                  <a:spcPct val="50000"/>
                </a:spcBef>
              </a:pPr>
              <a:r>
                <a:rPr lang="en-US" altLang="zh-CN" sz="1200">
                  <a:latin typeface="Helvetica"/>
                </a:rPr>
                <a:t>SMTP  HTTP  RTP...</a:t>
              </a:r>
            </a:p>
            <a:p>
              <a:pPr eaLnBrk="0" hangingPunct="0">
                <a:lnSpc>
                  <a:spcPct val="125000"/>
                </a:lnSpc>
                <a:spcBef>
                  <a:spcPct val="50000"/>
                </a:spcBef>
              </a:pPr>
              <a:r>
                <a:rPr lang="en-US" altLang="zh-CN" sz="1200">
                  <a:latin typeface="Helvetica"/>
                </a:rPr>
                <a:t>TCP  UDP…</a:t>
              </a:r>
            </a:p>
            <a:p>
              <a:pPr eaLnBrk="0" hangingPunct="0">
                <a:lnSpc>
                  <a:spcPct val="125000"/>
                </a:lnSpc>
                <a:spcBef>
                  <a:spcPct val="50000"/>
                </a:spcBef>
              </a:pPr>
              <a:endParaRPr lang="en-US" altLang="zh-CN" sz="1200">
                <a:latin typeface="Helvetica"/>
              </a:endParaRPr>
            </a:p>
            <a:p>
              <a:pPr eaLnBrk="0" hangingPunct="0">
                <a:lnSpc>
                  <a:spcPct val="125000"/>
                </a:lnSpc>
                <a:spcBef>
                  <a:spcPct val="50000"/>
                </a:spcBef>
              </a:pPr>
              <a:r>
                <a:rPr lang="en-US" altLang="zh-CN" sz="1200">
                  <a:latin typeface="Helvetica"/>
                </a:rPr>
                <a:t>IP</a:t>
              </a:r>
            </a:p>
            <a:p>
              <a:pPr eaLnBrk="0" hangingPunct="0">
                <a:lnSpc>
                  <a:spcPct val="125000"/>
                </a:lnSpc>
                <a:spcBef>
                  <a:spcPct val="50000"/>
                </a:spcBef>
              </a:pPr>
              <a:endParaRPr lang="en-US" altLang="zh-CN" sz="1200">
                <a:latin typeface="Helvetica"/>
              </a:endParaRPr>
            </a:p>
            <a:p>
              <a:pPr eaLnBrk="0" hangingPunct="0">
                <a:lnSpc>
                  <a:spcPct val="125000"/>
                </a:lnSpc>
                <a:spcBef>
                  <a:spcPct val="50000"/>
                </a:spcBef>
              </a:pPr>
              <a:r>
                <a:rPr lang="en-US" altLang="zh-CN" sz="1200">
                  <a:latin typeface="Helvetica"/>
                </a:rPr>
                <a:t>  ethernet   PPP…</a:t>
              </a:r>
            </a:p>
            <a:p>
              <a:pPr eaLnBrk="0" hangingPunct="0">
                <a:lnSpc>
                  <a:spcPct val="125000"/>
                </a:lnSpc>
                <a:spcBef>
                  <a:spcPct val="50000"/>
                </a:spcBef>
              </a:pPr>
              <a:r>
                <a:rPr lang="en-US" altLang="zh-CN" sz="1200">
                  <a:latin typeface="Helvetica"/>
                </a:rPr>
                <a:t>CSMA  async  sonet...</a:t>
              </a:r>
            </a:p>
            <a:p>
              <a:pPr eaLnBrk="0" hangingPunct="0">
                <a:lnSpc>
                  <a:spcPct val="125000"/>
                </a:lnSpc>
                <a:spcBef>
                  <a:spcPct val="50000"/>
                </a:spcBef>
              </a:pPr>
              <a:r>
                <a:rPr lang="en-US" altLang="zh-CN" sz="1200">
                  <a:latin typeface="Helvetica"/>
                </a:rPr>
                <a:t> copper  fiber  radio...</a:t>
              </a:r>
            </a:p>
          </p:txBody>
        </p:sp>
      </p:grpSp>
    </p:spTree>
  </p:cSld>
  <p:clrMapOvr>
    <a:masterClrMapping/>
  </p:clrMapOvr>
  <p:transition spd="med">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5"/>
          <p:cNvSpPr>
            <a:spLocks noGrp="1"/>
          </p:cNvSpPr>
          <p:nvPr>
            <p:ph type="sldNum" sz="quarter" idx="11"/>
          </p:nvPr>
        </p:nvSpPr>
        <p:spPr/>
        <p:txBody>
          <a:bodyPr/>
          <a:lstStyle/>
          <a:p>
            <a:pPr>
              <a:defRPr/>
            </a:pPr>
            <a:fld id="{595E42A2-B7B2-4BED-933B-D20E2B2FA18B}" type="slidenum">
              <a:rPr lang="en-US" altLang="zh-CN"/>
              <a:pPr>
                <a:defRPr/>
              </a:pPr>
              <a:t>26</a:t>
            </a:fld>
            <a:endParaRPr lang="en-US" altLang="zh-CN"/>
          </a:p>
        </p:txBody>
      </p:sp>
      <p:sp>
        <p:nvSpPr>
          <p:cNvPr id="566274" name="Rectangle 2"/>
          <p:cNvSpPr>
            <a:spLocks noGrp="1" noChangeArrowheads="1"/>
          </p:cNvSpPr>
          <p:nvPr>
            <p:ph type="title"/>
          </p:nvPr>
        </p:nvSpPr>
        <p:spPr>
          <a:xfrm>
            <a:off x="285750" y="142875"/>
            <a:ext cx="8534400" cy="714375"/>
          </a:xfrm>
        </p:spPr>
        <p:txBody>
          <a:bodyPr/>
          <a:lstStyle/>
          <a:p>
            <a:pPr>
              <a:defRPr/>
            </a:pPr>
            <a:r>
              <a:rPr lang="zh-CN" altLang="en-US" smtClean="0"/>
              <a:t>分组交换</a:t>
            </a:r>
            <a:endParaRPr lang="zh-CN" altLang="en-US" dirty="0" smtClean="0"/>
          </a:p>
        </p:txBody>
      </p:sp>
      <p:grpSp>
        <p:nvGrpSpPr>
          <p:cNvPr id="38916" name="Group 3"/>
          <p:cNvGrpSpPr>
            <a:grpSpLocks/>
          </p:cNvGrpSpPr>
          <p:nvPr/>
        </p:nvGrpSpPr>
        <p:grpSpPr bwMode="auto">
          <a:xfrm>
            <a:off x="1071563" y="4214813"/>
            <a:ext cx="6629400" cy="2286000"/>
            <a:chOff x="624" y="912"/>
            <a:chExt cx="4176" cy="1440"/>
          </a:xfrm>
        </p:grpSpPr>
        <p:grpSp>
          <p:nvGrpSpPr>
            <p:cNvPr id="38918" name="Group 4"/>
            <p:cNvGrpSpPr>
              <a:grpSpLocks/>
            </p:cNvGrpSpPr>
            <p:nvPr/>
          </p:nvGrpSpPr>
          <p:grpSpPr bwMode="auto">
            <a:xfrm>
              <a:off x="1200" y="1152"/>
              <a:ext cx="3024" cy="288"/>
              <a:chOff x="1152" y="1296"/>
              <a:chExt cx="3024" cy="288"/>
            </a:xfrm>
          </p:grpSpPr>
          <p:sp>
            <p:nvSpPr>
              <p:cNvPr id="38953" name="Rectangle 5"/>
              <p:cNvSpPr>
                <a:spLocks noChangeArrowheads="1"/>
              </p:cNvSpPr>
              <p:nvPr/>
            </p:nvSpPr>
            <p:spPr bwMode="auto">
              <a:xfrm>
                <a:off x="1152" y="1296"/>
                <a:ext cx="3024" cy="288"/>
              </a:xfrm>
              <a:prstGeom prst="rect">
                <a:avLst/>
              </a:prstGeom>
              <a:gradFill rotWithShape="0">
                <a:gsLst>
                  <a:gs pos="0">
                    <a:srgbClr val="FF0000"/>
                  </a:gs>
                  <a:gs pos="100000">
                    <a:srgbClr val="760000"/>
                  </a:gs>
                </a:gsLst>
                <a:path path="shape">
                  <a:fillToRect l="50000" t="50000" r="50000" b="50000"/>
                </a:path>
              </a:gradFill>
              <a:ln w="12700">
                <a:solidFill>
                  <a:schemeClr val="tx1"/>
                </a:solidFill>
                <a:miter lim="800000"/>
                <a:headEnd/>
                <a:tailEnd/>
              </a:ln>
            </p:spPr>
            <p:txBody>
              <a:bodyPr wrap="none" anchor="ctr"/>
              <a:lstStyle/>
              <a:p>
                <a:pPr eaLnBrk="0" hangingPunct="0"/>
                <a:r>
                  <a:rPr lang="en-US" altLang="zh-CN">
                    <a:ea typeface="黑体" pitchFamily="49" charset="-122"/>
                  </a:rPr>
                  <a:t>1010011110101 </a:t>
                </a:r>
                <a:r>
                  <a:rPr lang="en-US" altLang="zh-CN">
                    <a:latin typeface="Times New Roman" pitchFamily="18" charset="0"/>
                    <a:ea typeface="黑体" pitchFamily="49" charset="-122"/>
                  </a:rPr>
                  <a:t>…</a:t>
                </a:r>
                <a:r>
                  <a:rPr lang="en-US" altLang="zh-CN">
                    <a:ea typeface="黑体" pitchFamily="49" charset="-122"/>
                  </a:rPr>
                  <a:t>    </a:t>
                </a:r>
                <a:r>
                  <a:rPr lang="en-US" altLang="zh-CN">
                    <a:latin typeface="Times New Roman" pitchFamily="18" charset="0"/>
                    <a:ea typeface="黑体" pitchFamily="49" charset="-122"/>
                  </a:rPr>
                  <a:t>…</a:t>
                </a:r>
                <a:r>
                  <a:rPr lang="en-US" altLang="zh-CN">
                    <a:ea typeface="黑体" pitchFamily="49" charset="-122"/>
                  </a:rPr>
                  <a:t>   </a:t>
                </a:r>
                <a:r>
                  <a:rPr lang="en-US" altLang="zh-CN">
                    <a:latin typeface="Times New Roman" pitchFamily="18" charset="0"/>
                    <a:ea typeface="黑体" pitchFamily="49" charset="-122"/>
                  </a:rPr>
                  <a:t>…</a:t>
                </a:r>
                <a:r>
                  <a:rPr lang="en-US" altLang="zh-CN">
                    <a:ea typeface="黑体" pitchFamily="49" charset="-122"/>
                  </a:rPr>
                  <a:t> 1110001100000</a:t>
                </a:r>
              </a:p>
            </p:txBody>
          </p:sp>
          <p:sp>
            <p:nvSpPr>
              <p:cNvPr id="566278" name="Line 6"/>
              <p:cNvSpPr>
                <a:spLocks noChangeShapeType="1"/>
              </p:cNvSpPr>
              <p:nvPr/>
            </p:nvSpPr>
            <p:spPr bwMode="auto">
              <a:xfrm>
                <a:off x="2160" y="1296"/>
                <a:ext cx="0" cy="288"/>
              </a:xfrm>
              <a:prstGeom prst="line">
                <a:avLst/>
              </a:prstGeom>
              <a:noFill/>
              <a:ln w="12700">
                <a:solidFill>
                  <a:schemeClr val="tx1"/>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79" name="Line 7"/>
              <p:cNvSpPr>
                <a:spLocks noChangeShapeType="1"/>
              </p:cNvSpPr>
              <p:nvPr/>
            </p:nvSpPr>
            <p:spPr bwMode="auto">
              <a:xfrm>
                <a:off x="3168" y="1296"/>
                <a:ext cx="0" cy="288"/>
              </a:xfrm>
              <a:prstGeom prst="line">
                <a:avLst/>
              </a:prstGeom>
              <a:noFill/>
              <a:ln w="12700">
                <a:solidFill>
                  <a:schemeClr val="tx1"/>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grpSp>
        <p:sp>
          <p:nvSpPr>
            <p:cNvPr id="566280" name="Line 8"/>
            <p:cNvSpPr>
              <a:spLocks noChangeShapeType="1"/>
            </p:cNvSpPr>
            <p:nvPr/>
          </p:nvSpPr>
          <p:spPr bwMode="auto">
            <a:xfrm>
              <a:off x="1200" y="1056"/>
              <a:ext cx="3024" cy="0"/>
            </a:xfrm>
            <a:prstGeom prst="line">
              <a:avLst/>
            </a:prstGeom>
            <a:noFill/>
            <a:ln w="12700">
              <a:solidFill>
                <a:schemeClr val="tx1"/>
              </a:solidFill>
              <a:round/>
              <a:headEnd type="triangle" w="med" len="med"/>
              <a:tailEnd type="triangle" w="med" len="me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81" name="Line 9"/>
            <p:cNvSpPr>
              <a:spLocks noChangeShapeType="1"/>
            </p:cNvSpPr>
            <p:nvPr/>
          </p:nvSpPr>
          <p:spPr bwMode="auto">
            <a:xfrm flipH="1">
              <a:off x="912" y="1440"/>
              <a:ext cx="288" cy="480"/>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82" name="Line 10"/>
            <p:cNvSpPr>
              <a:spLocks noChangeShapeType="1"/>
            </p:cNvSpPr>
            <p:nvPr/>
          </p:nvSpPr>
          <p:spPr bwMode="auto">
            <a:xfrm flipH="1">
              <a:off x="1920" y="1440"/>
              <a:ext cx="288" cy="480"/>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83" name="Line 11"/>
            <p:cNvSpPr>
              <a:spLocks noChangeShapeType="1"/>
            </p:cNvSpPr>
            <p:nvPr/>
          </p:nvSpPr>
          <p:spPr bwMode="auto">
            <a:xfrm>
              <a:off x="2208" y="1440"/>
              <a:ext cx="144" cy="480"/>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84" name="Line 12"/>
            <p:cNvSpPr>
              <a:spLocks noChangeShapeType="1"/>
            </p:cNvSpPr>
            <p:nvPr/>
          </p:nvSpPr>
          <p:spPr bwMode="auto">
            <a:xfrm>
              <a:off x="3216" y="1440"/>
              <a:ext cx="144" cy="480"/>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85" name="Line 13"/>
            <p:cNvSpPr>
              <a:spLocks noChangeShapeType="1"/>
            </p:cNvSpPr>
            <p:nvPr/>
          </p:nvSpPr>
          <p:spPr bwMode="auto">
            <a:xfrm>
              <a:off x="3216" y="1440"/>
              <a:ext cx="576" cy="480"/>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86" name="Line 14"/>
            <p:cNvSpPr>
              <a:spLocks noChangeShapeType="1"/>
            </p:cNvSpPr>
            <p:nvPr/>
          </p:nvSpPr>
          <p:spPr bwMode="auto">
            <a:xfrm>
              <a:off x="4224" y="1440"/>
              <a:ext cx="576" cy="480"/>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grpSp>
          <p:nvGrpSpPr>
            <p:cNvPr id="38926" name="Group 15"/>
            <p:cNvGrpSpPr>
              <a:grpSpLocks/>
            </p:cNvGrpSpPr>
            <p:nvPr/>
          </p:nvGrpSpPr>
          <p:grpSpPr bwMode="auto">
            <a:xfrm>
              <a:off x="624" y="1920"/>
              <a:ext cx="1296" cy="432"/>
              <a:chOff x="624" y="1920"/>
              <a:chExt cx="1296" cy="432"/>
            </a:xfrm>
          </p:grpSpPr>
          <p:grpSp>
            <p:nvGrpSpPr>
              <p:cNvPr id="38946" name="Group 16"/>
              <p:cNvGrpSpPr>
                <a:grpSpLocks/>
              </p:cNvGrpSpPr>
              <p:nvPr/>
            </p:nvGrpSpPr>
            <p:grpSpPr bwMode="auto">
              <a:xfrm>
                <a:off x="624" y="1920"/>
                <a:ext cx="1296" cy="240"/>
                <a:chOff x="912" y="1824"/>
                <a:chExt cx="1296" cy="240"/>
              </a:xfrm>
            </p:grpSpPr>
            <p:sp>
              <p:nvSpPr>
                <p:cNvPr id="38951" name="Rectangle 17"/>
                <p:cNvSpPr>
                  <a:spLocks noChangeArrowheads="1"/>
                </p:cNvSpPr>
                <p:nvPr/>
              </p:nvSpPr>
              <p:spPr bwMode="auto">
                <a:xfrm>
                  <a:off x="1200" y="1824"/>
                  <a:ext cx="1008" cy="240"/>
                </a:xfrm>
                <a:prstGeom prst="rect">
                  <a:avLst/>
                </a:prstGeom>
                <a:gradFill rotWithShape="0">
                  <a:gsLst>
                    <a:gs pos="0">
                      <a:srgbClr val="FF00FF"/>
                    </a:gs>
                    <a:gs pos="100000">
                      <a:srgbClr val="760076"/>
                    </a:gs>
                  </a:gsLst>
                  <a:path path="shape">
                    <a:fillToRect l="50000" t="50000" r="50000" b="50000"/>
                  </a:path>
                </a:gradFill>
                <a:ln w="12700">
                  <a:solidFill>
                    <a:schemeClr val="tx1"/>
                  </a:solidFill>
                  <a:miter lim="800000"/>
                  <a:headEnd/>
                  <a:tailEnd/>
                </a:ln>
              </p:spPr>
              <p:txBody>
                <a:bodyPr wrap="none" anchor="ctr"/>
                <a:lstStyle/>
                <a:p>
                  <a:pPr algn="ctr" eaLnBrk="0" hangingPunct="0"/>
                  <a:r>
                    <a:rPr lang="zh-CN" altLang="en-US" sz="1200">
                      <a:ea typeface="黑体" pitchFamily="49" charset="-122"/>
                    </a:rPr>
                    <a:t>数据</a:t>
                  </a:r>
                </a:p>
              </p:txBody>
            </p:sp>
            <p:sp>
              <p:nvSpPr>
                <p:cNvPr id="38952" name="Rectangle 18"/>
                <p:cNvSpPr>
                  <a:spLocks noChangeArrowheads="1"/>
                </p:cNvSpPr>
                <p:nvPr/>
              </p:nvSpPr>
              <p:spPr bwMode="auto">
                <a:xfrm>
                  <a:off x="912" y="1824"/>
                  <a:ext cx="288" cy="240"/>
                </a:xfrm>
                <a:prstGeom prst="rect">
                  <a:avLst/>
                </a:prstGeom>
                <a:gradFill rotWithShape="0">
                  <a:gsLst>
                    <a:gs pos="0">
                      <a:srgbClr val="FF7C80"/>
                    </a:gs>
                    <a:gs pos="100000">
                      <a:srgbClr val="76393B"/>
                    </a:gs>
                  </a:gsLst>
                  <a:path path="shape">
                    <a:fillToRect l="50000" t="50000" r="50000" b="50000"/>
                  </a:path>
                </a:gradFill>
                <a:ln w="12700">
                  <a:solidFill>
                    <a:schemeClr val="tx1"/>
                  </a:solidFill>
                  <a:miter lim="800000"/>
                  <a:headEnd/>
                  <a:tailEnd/>
                </a:ln>
              </p:spPr>
              <p:txBody>
                <a:bodyPr wrap="none" anchor="ctr"/>
                <a:lstStyle/>
                <a:p>
                  <a:pPr algn="ctr" eaLnBrk="0" hangingPunct="0"/>
                  <a:r>
                    <a:rPr lang="zh-CN" altLang="en-US" sz="1200">
                      <a:ea typeface="黑体" pitchFamily="49" charset="-122"/>
                    </a:rPr>
                    <a:t>头部</a:t>
                  </a:r>
                </a:p>
              </p:txBody>
            </p:sp>
          </p:grpSp>
          <p:sp>
            <p:nvSpPr>
              <p:cNvPr id="566291" name="Line 19"/>
              <p:cNvSpPr>
                <a:spLocks noChangeShapeType="1"/>
              </p:cNvSpPr>
              <p:nvPr/>
            </p:nvSpPr>
            <p:spPr bwMode="auto">
              <a:xfrm>
                <a:off x="624" y="21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92" name="Line 20"/>
              <p:cNvSpPr>
                <a:spLocks noChangeShapeType="1"/>
              </p:cNvSpPr>
              <p:nvPr/>
            </p:nvSpPr>
            <p:spPr bwMode="auto">
              <a:xfrm>
                <a:off x="1920" y="21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293" name="Line 21"/>
              <p:cNvSpPr>
                <a:spLocks noChangeShapeType="1"/>
              </p:cNvSpPr>
              <p:nvPr/>
            </p:nvSpPr>
            <p:spPr bwMode="auto">
              <a:xfrm>
                <a:off x="624" y="2304"/>
                <a:ext cx="1296" cy="0"/>
              </a:xfrm>
              <a:prstGeom prst="line">
                <a:avLst/>
              </a:prstGeom>
              <a:noFill/>
              <a:ln w="12700">
                <a:solidFill>
                  <a:schemeClr val="tx1"/>
                </a:solidFill>
                <a:round/>
                <a:headEnd type="triangle" w="med" len="med"/>
                <a:tailEnd type="triangle" w="med" len="me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38950" name="Text Box 22"/>
              <p:cNvSpPr txBox="1">
                <a:spLocks noChangeArrowheads="1"/>
              </p:cNvSpPr>
              <p:nvPr/>
            </p:nvSpPr>
            <p:spPr bwMode="auto">
              <a:xfrm>
                <a:off x="912" y="2160"/>
                <a:ext cx="692" cy="173"/>
              </a:xfrm>
              <a:prstGeom prst="rect">
                <a:avLst/>
              </a:prstGeom>
              <a:noFill/>
              <a:ln w="12700">
                <a:noFill/>
                <a:miter lim="800000"/>
                <a:headEnd/>
                <a:tailEnd/>
              </a:ln>
            </p:spPr>
            <p:txBody>
              <a:bodyPr wrap="none">
                <a:spAutoFit/>
              </a:bodyPr>
              <a:lstStyle/>
              <a:p>
                <a:pPr eaLnBrk="0" hangingPunct="0"/>
                <a:r>
                  <a:rPr lang="zh-CN" altLang="en-US" sz="1200" i="1">
                    <a:ea typeface="黑体" pitchFamily="49" charset="-122"/>
                  </a:rPr>
                  <a:t>分组（或包）</a:t>
                </a:r>
              </a:p>
            </p:txBody>
          </p:sp>
        </p:grpSp>
        <p:grpSp>
          <p:nvGrpSpPr>
            <p:cNvPr id="38927" name="Group 23"/>
            <p:cNvGrpSpPr>
              <a:grpSpLocks/>
            </p:cNvGrpSpPr>
            <p:nvPr/>
          </p:nvGrpSpPr>
          <p:grpSpPr bwMode="auto">
            <a:xfrm>
              <a:off x="2064" y="1920"/>
              <a:ext cx="1296" cy="432"/>
              <a:chOff x="624" y="1920"/>
              <a:chExt cx="1296" cy="432"/>
            </a:xfrm>
          </p:grpSpPr>
          <p:grpSp>
            <p:nvGrpSpPr>
              <p:cNvPr id="38939" name="Group 24"/>
              <p:cNvGrpSpPr>
                <a:grpSpLocks/>
              </p:cNvGrpSpPr>
              <p:nvPr/>
            </p:nvGrpSpPr>
            <p:grpSpPr bwMode="auto">
              <a:xfrm>
                <a:off x="624" y="1920"/>
                <a:ext cx="1296" cy="240"/>
                <a:chOff x="912" y="1824"/>
                <a:chExt cx="1296" cy="240"/>
              </a:xfrm>
            </p:grpSpPr>
            <p:sp>
              <p:nvSpPr>
                <p:cNvPr id="38944" name="Rectangle 25"/>
                <p:cNvSpPr>
                  <a:spLocks noChangeArrowheads="1"/>
                </p:cNvSpPr>
                <p:nvPr/>
              </p:nvSpPr>
              <p:spPr bwMode="auto">
                <a:xfrm>
                  <a:off x="1200" y="1824"/>
                  <a:ext cx="1008" cy="240"/>
                </a:xfrm>
                <a:prstGeom prst="rect">
                  <a:avLst/>
                </a:prstGeom>
                <a:gradFill rotWithShape="0">
                  <a:gsLst>
                    <a:gs pos="0">
                      <a:srgbClr val="FF00FF"/>
                    </a:gs>
                    <a:gs pos="100000">
                      <a:srgbClr val="760076"/>
                    </a:gs>
                  </a:gsLst>
                  <a:path path="shape">
                    <a:fillToRect l="50000" t="50000" r="50000" b="50000"/>
                  </a:path>
                </a:gradFill>
                <a:ln w="12700">
                  <a:solidFill>
                    <a:schemeClr val="tx1"/>
                  </a:solidFill>
                  <a:miter lim="800000"/>
                  <a:headEnd/>
                  <a:tailEnd/>
                </a:ln>
              </p:spPr>
              <p:txBody>
                <a:bodyPr wrap="none" anchor="ctr"/>
                <a:lstStyle/>
                <a:p>
                  <a:pPr algn="ctr" eaLnBrk="0" hangingPunct="0"/>
                  <a:r>
                    <a:rPr lang="zh-CN" altLang="en-US" sz="1200">
                      <a:ea typeface="黑体" pitchFamily="49" charset="-122"/>
                    </a:rPr>
                    <a:t>数据</a:t>
                  </a:r>
                </a:p>
              </p:txBody>
            </p:sp>
            <p:sp>
              <p:nvSpPr>
                <p:cNvPr id="38945" name="Rectangle 26"/>
                <p:cNvSpPr>
                  <a:spLocks noChangeArrowheads="1"/>
                </p:cNvSpPr>
                <p:nvPr/>
              </p:nvSpPr>
              <p:spPr bwMode="auto">
                <a:xfrm>
                  <a:off x="912" y="1824"/>
                  <a:ext cx="288" cy="240"/>
                </a:xfrm>
                <a:prstGeom prst="rect">
                  <a:avLst/>
                </a:prstGeom>
                <a:gradFill rotWithShape="0">
                  <a:gsLst>
                    <a:gs pos="0">
                      <a:srgbClr val="FF7C80"/>
                    </a:gs>
                    <a:gs pos="100000">
                      <a:srgbClr val="76393B"/>
                    </a:gs>
                  </a:gsLst>
                  <a:path path="shape">
                    <a:fillToRect l="50000" t="50000" r="50000" b="50000"/>
                  </a:path>
                </a:gradFill>
                <a:ln w="12700">
                  <a:solidFill>
                    <a:schemeClr val="tx1"/>
                  </a:solidFill>
                  <a:miter lim="800000"/>
                  <a:headEnd/>
                  <a:tailEnd/>
                </a:ln>
              </p:spPr>
              <p:txBody>
                <a:bodyPr wrap="none" anchor="ctr"/>
                <a:lstStyle/>
                <a:p>
                  <a:pPr algn="ctr" eaLnBrk="0" hangingPunct="0"/>
                  <a:r>
                    <a:rPr lang="zh-CN" altLang="en-US" sz="1200">
                      <a:ea typeface="黑体" pitchFamily="49" charset="-122"/>
                    </a:rPr>
                    <a:t>头部</a:t>
                  </a:r>
                </a:p>
              </p:txBody>
            </p:sp>
          </p:grpSp>
          <p:sp>
            <p:nvSpPr>
              <p:cNvPr id="566299" name="Line 27"/>
              <p:cNvSpPr>
                <a:spLocks noChangeShapeType="1"/>
              </p:cNvSpPr>
              <p:nvPr/>
            </p:nvSpPr>
            <p:spPr bwMode="auto">
              <a:xfrm>
                <a:off x="624" y="21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300" name="Line 28"/>
              <p:cNvSpPr>
                <a:spLocks noChangeShapeType="1"/>
              </p:cNvSpPr>
              <p:nvPr/>
            </p:nvSpPr>
            <p:spPr bwMode="auto">
              <a:xfrm>
                <a:off x="1920" y="21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301" name="Line 29"/>
              <p:cNvSpPr>
                <a:spLocks noChangeShapeType="1"/>
              </p:cNvSpPr>
              <p:nvPr/>
            </p:nvSpPr>
            <p:spPr bwMode="auto">
              <a:xfrm>
                <a:off x="624" y="2304"/>
                <a:ext cx="1296" cy="0"/>
              </a:xfrm>
              <a:prstGeom prst="line">
                <a:avLst/>
              </a:prstGeom>
              <a:noFill/>
              <a:ln w="12700">
                <a:solidFill>
                  <a:schemeClr val="tx1"/>
                </a:solidFill>
                <a:round/>
                <a:headEnd type="triangle" w="med" len="med"/>
                <a:tailEnd type="triangle" w="med" len="me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38943" name="Text Box 30"/>
              <p:cNvSpPr txBox="1">
                <a:spLocks noChangeArrowheads="1"/>
              </p:cNvSpPr>
              <p:nvPr/>
            </p:nvSpPr>
            <p:spPr bwMode="auto">
              <a:xfrm>
                <a:off x="912" y="2160"/>
                <a:ext cx="692" cy="173"/>
              </a:xfrm>
              <a:prstGeom prst="rect">
                <a:avLst/>
              </a:prstGeom>
              <a:noFill/>
              <a:ln w="12700">
                <a:noFill/>
                <a:miter lim="800000"/>
                <a:headEnd/>
                <a:tailEnd/>
              </a:ln>
            </p:spPr>
            <p:txBody>
              <a:bodyPr wrap="none">
                <a:spAutoFit/>
              </a:bodyPr>
              <a:lstStyle/>
              <a:p>
                <a:pPr eaLnBrk="0" hangingPunct="0"/>
                <a:r>
                  <a:rPr lang="zh-CN" altLang="en-US" sz="1200" i="1">
                    <a:ea typeface="黑体" pitchFamily="49" charset="-122"/>
                  </a:rPr>
                  <a:t>分组（或包）</a:t>
                </a:r>
              </a:p>
            </p:txBody>
          </p:sp>
        </p:grpSp>
        <p:grpSp>
          <p:nvGrpSpPr>
            <p:cNvPr id="38928" name="Group 31"/>
            <p:cNvGrpSpPr>
              <a:grpSpLocks/>
            </p:cNvGrpSpPr>
            <p:nvPr/>
          </p:nvGrpSpPr>
          <p:grpSpPr bwMode="auto">
            <a:xfrm>
              <a:off x="3504" y="1920"/>
              <a:ext cx="1296" cy="432"/>
              <a:chOff x="624" y="1920"/>
              <a:chExt cx="1296" cy="432"/>
            </a:xfrm>
          </p:grpSpPr>
          <p:grpSp>
            <p:nvGrpSpPr>
              <p:cNvPr id="38932" name="Group 32"/>
              <p:cNvGrpSpPr>
                <a:grpSpLocks/>
              </p:cNvGrpSpPr>
              <p:nvPr/>
            </p:nvGrpSpPr>
            <p:grpSpPr bwMode="auto">
              <a:xfrm>
                <a:off x="624" y="1920"/>
                <a:ext cx="1296" cy="240"/>
                <a:chOff x="912" y="1824"/>
                <a:chExt cx="1296" cy="240"/>
              </a:xfrm>
            </p:grpSpPr>
            <p:sp>
              <p:nvSpPr>
                <p:cNvPr id="38937" name="Rectangle 33"/>
                <p:cNvSpPr>
                  <a:spLocks noChangeArrowheads="1"/>
                </p:cNvSpPr>
                <p:nvPr/>
              </p:nvSpPr>
              <p:spPr bwMode="auto">
                <a:xfrm>
                  <a:off x="1200" y="1824"/>
                  <a:ext cx="1008" cy="240"/>
                </a:xfrm>
                <a:prstGeom prst="rect">
                  <a:avLst/>
                </a:prstGeom>
                <a:gradFill rotWithShape="0">
                  <a:gsLst>
                    <a:gs pos="0">
                      <a:srgbClr val="FF00FF"/>
                    </a:gs>
                    <a:gs pos="100000">
                      <a:srgbClr val="760076"/>
                    </a:gs>
                  </a:gsLst>
                  <a:path path="shape">
                    <a:fillToRect l="50000" t="50000" r="50000" b="50000"/>
                  </a:path>
                </a:gradFill>
                <a:ln w="12700">
                  <a:solidFill>
                    <a:schemeClr val="tx1"/>
                  </a:solidFill>
                  <a:miter lim="800000"/>
                  <a:headEnd/>
                  <a:tailEnd/>
                </a:ln>
              </p:spPr>
              <p:txBody>
                <a:bodyPr wrap="none" anchor="ctr"/>
                <a:lstStyle/>
                <a:p>
                  <a:pPr algn="ctr" eaLnBrk="0" hangingPunct="0"/>
                  <a:r>
                    <a:rPr lang="zh-CN" altLang="en-US" sz="1200">
                      <a:ea typeface="黑体" pitchFamily="49" charset="-122"/>
                    </a:rPr>
                    <a:t>数据</a:t>
                  </a:r>
                </a:p>
              </p:txBody>
            </p:sp>
            <p:sp>
              <p:nvSpPr>
                <p:cNvPr id="38938" name="Rectangle 34"/>
                <p:cNvSpPr>
                  <a:spLocks noChangeArrowheads="1"/>
                </p:cNvSpPr>
                <p:nvPr/>
              </p:nvSpPr>
              <p:spPr bwMode="auto">
                <a:xfrm>
                  <a:off x="912" y="1824"/>
                  <a:ext cx="288" cy="240"/>
                </a:xfrm>
                <a:prstGeom prst="rect">
                  <a:avLst/>
                </a:prstGeom>
                <a:gradFill rotWithShape="0">
                  <a:gsLst>
                    <a:gs pos="0">
                      <a:srgbClr val="FF7C80"/>
                    </a:gs>
                    <a:gs pos="100000">
                      <a:srgbClr val="76393B"/>
                    </a:gs>
                  </a:gsLst>
                  <a:path path="shape">
                    <a:fillToRect l="50000" t="50000" r="50000" b="50000"/>
                  </a:path>
                </a:gradFill>
                <a:ln w="12700">
                  <a:solidFill>
                    <a:schemeClr val="tx1"/>
                  </a:solidFill>
                  <a:miter lim="800000"/>
                  <a:headEnd/>
                  <a:tailEnd/>
                </a:ln>
              </p:spPr>
              <p:txBody>
                <a:bodyPr wrap="none" anchor="ctr"/>
                <a:lstStyle/>
                <a:p>
                  <a:pPr algn="ctr" eaLnBrk="0" hangingPunct="0"/>
                  <a:r>
                    <a:rPr lang="zh-CN" altLang="en-US" sz="1200">
                      <a:ea typeface="黑体" pitchFamily="49" charset="-122"/>
                    </a:rPr>
                    <a:t>头部</a:t>
                  </a:r>
                </a:p>
              </p:txBody>
            </p:sp>
          </p:grpSp>
          <p:sp>
            <p:nvSpPr>
              <p:cNvPr id="566307" name="Line 35"/>
              <p:cNvSpPr>
                <a:spLocks noChangeShapeType="1"/>
              </p:cNvSpPr>
              <p:nvPr/>
            </p:nvSpPr>
            <p:spPr bwMode="auto">
              <a:xfrm>
                <a:off x="624" y="21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308" name="Line 36"/>
              <p:cNvSpPr>
                <a:spLocks noChangeShapeType="1"/>
              </p:cNvSpPr>
              <p:nvPr/>
            </p:nvSpPr>
            <p:spPr bwMode="auto">
              <a:xfrm>
                <a:off x="1920" y="21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309" name="Line 37"/>
              <p:cNvSpPr>
                <a:spLocks noChangeShapeType="1"/>
              </p:cNvSpPr>
              <p:nvPr/>
            </p:nvSpPr>
            <p:spPr bwMode="auto">
              <a:xfrm>
                <a:off x="624" y="2304"/>
                <a:ext cx="1296" cy="0"/>
              </a:xfrm>
              <a:prstGeom prst="line">
                <a:avLst/>
              </a:prstGeom>
              <a:noFill/>
              <a:ln w="12700">
                <a:solidFill>
                  <a:schemeClr val="tx1"/>
                </a:solidFill>
                <a:round/>
                <a:headEnd type="triangle" w="med" len="med"/>
                <a:tailEnd type="triangle" w="med" len="me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38936" name="Text Box 38"/>
              <p:cNvSpPr txBox="1">
                <a:spLocks noChangeArrowheads="1"/>
              </p:cNvSpPr>
              <p:nvPr/>
            </p:nvSpPr>
            <p:spPr bwMode="auto">
              <a:xfrm>
                <a:off x="912" y="2160"/>
                <a:ext cx="692" cy="173"/>
              </a:xfrm>
              <a:prstGeom prst="rect">
                <a:avLst/>
              </a:prstGeom>
              <a:noFill/>
              <a:ln w="12700">
                <a:noFill/>
                <a:miter lim="800000"/>
                <a:headEnd/>
                <a:tailEnd/>
              </a:ln>
            </p:spPr>
            <p:txBody>
              <a:bodyPr wrap="none">
                <a:spAutoFit/>
              </a:bodyPr>
              <a:lstStyle/>
              <a:p>
                <a:pPr eaLnBrk="0" hangingPunct="0"/>
                <a:r>
                  <a:rPr lang="zh-CN" altLang="en-US" sz="1200" i="1">
                    <a:ea typeface="黑体" pitchFamily="49" charset="-122"/>
                  </a:rPr>
                  <a:t>分组（或包）</a:t>
                </a:r>
              </a:p>
            </p:txBody>
          </p:sp>
        </p:grpSp>
        <p:sp>
          <p:nvSpPr>
            <p:cNvPr id="566311" name="Line 39"/>
            <p:cNvSpPr>
              <a:spLocks noChangeShapeType="1"/>
            </p:cNvSpPr>
            <p:nvPr/>
          </p:nvSpPr>
          <p:spPr bwMode="auto">
            <a:xfrm>
              <a:off x="1200" y="9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566312" name="Line 40"/>
            <p:cNvSpPr>
              <a:spLocks noChangeShapeType="1"/>
            </p:cNvSpPr>
            <p:nvPr/>
          </p:nvSpPr>
          <p:spPr bwMode="auto">
            <a:xfrm>
              <a:off x="4224" y="960"/>
              <a:ext cx="0" cy="192"/>
            </a:xfrm>
            <a:prstGeom prst="line">
              <a:avLst/>
            </a:prstGeom>
            <a:noFill/>
            <a:ln w="12700">
              <a:solidFill>
                <a:schemeClr val="tx1"/>
              </a:solidFill>
              <a:prstDash val="dash"/>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a typeface="黑体" pitchFamily="49" charset="-122"/>
              </a:endParaRPr>
            </a:p>
          </p:txBody>
        </p:sp>
        <p:sp>
          <p:nvSpPr>
            <p:cNvPr id="38931" name="Text Box 41"/>
            <p:cNvSpPr txBox="1">
              <a:spLocks noChangeArrowheads="1"/>
            </p:cNvSpPr>
            <p:nvPr/>
          </p:nvSpPr>
          <p:spPr bwMode="auto">
            <a:xfrm>
              <a:off x="2448" y="912"/>
              <a:ext cx="308" cy="173"/>
            </a:xfrm>
            <a:prstGeom prst="rect">
              <a:avLst/>
            </a:prstGeom>
            <a:noFill/>
            <a:ln w="12700">
              <a:noFill/>
              <a:miter lim="800000"/>
              <a:headEnd/>
              <a:tailEnd/>
            </a:ln>
          </p:spPr>
          <p:txBody>
            <a:bodyPr wrap="none">
              <a:spAutoFit/>
            </a:bodyPr>
            <a:lstStyle/>
            <a:p>
              <a:pPr eaLnBrk="0" hangingPunct="0"/>
              <a:r>
                <a:rPr lang="zh-CN" altLang="en-US" sz="1200" i="1">
                  <a:ea typeface="黑体" pitchFamily="49" charset="-122"/>
                </a:rPr>
                <a:t>报文</a:t>
              </a:r>
            </a:p>
          </p:txBody>
        </p:sp>
      </p:grpSp>
      <p:sp>
        <p:nvSpPr>
          <p:cNvPr id="44" name="内容占位符 2"/>
          <p:cNvSpPr>
            <a:spLocks noGrp="1"/>
          </p:cNvSpPr>
          <p:nvPr>
            <p:ph idx="1"/>
          </p:nvPr>
        </p:nvSpPr>
        <p:spPr>
          <a:xfrm>
            <a:off x="785813" y="1000125"/>
            <a:ext cx="7715250" cy="3286125"/>
          </a:xfrm>
        </p:spPr>
        <p:txBody>
          <a:bodyPr/>
          <a:lstStyle/>
          <a:p>
            <a:pPr>
              <a:lnSpc>
                <a:spcPts val="2300"/>
              </a:lnSpc>
              <a:defRPr/>
            </a:pPr>
            <a:r>
              <a:rPr lang="zh-CN" altLang="en-US" sz="2400" smtClean="0"/>
              <a:t>转发单元包含</a:t>
            </a:r>
            <a:r>
              <a:rPr lang="zh-CN" altLang="en-US" sz="2400" smtClean="0">
                <a:solidFill>
                  <a:srgbClr val="FF0000"/>
                </a:solidFill>
              </a:rPr>
              <a:t>分组的目的地址</a:t>
            </a:r>
            <a:endParaRPr lang="en-US" altLang="zh-CN" sz="2400" smtClean="0">
              <a:solidFill>
                <a:srgbClr val="FF0000"/>
              </a:solidFill>
            </a:endParaRPr>
          </a:p>
          <a:p>
            <a:pPr>
              <a:lnSpc>
                <a:spcPts val="2300"/>
              </a:lnSpc>
              <a:defRPr/>
            </a:pPr>
            <a:r>
              <a:rPr lang="zh-CN" altLang="en-US" sz="2400" smtClean="0"/>
              <a:t>没有</a:t>
            </a:r>
            <a:r>
              <a:rPr lang="zh-CN" altLang="en-US" sz="2400" smtClean="0">
                <a:solidFill>
                  <a:srgbClr val="FF0000"/>
                </a:solidFill>
              </a:rPr>
              <a:t>提前建立状态</a:t>
            </a:r>
            <a:r>
              <a:rPr lang="zh-CN" altLang="en-US" sz="2400" smtClean="0"/>
              <a:t>（以帮助命运共担）</a:t>
            </a:r>
            <a:endParaRPr lang="en-US" altLang="zh-CN" sz="2400" smtClean="0"/>
          </a:p>
          <a:p>
            <a:pPr>
              <a:lnSpc>
                <a:spcPts val="2300"/>
              </a:lnSpc>
              <a:defRPr/>
            </a:pPr>
            <a:r>
              <a:rPr lang="zh-CN" altLang="en-US" sz="2400" smtClean="0"/>
              <a:t>作为基本构建单元，必须在其上</a:t>
            </a:r>
            <a:r>
              <a:rPr lang="zh-CN" altLang="en-US" sz="2400" smtClean="0">
                <a:solidFill>
                  <a:srgbClr val="FF0000"/>
                </a:solidFill>
              </a:rPr>
              <a:t>建类</a:t>
            </a:r>
            <a:r>
              <a:rPr lang="en-US" altLang="zh-CN" sz="2400" smtClean="0">
                <a:solidFill>
                  <a:srgbClr val="FF0000"/>
                </a:solidFill>
              </a:rPr>
              <a:t>TCP</a:t>
            </a:r>
          </a:p>
          <a:p>
            <a:pPr lvl="1">
              <a:lnSpc>
                <a:spcPts val="2300"/>
              </a:lnSpc>
              <a:defRPr/>
            </a:pPr>
            <a:r>
              <a:rPr lang="en-US" altLang="zh-CN" sz="2000" smtClean="0"/>
              <a:t>IP</a:t>
            </a:r>
            <a:r>
              <a:rPr lang="zh-CN" altLang="en-US" sz="2000" smtClean="0"/>
              <a:t>是</a:t>
            </a:r>
            <a:r>
              <a:rPr lang="en-US" altLang="zh-CN" sz="2000" smtClean="0">
                <a:solidFill>
                  <a:srgbClr val="FF0000"/>
                </a:solidFill>
              </a:rPr>
              <a:t>best-effort</a:t>
            </a:r>
            <a:r>
              <a:rPr lang="zh-CN" altLang="en-US" sz="2000" smtClean="0"/>
              <a:t>不可靠，应用上层协议间可靠机制</a:t>
            </a:r>
            <a:endParaRPr lang="en-US" altLang="zh-CN" sz="2000" smtClean="0"/>
          </a:p>
          <a:p>
            <a:pPr>
              <a:lnSpc>
                <a:spcPts val="2300"/>
              </a:lnSpc>
              <a:defRPr/>
            </a:pPr>
            <a:r>
              <a:rPr lang="zh-CN" altLang="en-US" sz="2400" smtClean="0"/>
              <a:t>几乎暗指统计</a:t>
            </a:r>
            <a:r>
              <a:rPr lang="zh-CN" altLang="en-US" sz="2400" smtClean="0">
                <a:solidFill>
                  <a:srgbClr val="FF0000"/>
                </a:solidFill>
              </a:rPr>
              <a:t>多路复用</a:t>
            </a:r>
            <a:endParaRPr lang="en-US" altLang="zh-CN" sz="2400" smtClean="0">
              <a:solidFill>
                <a:srgbClr val="FF0000"/>
              </a:solidFill>
            </a:endParaRPr>
          </a:p>
          <a:p>
            <a:pPr>
              <a:lnSpc>
                <a:spcPts val="2300"/>
              </a:lnSpc>
              <a:defRPr/>
            </a:pPr>
            <a:r>
              <a:rPr lang="zh-CN" altLang="en-US" sz="2400" smtClean="0"/>
              <a:t>其它可选项</a:t>
            </a:r>
            <a:endParaRPr lang="en-US" altLang="zh-CN" sz="2400" smtClean="0"/>
          </a:p>
          <a:p>
            <a:pPr lvl="1">
              <a:lnSpc>
                <a:spcPts val="2300"/>
              </a:lnSpc>
              <a:defRPr/>
            </a:pPr>
            <a:r>
              <a:rPr lang="zh-CN" altLang="en-US" sz="2000" smtClean="0"/>
              <a:t>电路交换：信令协议在带外建立整体通路（电话网）</a:t>
            </a:r>
            <a:endParaRPr lang="en-US" altLang="zh-CN" sz="2000" smtClean="0"/>
          </a:p>
          <a:p>
            <a:pPr lvl="1">
              <a:lnSpc>
                <a:spcPts val="2300"/>
              </a:lnSpc>
              <a:defRPr/>
            </a:pPr>
            <a:r>
              <a:rPr lang="zh-CN" altLang="en-US" sz="2000" smtClean="0"/>
              <a:t>虚拟电路：混合方法，包带“目址”指通路，</a:t>
            </a:r>
            <a:r>
              <a:rPr lang="en-US" altLang="zh-CN" sz="2000" smtClean="0"/>
              <a:t>IP</a:t>
            </a:r>
            <a:r>
              <a:rPr lang="zh-CN" altLang="en-US" sz="2000" smtClean="0"/>
              <a:t>上转发</a:t>
            </a:r>
            <a:endParaRPr lang="en-US" altLang="zh-CN" sz="2000" smtClean="0"/>
          </a:p>
          <a:p>
            <a:pPr lvl="1">
              <a:lnSpc>
                <a:spcPts val="2300"/>
              </a:lnSpc>
              <a:defRPr/>
            </a:pPr>
            <a:r>
              <a:rPr lang="zh-CN" altLang="en-US" sz="2000" smtClean="0"/>
              <a:t>源路由：全部路由包含在每个数据包中</a:t>
            </a:r>
            <a:endParaRPr lang="zh-CN" altLang="en-US" sz="2000"/>
          </a:p>
        </p:txBody>
      </p:sp>
    </p:spTree>
  </p:cSld>
  <p:clrMapOvr>
    <a:masterClrMapping/>
  </p:clrMapOvr>
  <p:transition spd="med">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89C52CFF-2BEF-4720-9E33-E14E125C83A8}" type="datetime1">
              <a:rPr lang="zh-CN" altLang="en-US">
                <a:ea typeface="黑体" pitchFamily="49" charset="-122"/>
              </a:rPr>
              <a:pPr eaLnBrk="0" hangingPunct="0"/>
              <a:t>2014-12-3</a:t>
            </a:fld>
            <a:endParaRPr lang="en-US" altLang="zh-CN">
              <a:ea typeface="黑体" pitchFamily="49" charset="-122"/>
            </a:endParaRPr>
          </a:p>
        </p:txBody>
      </p:sp>
      <p:sp>
        <p:nvSpPr>
          <p:cNvPr id="38" name="灯片编号占位符 5"/>
          <p:cNvSpPr>
            <a:spLocks noGrp="1"/>
          </p:cNvSpPr>
          <p:nvPr>
            <p:ph type="sldNum" sz="quarter" idx="11"/>
          </p:nvPr>
        </p:nvSpPr>
        <p:spPr/>
        <p:txBody>
          <a:bodyPr/>
          <a:lstStyle/>
          <a:p>
            <a:pPr>
              <a:defRPr/>
            </a:pPr>
            <a:fld id="{7BF9BA01-FD9A-4FCA-9CD0-32330D1A7E2F}" type="slidenum">
              <a:rPr lang="en-US" altLang="zh-CN"/>
              <a:pPr>
                <a:defRPr/>
              </a:pPr>
              <a:t>27</a:t>
            </a:fld>
            <a:endParaRPr lang="en-US" altLang="zh-CN"/>
          </a:p>
        </p:txBody>
      </p:sp>
      <p:sp>
        <p:nvSpPr>
          <p:cNvPr id="905218" name="Rectangle 2"/>
          <p:cNvSpPr>
            <a:spLocks noGrp="1" noChangeArrowheads="1"/>
          </p:cNvSpPr>
          <p:nvPr>
            <p:ph type="title"/>
          </p:nvPr>
        </p:nvSpPr>
        <p:spPr/>
        <p:txBody>
          <a:bodyPr/>
          <a:lstStyle/>
          <a:p>
            <a:pPr>
              <a:defRPr/>
            </a:pPr>
            <a:r>
              <a:rPr lang="zh-CN" altLang="en-US" smtClean="0"/>
              <a:t>错误报告协议</a:t>
            </a:r>
            <a:r>
              <a:rPr lang="en-US" altLang="zh-CN" smtClean="0"/>
              <a:t>(ICMP)</a:t>
            </a:r>
          </a:p>
        </p:txBody>
      </p:sp>
      <p:sp>
        <p:nvSpPr>
          <p:cNvPr id="905219" name="Rectangle 3"/>
          <p:cNvSpPr>
            <a:spLocks noGrp="1" noChangeArrowheads="1"/>
          </p:cNvSpPr>
          <p:nvPr>
            <p:ph type="body" idx="1"/>
          </p:nvPr>
        </p:nvSpPr>
        <p:spPr>
          <a:xfrm>
            <a:off x="685800" y="1447800"/>
            <a:ext cx="7772400" cy="609600"/>
          </a:xfrm>
        </p:spPr>
        <p:txBody>
          <a:bodyPr/>
          <a:lstStyle/>
          <a:p>
            <a:pPr>
              <a:defRPr/>
            </a:pPr>
            <a:r>
              <a:rPr lang="zh-CN" altLang="en-US" smtClean="0"/>
              <a:t>协议层次的回顾</a:t>
            </a:r>
          </a:p>
        </p:txBody>
      </p:sp>
      <p:grpSp>
        <p:nvGrpSpPr>
          <p:cNvPr id="39942" name="Group 4"/>
          <p:cNvGrpSpPr>
            <a:grpSpLocks/>
          </p:cNvGrpSpPr>
          <p:nvPr/>
        </p:nvGrpSpPr>
        <p:grpSpPr bwMode="auto">
          <a:xfrm>
            <a:off x="1600200" y="2514600"/>
            <a:ext cx="7270750" cy="3962400"/>
            <a:chOff x="1008" y="1584"/>
            <a:chExt cx="4580" cy="2496"/>
          </a:xfrm>
        </p:grpSpPr>
        <p:grpSp>
          <p:nvGrpSpPr>
            <p:cNvPr id="39943" name="Group 5"/>
            <p:cNvGrpSpPr>
              <a:grpSpLocks/>
            </p:cNvGrpSpPr>
            <p:nvPr/>
          </p:nvGrpSpPr>
          <p:grpSpPr bwMode="auto">
            <a:xfrm>
              <a:off x="1008" y="1584"/>
              <a:ext cx="3792" cy="2400"/>
              <a:chOff x="288" y="1296"/>
              <a:chExt cx="3792" cy="2400"/>
            </a:xfrm>
          </p:grpSpPr>
          <p:sp>
            <p:nvSpPr>
              <p:cNvPr id="39949" name="Line 6"/>
              <p:cNvSpPr>
                <a:spLocks noChangeShapeType="1"/>
              </p:cNvSpPr>
              <p:nvPr/>
            </p:nvSpPr>
            <p:spPr bwMode="auto">
              <a:xfrm>
                <a:off x="768" y="3696"/>
                <a:ext cx="2688" cy="0"/>
              </a:xfrm>
              <a:prstGeom prst="line">
                <a:avLst/>
              </a:prstGeom>
              <a:noFill/>
              <a:ln w="76200">
                <a:solidFill>
                  <a:schemeClr val="tx1"/>
                </a:solidFill>
                <a:round/>
                <a:headEnd/>
                <a:tailEnd/>
              </a:ln>
            </p:spPr>
            <p:txBody>
              <a:bodyPr wrap="none" anchor="ctr"/>
              <a:lstStyle/>
              <a:p>
                <a:endParaRPr lang="zh-CN" altLang="en-US"/>
              </a:p>
            </p:txBody>
          </p:sp>
          <p:grpSp>
            <p:nvGrpSpPr>
              <p:cNvPr id="39950" name="Group 7"/>
              <p:cNvGrpSpPr>
                <a:grpSpLocks/>
              </p:cNvGrpSpPr>
              <p:nvPr/>
            </p:nvGrpSpPr>
            <p:grpSpPr bwMode="auto">
              <a:xfrm>
                <a:off x="720" y="2352"/>
                <a:ext cx="2736" cy="528"/>
                <a:chOff x="720" y="2256"/>
                <a:chExt cx="2736" cy="528"/>
              </a:xfrm>
            </p:grpSpPr>
            <p:sp>
              <p:nvSpPr>
                <p:cNvPr id="39971" name="Rectangle 8"/>
                <p:cNvSpPr>
                  <a:spLocks noChangeArrowheads="1"/>
                </p:cNvSpPr>
                <p:nvPr/>
              </p:nvSpPr>
              <p:spPr bwMode="auto">
                <a:xfrm>
                  <a:off x="720" y="2256"/>
                  <a:ext cx="2736" cy="528"/>
                </a:xfrm>
                <a:prstGeom prst="rect">
                  <a:avLst/>
                </a:prstGeom>
                <a:solidFill>
                  <a:schemeClr val="accent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39972" name="Rectangle 9"/>
                <p:cNvSpPr>
                  <a:spLocks noChangeArrowheads="1"/>
                </p:cNvSpPr>
                <p:nvPr/>
              </p:nvSpPr>
              <p:spPr bwMode="auto">
                <a:xfrm>
                  <a:off x="1632" y="2352"/>
                  <a:ext cx="912" cy="288"/>
                </a:xfrm>
                <a:prstGeom prst="rect">
                  <a:avLst/>
                </a:prstGeom>
                <a:solidFill>
                  <a:srgbClr val="FFFFFF"/>
                </a:solidFill>
                <a:ln w="12700">
                  <a:solidFill>
                    <a:schemeClr val="tx2"/>
                  </a:solidFill>
                  <a:miter lim="800000"/>
                  <a:headEnd/>
                  <a:tailEnd/>
                </a:ln>
              </p:spPr>
              <p:txBody>
                <a:bodyPr wrap="none" anchor="ctr"/>
                <a:lstStyle/>
                <a:p>
                  <a:pPr algn="ctr" eaLnBrk="0" hangingPunct="0"/>
                  <a:r>
                    <a:rPr lang="en-US" altLang="zh-CN" sz="2400">
                      <a:ea typeface="黑体" pitchFamily="49" charset="-122"/>
                    </a:rPr>
                    <a:t>IP</a:t>
                  </a:r>
                </a:p>
              </p:txBody>
            </p:sp>
            <p:sp>
              <p:nvSpPr>
                <p:cNvPr id="39973" name="Rectangle 10"/>
                <p:cNvSpPr>
                  <a:spLocks noChangeArrowheads="1"/>
                </p:cNvSpPr>
                <p:nvPr/>
              </p:nvSpPr>
              <p:spPr bwMode="auto">
                <a:xfrm>
                  <a:off x="816" y="2352"/>
                  <a:ext cx="576" cy="288"/>
                </a:xfrm>
                <a:prstGeom prst="rect">
                  <a:avLst/>
                </a:prstGeom>
                <a:solidFill>
                  <a:srgbClr val="FFFFFF"/>
                </a:solidFill>
                <a:ln w="12700">
                  <a:solidFill>
                    <a:schemeClr val="tx1"/>
                  </a:solidFill>
                  <a:miter lim="800000"/>
                  <a:headEnd/>
                  <a:tailEnd/>
                </a:ln>
              </p:spPr>
              <p:txBody>
                <a:bodyPr wrap="none" anchor="ctr"/>
                <a:lstStyle/>
                <a:p>
                  <a:pPr algn="ctr" eaLnBrk="0" hangingPunct="0"/>
                  <a:r>
                    <a:rPr lang="en-US" altLang="zh-CN" sz="2400">
                      <a:solidFill>
                        <a:srgbClr val="FF0000"/>
                      </a:solidFill>
                      <a:ea typeface="黑体" pitchFamily="49" charset="-122"/>
                    </a:rPr>
                    <a:t>ICMP</a:t>
                  </a:r>
                  <a:endParaRPr lang="en-US" altLang="zh-CN" sz="2400">
                    <a:ea typeface="黑体" pitchFamily="49" charset="-122"/>
                  </a:endParaRPr>
                </a:p>
              </p:txBody>
            </p:sp>
            <p:sp>
              <p:nvSpPr>
                <p:cNvPr id="39974" name="Rectangle 11"/>
                <p:cNvSpPr>
                  <a:spLocks noChangeArrowheads="1"/>
                </p:cNvSpPr>
                <p:nvPr/>
              </p:nvSpPr>
              <p:spPr bwMode="auto">
                <a:xfrm>
                  <a:off x="2784" y="2352"/>
                  <a:ext cx="576" cy="288"/>
                </a:xfrm>
                <a:prstGeom prst="rect">
                  <a:avLst/>
                </a:prstGeom>
                <a:solidFill>
                  <a:srgbClr val="FFFFFF"/>
                </a:solidFill>
                <a:ln w="12700">
                  <a:solidFill>
                    <a:schemeClr val="tx1"/>
                  </a:solidFill>
                  <a:miter lim="800000"/>
                  <a:headEnd/>
                  <a:tailEnd/>
                </a:ln>
              </p:spPr>
              <p:txBody>
                <a:bodyPr wrap="none" anchor="ctr"/>
                <a:lstStyle/>
                <a:p>
                  <a:pPr algn="ctr" eaLnBrk="0" hangingPunct="0"/>
                  <a:r>
                    <a:rPr lang="en-US" altLang="zh-CN" sz="2400">
                      <a:ea typeface="黑体" pitchFamily="49" charset="-122"/>
                    </a:rPr>
                    <a:t>IGMP</a:t>
                  </a:r>
                </a:p>
              </p:txBody>
            </p:sp>
          </p:grpSp>
          <p:grpSp>
            <p:nvGrpSpPr>
              <p:cNvPr id="39951" name="Group 12"/>
              <p:cNvGrpSpPr>
                <a:grpSpLocks/>
              </p:cNvGrpSpPr>
              <p:nvPr/>
            </p:nvGrpSpPr>
            <p:grpSpPr bwMode="auto">
              <a:xfrm>
                <a:off x="720" y="1824"/>
                <a:ext cx="2688" cy="336"/>
                <a:chOff x="672" y="1824"/>
                <a:chExt cx="2688" cy="336"/>
              </a:xfrm>
            </p:grpSpPr>
            <p:sp>
              <p:nvSpPr>
                <p:cNvPr id="39969" name="Rectangle 13"/>
                <p:cNvSpPr>
                  <a:spLocks noChangeArrowheads="1"/>
                </p:cNvSpPr>
                <p:nvPr/>
              </p:nvSpPr>
              <p:spPr bwMode="auto">
                <a:xfrm>
                  <a:off x="672" y="1824"/>
                  <a:ext cx="2688" cy="336"/>
                </a:xfrm>
                <a:prstGeom prst="rect">
                  <a:avLst/>
                </a:prstGeom>
                <a:solidFill>
                  <a:srgbClr val="FFFFFF"/>
                </a:solidFill>
                <a:ln w="12700">
                  <a:solidFill>
                    <a:schemeClr val="tx1"/>
                  </a:solidFill>
                  <a:miter lim="800000"/>
                  <a:headEnd/>
                  <a:tailEnd/>
                </a:ln>
              </p:spPr>
              <p:txBody>
                <a:bodyPr wrap="none" anchor="ctr"/>
                <a:lstStyle/>
                <a:p>
                  <a:pPr algn="ctr" eaLnBrk="0" hangingPunct="0"/>
                  <a:r>
                    <a:rPr lang="en-US" altLang="zh-CN" sz="2400">
                      <a:ea typeface="黑体" pitchFamily="49" charset="-122"/>
                    </a:rPr>
                    <a:t>TCP           UDP</a:t>
                  </a:r>
                </a:p>
              </p:txBody>
            </p:sp>
            <p:sp>
              <p:nvSpPr>
                <p:cNvPr id="39970" name="Line 14"/>
                <p:cNvSpPr>
                  <a:spLocks noChangeShapeType="1"/>
                </p:cNvSpPr>
                <p:nvPr/>
              </p:nvSpPr>
              <p:spPr bwMode="auto">
                <a:xfrm>
                  <a:off x="2112" y="1824"/>
                  <a:ext cx="0" cy="336"/>
                </a:xfrm>
                <a:prstGeom prst="line">
                  <a:avLst/>
                </a:prstGeom>
                <a:noFill/>
                <a:ln w="12700">
                  <a:solidFill>
                    <a:schemeClr val="tx1"/>
                  </a:solidFill>
                  <a:round/>
                  <a:headEnd/>
                  <a:tailEnd/>
                </a:ln>
              </p:spPr>
              <p:txBody>
                <a:bodyPr wrap="none" anchor="ctr"/>
                <a:lstStyle/>
                <a:p>
                  <a:endParaRPr lang="zh-CN" altLang="en-US"/>
                </a:p>
              </p:txBody>
            </p:sp>
          </p:grpSp>
          <p:grpSp>
            <p:nvGrpSpPr>
              <p:cNvPr id="39952" name="Group 15"/>
              <p:cNvGrpSpPr>
                <a:grpSpLocks/>
              </p:cNvGrpSpPr>
              <p:nvPr/>
            </p:nvGrpSpPr>
            <p:grpSpPr bwMode="auto">
              <a:xfrm>
                <a:off x="816" y="3168"/>
                <a:ext cx="2640" cy="288"/>
                <a:chOff x="816" y="3312"/>
                <a:chExt cx="2640" cy="288"/>
              </a:xfrm>
            </p:grpSpPr>
            <p:sp>
              <p:nvSpPr>
                <p:cNvPr id="39966" name="Rectangle 16"/>
                <p:cNvSpPr>
                  <a:spLocks noChangeArrowheads="1"/>
                </p:cNvSpPr>
                <p:nvPr/>
              </p:nvSpPr>
              <p:spPr bwMode="auto">
                <a:xfrm>
                  <a:off x="1584" y="3312"/>
                  <a:ext cx="1056" cy="288"/>
                </a:xfrm>
                <a:prstGeom prst="rect">
                  <a:avLst/>
                </a:prstGeom>
                <a:solidFill>
                  <a:schemeClr val="accent1"/>
                </a:solidFill>
                <a:ln w="12700">
                  <a:solidFill>
                    <a:schemeClr val="tx1"/>
                  </a:solidFill>
                  <a:miter lim="800000"/>
                  <a:headEnd/>
                  <a:tailEnd/>
                </a:ln>
              </p:spPr>
              <p:txBody>
                <a:bodyPr wrap="none" anchor="ctr"/>
                <a:lstStyle/>
                <a:p>
                  <a:pPr algn="ctr" eaLnBrk="0" hangingPunct="0"/>
                  <a:r>
                    <a:rPr lang="zh-CN" altLang="en-US" sz="2400">
                      <a:ea typeface="黑体" pitchFamily="49" charset="-122"/>
                    </a:rPr>
                    <a:t>链路层</a:t>
                  </a:r>
                </a:p>
              </p:txBody>
            </p:sp>
            <p:sp>
              <p:nvSpPr>
                <p:cNvPr id="39967" name="Rectangle 17"/>
                <p:cNvSpPr>
                  <a:spLocks noChangeArrowheads="1"/>
                </p:cNvSpPr>
                <p:nvPr/>
              </p:nvSpPr>
              <p:spPr bwMode="auto">
                <a:xfrm>
                  <a:off x="2784" y="3312"/>
                  <a:ext cx="672" cy="240"/>
                </a:xfrm>
                <a:prstGeom prst="rect">
                  <a:avLst/>
                </a:prstGeom>
                <a:solidFill>
                  <a:srgbClr val="FFFFFF"/>
                </a:solidFill>
                <a:ln w="12700">
                  <a:solidFill>
                    <a:schemeClr val="tx1"/>
                  </a:solidFill>
                  <a:miter lim="800000"/>
                  <a:headEnd/>
                  <a:tailEnd/>
                </a:ln>
              </p:spPr>
              <p:txBody>
                <a:bodyPr wrap="none" anchor="ctr"/>
                <a:lstStyle/>
                <a:p>
                  <a:pPr algn="ctr" eaLnBrk="0" hangingPunct="0"/>
                  <a:r>
                    <a:rPr lang="en-US" altLang="zh-CN" sz="2400">
                      <a:ea typeface="黑体" pitchFamily="49" charset="-122"/>
                    </a:rPr>
                    <a:t>DHCP</a:t>
                  </a:r>
                </a:p>
              </p:txBody>
            </p:sp>
            <p:sp>
              <p:nvSpPr>
                <p:cNvPr id="39968" name="Rectangle 18"/>
                <p:cNvSpPr>
                  <a:spLocks noChangeArrowheads="1"/>
                </p:cNvSpPr>
                <p:nvPr/>
              </p:nvSpPr>
              <p:spPr bwMode="auto">
                <a:xfrm>
                  <a:off x="816" y="3312"/>
                  <a:ext cx="624" cy="240"/>
                </a:xfrm>
                <a:prstGeom prst="rect">
                  <a:avLst/>
                </a:prstGeom>
                <a:solidFill>
                  <a:srgbClr val="FFFFFF"/>
                </a:solidFill>
                <a:ln w="12700">
                  <a:solidFill>
                    <a:schemeClr val="tx1"/>
                  </a:solidFill>
                  <a:miter lim="800000"/>
                  <a:headEnd/>
                  <a:tailEnd/>
                </a:ln>
              </p:spPr>
              <p:txBody>
                <a:bodyPr wrap="none" anchor="ctr"/>
                <a:lstStyle/>
                <a:p>
                  <a:pPr algn="ctr" eaLnBrk="0" hangingPunct="0"/>
                  <a:r>
                    <a:rPr lang="en-US" altLang="zh-CN" sz="2400">
                      <a:ea typeface="黑体" pitchFamily="49" charset="-122"/>
                    </a:rPr>
                    <a:t>ARP</a:t>
                  </a:r>
                </a:p>
              </p:txBody>
            </p:sp>
          </p:grpSp>
          <p:sp>
            <p:nvSpPr>
              <p:cNvPr id="39953" name="Line 19"/>
              <p:cNvSpPr>
                <a:spLocks noChangeShapeType="1"/>
              </p:cNvSpPr>
              <p:nvPr/>
            </p:nvSpPr>
            <p:spPr bwMode="auto">
              <a:xfrm>
                <a:off x="1392" y="2160"/>
                <a:ext cx="576" cy="288"/>
              </a:xfrm>
              <a:prstGeom prst="line">
                <a:avLst/>
              </a:prstGeom>
              <a:noFill/>
              <a:ln w="12700">
                <a:solidFill>
                  <a:schemeClr val="tx1"/>
                </a:solidFill>
                <a:round/>
                <a:headEnd/>
                <a:tailEnd/>
              </a:ln>
            </p:spPr>
            <p:txBody>
              <a:bodyPr wrap="none" anchor="ctr"/>
              <a:lstStyle/>
              <a:p>
                <a:endParaRPr lang="zh-CN" altLang="en-US"/>
              </a:p>
            </p:txBody>
          </p:sp>
          <p:sp>
            <p:nvSpPr>
              <p:cNvPr id="39954" name="Line 20"/>
              <p:cNvSpPr>
                <a:spLocks noChangeShapeType="1"/>
              </p:cNvSpPr>
              <p:nvPr/>
            </p:nvSpPr>
            <p:spPr bwMode="auto">
              <a:xfrm flipH="1">
                <a:off x="2160" y="2160"/>
                <a:ext cx="528" cy="288"/>
              </a:xfrm>
              <a:prstGeom prst="line">
                <a:avLst/>
              </a:prstGeom>
              <a:noFill/>
              <a:ln w="12700">
                <a:solidFill>
                  <a:schemeClr val="tx1"/>
                </a:solidFill>
                <a:round/>
                <a:headEnd/>
                <a:tailEnd/>
              </a:ln>
            </p:spPr>
            <p:txBody>
              <a:bodyPr wrap="none" anchor="ctr"/>
              <a:lstStyle/>
              <a:p>
                <a:endParaRPr lang="zh-CN" altLang="en-US"/>
              </a:p>
            </p:txBody>
          </p:sp>
          <p:sp>
            <p:nvSpPr>
              <p:cNvPr id="39955" name="Line 21"/>
              <p:cNvSpPr>
                <a:spLocks noChangeShapeType="1"/>
              </p:cNvSpPr>
              <p:nvPr/>
            </p:nvSpPr>
            <p:spPr bwMode="auto">
              <a:xfrm>
                <a:off x="2064" y="2736"/>
                <a:ext cx="0" cy="432"/>
              </a:xfrm>
              <a:prstGeom prst="line">
                <a:avLst/>
              </a:prstGeom>
              <a:noFill/>
              <a:ln w="12700">
                <a:solidFill>
                  <a:schemeClr val="tx1"/>
                </a:solidFill>
                <a:round/>
                <a:headEnd/>
                <a:tailEnd/>
              </a:ln>
            </p:spPr>
            <p:txBody>
              <a:bodyPr wrap="none" anchor="ctr"/>
              <a:lstStyle/>
              <a:p>
                <a:endParaRPr lang="zh-CN" altLang="en-US"/>
              </a:p>
            </p:txBody>
          </p:sp>
          <p:sp>
            <p:nvSpPr>
              <p:cNvPr id="39956" name="Line 22"/>
              <p:cNvSpPr>
                <a:spLocks noChangeShapeType="1"/>
              </p:cNvSpPr>
              <p:nvPr/>
            </p:nvSpPr>
            <p:spPr bwMode="auto">
              <a:xfrm>
                <a:off x="2064" y="3456"/>
                <a:ext cx="0" cy="240"/>
              </a:xfrm>
              <a:prstGeom prst="line">
                <a:avLst/>
              </a:prstGeom>
              <a:noFill/>
              <a:ln w="12700">
                <a:solidFill>
                  <a:schemeClr val="tx1"/>
                </a:solidFill>
                <a:round/>
                <a:headEnd/>
                <a:tailEnd/>
              </a:ln>
            </p:spPr>
            <p:txBody>
              <a:bodyPr wrap="none" anchor="ctr"/>
              <a:lstStyle/>
              <a:p>
                <a:endParaRPr lang="zh-CN" altLang="en-US"/>
              </a:p>
            </p:txBody>
          </p:sp>
          <p:sp>
            <p:nvSpPr>
              <p:cNvPr id="39957" name="Line 23"/>
              <p:cNvSpPr>
                <a:spLocks noChangeShapeType="1"/>
              </p:cNvSpPr>
              <p:nvPr/>
            </p:nvSpPr>
            <p:spPr bwMode="auto">
              <a:xfrm>
                <a:off x="1392" y="2592"/>
                <a:ext cx="24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9958" name="Line 24"/>
              <p:cNvSpPr>
                <a:spLocks noChangeShapeType="1"/>
              </p:cNvSpPr>
              <p:nvPr/>
            </p:nvSpPr>
            <p:spPr bwMode="auto">
              <a:xfrm flipH="1">
                <a:off x="2544" y="2592"/>
                <a:ext cx="24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9959" name="Line 25"/>
              <p:cNvSpPr>
                <a:spLocks noChangeShapeType="1"/>
              </p:cNvSpPr>
              <p:nvPr/>
            </p:nvSpPr>
            <p:spPr bwMode="auto">
              <a:xfrm>
                <a:off x="1440" y="3312"/>
                <a:ext cx="144"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9960" name="Line 26"/>
              <p:cNvSpPr>
                <a:spLocks noChangeShapeType="1"/>
              </p:cNvSpPr>
              <p:nvPr/>
            </p:nvSpPr>
            <p:spPr bwMode="auto">
              <a:xfrm flipH="1">
                <a:off x="2640" y="3312"/>
                <a:ext cx="144" cy="0"/>
              </a:xfrm>
              <a:prstGeom prst="line">
                <a:avLst/>
              </a:prstGeom>
              <a:noFill/>
              <a:ln w="12700">
                <a:solidFill>
                  <a:schemeClr val="tx1"/>
                </a:solidFill>
                <a:round/>
                <a:headEnd/>
                <a:tailEnd type="triangle" w="med" len="med"/>
              </a:ln>
            </p:spPr>
            <p:txBody>
              <a:bodyPr wrap="none" anchor="ctr"/>
              <a:lstStyle/>
              <a:p>
                <a:endParaRPr lang="zh-CN" altLang="en-US"/>
              </a:p>
            </p:txBody>
          </p:sp>
          <p:grpSp>
            <p:nvGrpSpPr>
              <p:cNvPr id="39961" name="Group 27"/>
              <p:cNvGrpSpPr>
                <a:grpSpLocks/>
              </p:cNvGrpSpPr>
              <p:nvPr/>
            </p:nvGrpSpPr>
            <p:grpSpPr bwMode="auto">
              <a:xfrm>
                <a:off x="288" y="1296"/>
                <a:ext cx="3792" cy="336"/>
                <a:chOff x="432" y="1344"/>
                <a:chExt cx="3792" cy="336"/>
              </a:xfrm>
            </p:grpSpPr>
            <p:sp>
              <p:nvSpPr>
                <p:cNvPr id="39964" name="Rectangle 28"/>
                <p:cNvSpPr>
                  <a:spLocks noChangeArrowheads="1"/>
                </p:cNvSpPr>
                <p:nvPr/>
              </p:nvSpPr>
              <p:spPr bwMode="auto">
                <a:xfrm>
                  <a:off x="432" y="1344"/>
                  <a:ext cx="3792" cy="336"/>
                </a:xfrm>
                <a:prstGeom prst="rect">
                  <a:avLst/>
                </a:prstGeom>
                <a:solidFill>
                  <a:srgbClr val="FFFFFF"/>
                </a:solidFill>
                <a:ln w="12700">
                  <a:solidFill>
                    <a:schemeClr val="tx1"/>
                  </a:solidFill>
                  <a:miter lim="800000"/>
                  <a:headEnd/>
                  <a:tailEnd/>
                </a:ln>
              </p:spPr>
              <p:txBody>
                <a:bodyPr wrap="none" anchor="ctr"/>
                <a:lstStyle/>
                <a:p>
                  <a:pPr eaLnBrk="0" hangingPunct="0"/>
                  <a:r>
                    <a:rPr lang="en-US" altLang="zh-CN" sz="2400">
                      <a:ea typeface="黑体" pitchFamily="49" charset="-122"/>
                    </a:rPr>
                    <a:t>WWW FTP TELNET SMTP... SNMP DNS RIP...  </a:t>
                  </a:r>
                </a:p>
              </p:txBody>
            </p:sp>
            <p:sp>
              <p:nvSpPr>
                <p:cNvPr id="39965" name="Line 29"/>
                <p:cNvSpPr>
                  <a:spLocks noChangeShapeType="1"/>
                </p:cNvSpPr>
                <p:nvPr/>
              </p:nvSpPr>
              <p:spPr bwMode="auto">
                <a:xfrm>
                  <a:off x="2640" y="1344"/>
                  <a:ext cx="0" cy="336"/>
                </a:xfrm>
                <a:prstGeom prst="line">
                  <a:avLst/>
                </a:prstGeom>
                <a:noFill/>
                <a:ln w="12700">
                  <a:solidFill>
                    <a:schemeClr val="tx1"/>
                  </a:solidFill>
                  <a:round/>
                  <a:headEnd/>
                  <a:tailEnd/>
                </a:ln>
              </p:spPr>
              <p:txBody>
                <a:bodyPr wrap="none" anchor="ctr"/>
                <a:lstStyle/>
                <a:p>
                  <a:endParaRPr lang="zh-CN" altLang="en-US"/>
                </a:p>
              </p:txBody>
            </p:sp>
          </p:grpSp>
          <p:sp>
            <p:nvSpPr>
              <p:cNvPr id="39962" name="Line 30"/>
              <p:cNvSpPr>
                <a:spLocks noChangeShapeType="1"/>
              </p:cNvSpPr>
              <p:nvPr/>
            </p:nvSpPr>
            <p:spPr bwMode="auto">
              <a:xfrm>
                <a:off x="1296" y="1632"/>
                <a:ext cx="96" cy="192"/>
              </a:xfrm>
              <a:prstGeom prst="line">
                <a:avLst/>
              </a:prstGeom>
              <a:noFill/>
              <a:ln w="12700">
                <a:solidFill>
                  <a:schemeClr val="tx1"/>
                </a:solidFill>
                <a:round/>
                <a:headEnd/>
                <a:tailEnd/>
              </a:ln>
            </p:spPr>
            <p:txBody>
              <a:bodyPr wrap="none" anchor="ctr"/>
              <a:lstStyle/>
              <a:p>
                <a:endParaRPr lang="zh-CN" altLang="en-US"/>
              </a:p>
            </p:txBody>
          </p:sp>
          <p:sp>
            <p:nvSpPr>
              <p:cNvPr id="39963" name="Line 31"/>
              <p:cNvSpPr>
                <a:spLocks noChangeShapeType="1"/>
              </p:cNvSpPr>
              <p:nvPr/>
            </p:nvSpPr>
            <p:spPr bwMode="auto">
              <a:xfrm flipH="1">
                <a:off x="2832" y="1632"/>
                <a:ext cx="480" cy="192"/>
              </a:xfrm>
              <a:prstGeom prst="line">
                <a:avLst/>
              </a:prstGeom>
              <a:noFill/>
              <a:ln w="12700">
                <a:solidFill>
                  <a:schemeClr val="tx1"/>
                </a:solidFill>
                <a:round/>
                <a:headEnd/>
                <a:tailEnd/>
              </a:ln>
            </p:spPr>
            <p:txBody>
              <a:bodyPr wrap="none" anchor="ctr"/>
              <a:lstStyle/>
              <a:p>
                <a:endParaRPr lang="zh-CN" altLang="en-US"/>
              </a:p>
            </p:txBody>
          </p:sp>
        </p:grpSp>
        <p:sp>
          <p:nvSpPr>
            <p:cNvPr id="39944" name="Text Box 32"/>
            <p:cNvSpPr txBox="1">
              <a:spLocks noChangeArrowheads="1"/>
            </p:cNvSpPr>
            <p:nvPr/>
          </p:nvSpPr>
          <p:spPr bwMode="auto">
            <a:xfrm>
              <a:off x="4896" y="3792"/>
              <a:ext cx="692" cy="288"/>
            </a:xfrm>
            <a:prstGeom prst="rect">
              <a:avLst/>
            </a:prstGeom>
            <a:noFill/>
            <a:ln w="12700">
              <a:noFill/>
              <a:miter lim="800000"/>
              <a:headEnd/>
              <a:tailEnd/>
            </a:ln>
          </p:spPr>
          <p:txBody>
            <a:bodyPr wrap="none">
              <a:spAutoFit/>
            </a:bodyPr>
            <a:lstStyle/>
            <a:p>
              <a:pPr eaLnBrk="0" hangingPunct="0"/>
              <a:r>
                <a:rPr lang="zh-CN" altLang="en-US" sz="2400">
                  <a:ea typeface="黑体" pitchFamily="49" charset="-122"/>
                </a:rPr>
                <a:t>物理层</a:t>
              </a:r>
            </a:p>
          </p:txBody>
        </p:sp>
        <p:sp>
          <p:nvSpPr>
            <p:cNvPr id="39945" name="Text Box 33"/>
            <p:cNvSpPr txBox="1">
              <a:spLocks noChangeArrowheads="1"/>
            </p:cNvSpPr>
            <p:nvPr/>
          </p:nvSpPr>
          <p:spPr bwMode="auto">
            <a:xfrm>
              <a:off x="4848" y="1584"/>
              <a:ext cx="692" cy="288"/>
            </a:xfrm>
            <a:prstGeom prst="rect">
              <a:avLst/>
            </a:prstGeom>
            <a:noFill/>
            <a:ln w="12700">
              <a:noFill/>
              <a:miter lim="800000"/>
              <a:headEnd/>
              <a:tailEnd/>
            </a:ln>
          </p:spPr>
          <p:txBody>
            <a:bodyPr wrap="none">
              <a:spAutoFit/>
            </a:bodyPr>
            <a:lstStyle/>
            <a:p>
              <a:pPr eaLnBrk="0" hangingPunct="0"/>
              <a:r>
                <a:rPr lang="zh-CN" altLang="en-US" sz="2400">
                  <a:ea typeface="黑体" pitchFamily="49" charset="-122"/>
                </a:rPr>
                <a:t>应用层</a:t>
              </a:r>
            </a:p>
          </p:txBody>
        </p:sp>
        <p:sp>
          <p:nvSpPr>
            <p:cNvPr id="39946" name="Text Box 34"/>
            <p:cNvSpPr txBox="1">
              <a:spLocks noChangeArrowheads="1"/>
            </p:cNvSpPr>
            <p:nvPr/>
          </p:nvSpPr>
          <p:spPr bwMode="auto">
            <a:xfrm>
              <a:off x="4848" y="2160"/>
              <a:ext cx="692" cy="288"/>
            </a:xfrm>
            <a:prstGeom prst="rect">
              <a:avLst/>
            </a:prstGeom>
            <a:noFill/>
            <a:ln w="12700">
              <a:noFill/>
              <a:miter lim="800000"/>
              <a:headEnd/>
              <a:tailEnd/>
            </a:ln>
          </p:spPr>
          <p:txBody>
            <a:bodyPr wrap="none">
              <a:spAutoFit/>
            </a:bodyPr>
            <a:lstStyle/>
            <a:p>
              <a:pPr eaLnBrk="0" hangingPunct="0"/>
              <a:r>
                <a:rPr lang="zh-CN" altLang="en-US" sz="2400">
                  <a:ea typeface="黑体" pitchFamily="49" charset="-122"/>
                </a:rPr>
                <a:t>运输层</a:t>
              </a:r>
            </a:p>
          </p:txBody>
        </p:sp>
        <p:sp>
          <p:nvSpPr>
            <p:cNvPr id="39947" name="Text Box 35"/>
            <p:cNvSpPr txBox="1">
              <a:spLocks noChangeArrowheads="1"/>
            </p:cNvSpPr>
            <p:nvPr/>
          </p:nvSpPr>
          <p:spPr bwMode="auto">
            <a:xfrm>
              <a:off x="4848" y="2784"/>
              <a:ext cx="692" cy="288"/>
            </a:xfrm>
            <a:prstGeom prst="rect">
              <a:avLst/>
            </a:prstGeom>
            <a:noFill/>
            <a:ln w="12700">
              <a:noFill/>
              <a:miter lim="800000"/>
              <a:headEnd/>
              <a:tailEnd/>
            </a:ln>
          </p:spPr>
          <p:txBody>
            <a:bodyPr wrap="none">
              <a:spAutoFit/>
            </a:bodyPr>
            <a:lstStyle/>
            <a:p>
              <a:pPr eaLnBrk="0" hangingPunct="0"/>
              <a:r>
                <a:rPr lang="zh-CN" altLang="en-US" sz="2400">
                  <a:ea typeface="黑体" pitchFamily="49" charset="-122"/>
                </a:rPr>
                <a:t>网络层</a:t>
              </a:r>
            </a:p>
          </p:txBody>
        </p:sp>
        <p:sp>
          <p:nvSpPr>
            <p:cNvPr id="39948" name="Text Box 36"/>
            <p:cNvSpPr txBox="1">
              <a:spLocks noChangeArrowheads="1"/>
            </p:cNvSpPr>
            <p:nvPr/>
          </p:nvSpPr>
          <p:spPr bwMode="auto">
            <a:xfrm>
              <a:off x="4848" y="3360"/>
              <a:ext cx="692" cy="288"/>
            </a:xfrm>
            <a:prstGeom prst="rect">
              <a:avLst/>
            </a:prstGeom>
            <a:noFill/>
            <a:ln w="12700">
              <a:noFill/>
              <a:miter lim="800000"/>
              <a:headEnd/>
              <a:tailEnd/>
            </a:ln>
          </p:spPr>
          <p:txBody>
            <a:bodyPr wrap="none">
              <a:spAutoFit/>
            </a:bodyPr>
            <a:lstStyle/>
            <a:p>
              <a:pPr eaLnBrk="0" hangingPunct="0"/>
              <a:r>
                <a:rPr lang="zh-CN" altLang="en-US" sz="2400">
                  <a:ea typeface="黑体" pitchFamily="49" charset="-122"/>
                </a:rPr>
                <a:t>链路层</a:t>
              </a:r>
            </a:p>
          </p:txBody>
        </p:sp>
      </p:grpSp>
    </p:spTree>
  </p:cSld>
  <p:clrMapOvr>
    <a:masterClrMapping/>
  </p:clrMapOvr>
  <p:transition spd="med">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EEC4C7D3-6ED1-497B-BB7B-480A055DAEBD}" type="datetime1">
              <a:rPr lang="zh-CN" altLang="en-US">
                <a:ea typeface="黑体" pitchFamily="49" charset="-122"/>
              </a:rPr>
              <a:pPr eaLnBrk="0" hangingPunct="0"/>
              <a:t>2014-12-3</a:t>
            </a:fld>
            <a:endParaRPr lang="en-US" altLang="zh-CN">
              <a:ea typeface="黑体" pitchFamily="49" charset="-122"/>
            </a:endParaRPr>
          </a:p>
        </p:txBody>
      </p:sp>
      <p:sp>
        <p:nvSpPr>
          <p:cNvPr id="66" name="灯片编号占位符 5"/>
          <p:cNvSpPr>
            <a:spLocks noGrp="1"/>
          </p:cNvSpPr>
          <p:nvPr>
            <p:ph type="sldNum" sz="quarter" idx="11"/>
          </p:nvPr>
        </p:nvSpPr>
        <p:spPr/>
        <p:txBody>
          <a:bodyPr/>
          <a:lstStyle/>
          <a:p>
            <a:pPr>
              <a:defRPr/>
            </a:pPr>
            <a:fld id="{58426597-934A-4501-8BA5-CCB3B74B23A0}" type="slidenum">
              <a:rPr lang="en-US" altLang="zh-CN"/>
              <a:pPr>
                <a:defRPr/>
              </a:pPr>
              <a:t>28</a:t>
            </a:fld>
            <a:endParaRPr lang="en-US" altLang="zh-CN"/>
          </a:p>
        </p:txBody>
      </p:sp>
      <p:sp>
        <p:nvSpPr>
          <p:cNvPr id="906242" name="Rectangle 2"/>
          <p:cNvSpPr>
            <a:spLocks noGrp="1" noChangeArrowheads="1"/>
          </p:cNvSpPr>
          <p:nvPr>
            <p:ph type="title"/>
          </p:nvPr>
        </p:nvSpPr>
        <p:spPr>
          <a:xfrm>
            <a:off x="304800" y="228600"/>
            <a:ext cx="8534400" cy="823913"/>
          </a:xfrm>
        </p:spPr>
        <p:txBody>
          <a:bodyPr/>
          <a:lstStyle/>
          <a:p>
            <a:pPr>
              <a:defRPr/>
            </a:pPr>
            <a:r>
              <a:rPr lang="en-US" altLang="zh-CN" smtClean="0"/>
              <a:t>ICMP</a:t>
            </a:r>
            <a:r>
              <a:rPr lang="zh-CN" altLang="en-US" smtClean="0"/>
              <a:t>协议</a:t>
            </a:r>
          </a:p>
        </p:txBody>
      </p:sp>
      <p:sp>
        <p:nvSpPr>
          <p:cNvPr id="906243" name="Rectangle 3"/>
          <p:cNvSpPr>
            <a:spLocks noGrp="1" noChangeArrowheads="1"/>
          </p:cNvSpPr>
          <p:nvPr>
            <p:ph type="body" idx="1"/>
          </p:nvPr>
        </p:nvSpPr>
        <p:spPr>
          <a:xfrm>
            <a:off x="381000" y="1143000"/>
            <a:ext cx="8458200" cy="3571875"/>
          </a:xfrm>
        </p:spPr>
        <p:txBody>
          <a:bodyPr/>
          <a:lstStyle/>
          <a:p>
            <a:pPr>
              <a:buFont typeface="Monotype Sorts" pitchFamily="2" charset="2"/>
              <a:buNone/>
              <a:defRPr/>
            </a:pPr>
            <a:r>
              <a:rPr lang="en-US" altLang="zh-CN" sz="3200" smtClean="0"/>
              <a:t>ICMP </a:t>
            </a:r>
            <a:r>
              <a:rPr lang="zh-CN" altLang="zh-CN" sz="3200" smtClean="0"/>
              <a:t>报文分类</a:t>
            </a:r>
            <a:endParaRPr lang="zh-CN" altLang="en-US" smtClean="0"/>
          </a:p>
          <a:p>
            <a:pPr>
              <a:defRPr/>
            </a:pPr>
            <a:r>
              <a:rPr lang="zh-CN" altLang="en-US" smtClean="0"/>
              <a:t>差错和</a:t>
            </a:r>
            <a:r>
              <a:rPr lang="zh-CN" altLang="en-US" smtClean="0">
                <a:solidFill>
                  <a:srgbClr val="080808"/>
                </a:solidFill>
              </a:rPr>
              <a:t>控制</a:t>
            </a:r>
            <a:r>
              <a:rPr lang="zh-CN" altLang="en-US" smtClean="0"/>
              <a:t>报文协议：</a:t>
            </a:r>
            <a:endParaRPr lang="en-US" altLang="zh-CN" smtClean="0"/>
          </a:p>
          <a:p>
            <a:pPr lvl="1">
              <a:defRPr/>
            </a:pPr>
            <a:r>
              <a:rPr lang="zh-CN" altLang="en-US" smtClean="0"/>
              <a:t>报告</a:t>
            </a:r>
            <a:r>
              <a:rPr lang="en-US" altLang="zh-CN" smtClean="0"/>
              <a:t>IP</a:t>
            </a:r>
            <a:r>
              <a:rPr lang="zh-CN" altLang="en-US" smtClean="0"/>
              <a:t>传输中发生的（差错报文</a:t>
            </a:r>
            <a:r>
              <a:rPr lang="en-US" altLang="zh-CN" smtClean="0"/>
              <a:t>+</a:t>
            </a:r>
            <a:r>
              <a:rPr lang="zh-CN" altLang="en-US" smtClean="0"/>
              <a:t>控制报文</a:t>
            </a:r>
            <a:r>
              <a:rPr lang="en-US" altLang="zh-CN" smtClean="0"/>
              <a:t>+</a:t>
            </a:r>
            <a:r>
              <a:rPr lang="zh-CN" altLang="en-US" smtClean="0"/>
              <a:t>测试报文）</a:t>
            </a:r>
          </a:p>
          <a:p>
            <a:pPr lvl="1">
              <a:defRPr/>
            </a:pPr>
            <a:r>
              <a:rPr lang="en-US" altLang="zh-CN" smtClean="0"/>
              <a:t>ICMP</a:t>
            </a:r>
            <a:r>
              <a:rPr lang="zh-CN" altLang="en-US" smtClean="0"/>
              <a:t>报文</a:t>
            </a:r>
            <a:r>
              <a:rPr lang="en-US" altLang="zh-CN" smtClean="0"/>
              <a:t>=</a:t>
            </a:r>
            <a:r>
              <a:rPr lang="zh-CN" altLang="en-US" smtClean="0"/>
              <a:t>头部</a:t>
            </a:r>
            <a:r>
              <a:rPr lang="en-US" altLang="zh-CN" smtClean="0"/>
              <a:t>+</a:t>
            </a:r>
            <a:r>
              <a:rPr lang="zh-CN" altLang="en-US" smtClean="0"/>
              <a:t>数据部分</a:t>
            </a:r>
          </a:p>
          <a:p>
            <a:pPr>
              <a:defRPr/>
            </a:pPr>
            <a:r>
              <a:rPr lang="en-US" altLang="zh-CN" smtClean="0"/>
              <a:t>ICMP</a:t>
            </a:r>
            <a:r>
              <a:rPr lang="zh-CN" altLang="en-US" smtClean="0">
                <a:solidFill>
                  <a:srgbClr val="FF0000"/>
                </a:solidFill>
                <a:effectLst>
                  <a:outerShdw blurRad="38100" dist="38100" dir="2700000" algn="tl">
                    <a:srgbClr val="000000"/>
                  </a:outerShdw>
                </a:effectLst>
              </a:rPr>
              <a:t>报文封装在</a:t>
            </a:r>
            <a:r>
              <a:rPr lang="en-US" altLang="zh-CN" smtClean="0">
                <a:solidFill>
                  <a:srgbClr val="FF0000"/>
                </a:solidFill>
                <a:effectLst>
                  <a:outerShdw blurRad="38100" dist="38100" dir="2700000" algn="tl">
                    <a:srgbClr val="000000"/>
                  </a:outerShdw>
                </a:effectLst>
              </a:rPr>
              <a:t>IP</a:t>
            </a:r>
            <a:r>
              <a:rPr lang="zh-CN" altLang="en-US" smtClean="0">
                <a:solidFill>
                  <a:srgbClr val="FF0000"/>
                </a:solidFill>
                <a:effectLst>
                  <a:outerShdw blurRad="38100" dist="38100" dir="2700000" algn="tl">
                    <a:srgbClr val="000000"/>
                  </a:outerShdw>
                </a:effectLst>
              </a:rPr>
              <a:t>数据包</a:t>
            </a:r>
            <a:r>
              <a:rPr lang="zh-CN" altLang="en-US" smtClean="0">
                <a:solidFill>
                  <a:srgbClr val="080808"/>
                </a:solidFill>
                <a:effectLst>
                  <a:outerShdw blurRad="38100" dist="38100" dir="2700000" algn="tl">
                    <a:srgbClr val="000000"/>
                  </a:outerShdw>
                </a:effectLst>
              </a:rPr>
              <a:t>中进行传输</a:t>
            </a:r>
            <a:endParaRPr lang="en-US" altLang="zh-CN" smtClean="0">
              <a:solidFill>
                <a:srgbClr val="080808"/>
              </a:solidFill>
              <a:effectLst>
                <a:outerShdw blurRad="38100" dist="38100" dir="2700000" algn="tl">
                  <a:srgbClr val="000000"/>
                </a:outerShdw>
              </a:effectLst>
            </a:endParaRPr>
          </a:p>
          <a:p>
            <a:pPr lvl="1">
              <a:defRPr/>
            </a:pPr>
            <a:r>
              <a:rPr lang="en-US" altLang="zh-CN" smtClean="0"/>
              <a:t>IP</a:t>
            </a:r>
            <a:r>
              <a:rPr lang="zh-CN" altLang="en-US" smtClean="0"/>
              <a:t>头中的包类型</a:t>
            </a:r>
            <a:r>
              <a:rPr lang="en-US" altLang="zh-CN" smtClean="0"/>
              <a:t>=1;</a:t>
            </a:r>
          </a:p>
          <a:p>
            <a:pPr lvl="1">
              <a:defRPr/>
            </a:pPr>
            <a:r>
              <a:rPr lang="en-US" altLang="zh-CN" smtClean="0"/>
              <a:t>ICMP</a:t>
            </a:r>
            <a:r>
              <a:rPr lang="zh-CN" altLang="en-US" smtClean="0"/>
              <a:t>并不是</a:t>
            </a:r>
            <a:r>
              <a:rPr lang="en-US" altLang="zh-CN" smtClean="0"/>
              <a:t>IP</a:t>
            </a:r>
            <a:r>
              <a:rPr lang="zh-CN" altLang="en-US" smtClean="0"/>
              <a:t>的上一层协议，仅用</a:t>
            </a:r>
            <a:r>
              <a:rPr lang="en-US" altLang="zh-CN" smtClean="0"/>
              <a:t>IP</a:t>
            </a:r>
            <a:r>
              <a:rPr lang="zh-CN" altLang="en-US" smtClean="0"/>
              <a:t>的转发功能</a:t>
            </a:r>
          </a:p>
        </p:txBody>
      </p:sp>
      <p:grpSp>
        <p:nvGrpSpPr>
          <p:cNvPr id="40966" name="Group 4"/>
          <p:cNvGrpSpPr>
            <a:grpSpLocks/>
          </p:cNvGrpSpPr>
          <p:nvPr/>
        </p:nvGrpSpPr>
        <p:grpSpPr bwMode="auto">
          <a:xfrm>
            <a:off x="1066800" y="5105400"/>
            <a:ext cx="3830638" cy="1539875"/>
            <a:chOff x="1200" y="3024"/>
            <a:chExt cx="2413" cy="970"/>
          </a:xfrm>
        </p:grpSpPr>
        <p:sp>
          <p:nvSpPr>
            <p:cNvPr id="40968" name="Rectangle 5"/>
            <p:cNvSpPr>
              <a:spLocks noChangeArrowheads="1"/>
            </p:cNvSpPr>
            <p:nvPr/>
          </p:nvSpPr>
          <p:spPr bwMode="auto">
            <a:xfrm>
              <a:off x="1200" y="3024"/>
              <a:ext cx="2413" cy="144"/>
            </a:xfrm>
            <a:prstGeom prst="rect">
              <a:avLst/>
            </a:prstGeom>
            <a:noFill/>
            <a:ln w="9525">
              <a:noFill/>
              <a:miter lim="800000"/>
              <a:headEnd/>
              <a:tailEnd/>
            </a:ln>
          </p:spPr>
          <p:txBody>
            <a:bodyPr wrap="none" lIns="0" tIns="0" rIns="0" bIns="0">
              <a:spAutoFit/>
            </a:bodyPr>
            <a:lstStyle/>
            <a:p>
              <a:pPr eaLnBrk="0" hangingPunct="0"/>
              <a:r>
                <a:rPr lang="en-US" altLang="zh-CN" sz="1500">
                  <a:solidFill>
                    <a:srgbClr val="000000"/>
                  </a:solidFill>
                  <a:latin typeface="Times New Roman" pitchFamily="18" charset="0"/>
                  <a:ea typeface="黑体" pitchFamily="49" charset="-122"/>
                </a:rPr>
                <a:t>Bits     0                               7 8                           15</a:t>
              </a:r>
              <a:endParaRPr lang="en-US" altLang="zh-CN" sz="2000">
                <a:ea typeface="黑体" pitchFamily="49" charset="-122"/>
              </a:endParaRPr>
            </a:p>
          </p:txBody>
        </p:sp>
        <p:grpSp>
          <p:nvGrpSpPr>
            <p:cNvPr id="40969" name="Group 6"/>
            <p:cNvGrpSpPr>
              <a:grpSpLocks/>
            </p:cNvGrpSpPr>
            <p:nvPr/>
          </p:nvGrpSpPr>
          <p:grpSpPr bwMode="auto">
            <a:xfrm>
              <a:off x="1536" y="3168"/>
              <a:ext cx="2064" cy="576"/>
              <a:chOff x="1799" y="3096"/>
              <a:chExt cx="2340" cy="503"/>
            </a:xfrm>
          </p:grpSpPr>
          <p:sp>
            <p:nvSpPr>
              <p:cNvPr id="40971" name="Rectangle 7"/>
              <p:cNvSpPr>
                <a:spLocks noChangeArrowheads="1"/>
              </p:cNvSpPr>
              <p:nvPr/>
            </p:nvSpPr>
            <p:spPr bwMode="auto">
              <a:xfrm>
                <a:off x="2267" y="3119"/>
                <a:ext cx="250" cy="117"/>
              </a:xfrm>
              <a:prstGeom prst="rect">
                <a:avLst/>
              </a:prstGeom>
              <a:noFill/>
              <a:ln w="9525">
                <a:noFill/>
                <a:miter lim="800000"/>
                <a:headEnd/>
                <a:tailEnd/>
              </a:ln>
            </p:spPr>
            <p:txBody>
              <a:bodyPr wrap="none" lIns="0" tIns="0" rIns="0" bIns="0">
                <a:spAutoFit/>
              </a:bodyPr>
              <a:lstStyle/>
              <a:p>
                <a:pPr eaLnBrk="0" hangingPunct="0"/>
                <a:r>
                  <a:rPr lang="zh-CN" altLang="en-US" sz="1400" b="1">
                    <a:latin typeface="宋体" pitchFamily="2" charset="-122"/>
                  </a:rPr>
                  <a:t>类型</a:t>
                </a:r>
                <a:endParaRPr lang="zh-CN" altLang="en-US" sz="1400" b="1">
                  <a:ea typeface="黑体" pitchFamily="49" charset="-122"/>
                </a:endParaRPr>
              </a:p>
            </p:txBody>
          </p:sp>
          <p:sp>
            <p:nvSpPr>
              <p:cNvPr id="40972" name="Rectangle 8"/>
              <p:cNvSpPr>
                <a:spLocks noChangeArrowheads="1"/>
              </p:cNvSpPr>
              <p:nvPr/>
            </p:nvSpPr>
            <p:spPr bwMode="auto">
              <a:xfrm>
                <a:off x="3432" y="3119"/>
                <a:ext cx="251" cy="117"/>
              </a:xfrm>
              <a:prstGeom prst="rect">
                <a:avLst/>
              </a:prstGeom>
              <a:noFill/>
              <a:ln w="9525">
                <a:noFill/>
                <a:miter lim="800000"/>
                <a:headEnd/>
                <a:tailEnd/>
              </a:ln>
            </p:spPr>
            <p:txBody>
              <a:bodyPr wrap="none" lIns="0" tIns="0" rIns="0" bIns="0">
                <a:spAutoFit/>
              </a:bodyPr>
              <a:lstStyle/>
              <a:p>
                <a:pPr eaLnBrk="0" hangingPunct="0"/>
                <a:r>
                  <a:rPr lang="zh-CN" altLang="en-US" sz="1400" b="1">
                    <a:latin typeface="宋体" pitchFamily="2" charset="-122"/>
                  </a:rPr>
                  <a:t>代码</a:t>
                </a:r>
                <a:endParaRPr lang="zh-CN" altLang="en-US" sz="1400" b="1">
                  <a:ea typeface="黑体" pitchFamily="49" charset="-122"/>
                </a:endParaRPr>
              </a:p>
            </p:txBody>
          </p:sp>
          <p:sp>
            <p:nvSpPr>
              <p:cNvPr id="40973" name="Line 9"/>
              <p:cNvSpPr>
                <a:spLocks noChangeShapeType="1"/>
              </p:cNvSpPr>
              <p:nvPr/>
            </p:nvSpPr>
            <p:spPr bwMode="auto">
              <a:xfrm>
                <a:off x="1799" y="3096"/>
                <a:ext cx="5" cy="1"/>
              </a:xfrm>
              <a:prstGeom prst="line">
                <a:avLst/>
              </a:prstGeom>
              <a:noFill/>
              <a:ln w="0">
                <a:solidFill>
                  <a:srgbClr val="000000"/>
                </a:solidFill>
                <a:round/>
                <a:headEnd/>
                <a:tailEnd/>
              </a:ln>
            </p:spPr>
            <p:txBody>
              <a:bodyPr/>
              <a:lstStyle/>
              <a:p>
                <a:endParaRPr lang="zh-CN" altLang="en-US"/>
              </a:p>
            </p:txBody>
          </p:sp>
          <p:sp>
            <p:nvSpPr>
              <p:cNvPr id="40974" name="Line 10"/>
              <p:cNvSpPr>
                <a:spLocks noChangeShapeType="1"/>
              </p:cNvSpPr>
              <p:nvPr/>
            </p:nvSpPr>
            <p:spPr bwMode="auto">
              <a:xfrm>
                <a:off x="1799" y="3096"/>
                <a:ext cx="1" cy="6"/>
              </a:xfrm>
              <a:prstGeom prst="line">
                <a:avLst/>
              </a:prstGeom>
              <a:noFill/>
              <a:ln w="0">
                <a:solidFill>
                  <a:srgbClr val="000000"/>
                </a:solidFill>
                <a:round/>
                <a:headEnd/>
                <a:tailEnd/>
              </a:ln>
            </p:spPr>
            <p:txBody>
              <a:bodyPr/>
              <a:lstStyle/>
              <a:p>
                <a:endParaRPr lang="zh-CN" altLang="en-US"/>
              </a:p>
            </p:txBody>
          </p:sp>
          <p:sp>
            <p:nvSpPr>
              <p:cNvPr id="40975" name="Line 11"/>
              <p:cNvSpPr>
                <a:spLocks noChangeShapeType="1"/>
              </p:cNvSpPr>
              <p:nvPr/>
            </p:nvSpPr>
            <p:spPr bwMode="auto">
              <a:xfrm>
                <a:off x="1799" y="3096"/>
                <a:ext cx="5" cy="1"/>
              </a:xfrm>
              <a:prstGeom prst="line">
                <a:avLst/>
              </a:prstGeom>
              <a:noFill/>
              <a:ln w="0">
                <a:solidFill>
                  <a:srgbClr val="000000"/>
                </a:solidFill>
                <a:round/>
                <a:headEnd/>
                <a:tailEnd/>
              </a:ln>
            </p:spPr>
            <p:txBody>
              <a:bodyPr/>
              <a:lstStyle/>
              <a:p>
                <a:endParaRPr lang="zh-CN" altLang="en-US"/>
              </a:p>
            </p:txBody>
          </p:sp>
          <p:sp>
            <p:nvSpPr>
              <p:cNvPr id="40976" name="Line 12"/>
              <p:cNvSpPr>
                <a:spLocks noChangeShapeType="1"/>
              </p:cNvSpPr>
              <p:nvPr/>
            </p:nvSpPr>
            <p:spPr bwMode="auto">
              <a:xfrm>
                <a:off x="1799" y="3096"/>
                <a:ext cx="1" cy="6"/>
              </a:xfrm>
              <a:prstGeom prst="line">
                <a:avLst/>
              </a:prstGeom>
              <a:noFill/>
              <a:ln w="0">
                <a:solidFill>
                  <a:srgbClr val="000000"/>
                </a:solidFill>
                <a:round/>
                <a:headEnd/>
                <a:tailEnd/>
              </a:ln>
            </p:spPr>
            <p:txBody>
              <a:bodyPr/>
              <a:lstStyle/>
              <a:p>
                <a:endParaRPr lang="zh-CN" altLang="en-US"/>
              </a:p>
            </p:txBody>
          </p:sp>
          <p:sp>
            <p:nvSpPr>
              <p:cNvPr id="40977" name="Rectangle 13"/>
              <p:cNvSpPr>
                <a:spLocks noChangeArrowheads="1"/>
              </p:cNvSpPr>
              <p:nvPr/>
            </p:nvSpPr>
            <p:spPr bwMode="auto">
              <a:xfrm>
                <a:off x="1804" y="3096"/>
                <a:ext cx="1171" cy="6"/>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0978" name="Line 14"/>
              <p:cNvSpPr>
                <a:spLocks noChangeShapeType="1"/>
              </p:cNvSpPr>
              <p:nvPr/>
            </p:nvSpPr>
            <p:spPr bwMode="auto">
              <a:xfrm>
                <a:off x="1804" y="3096"/>
                <a:ext cx="1171" cy="1"/>
              </a:xfrm>
              <a:prstGeom prst="line">
                <a:avLst/>
              </a:prstGeom>
              <a:noFill/>
              <a:ln w="0">
                <a:solidFill>
                  <a:srgbClr val="000000"/>
                </a:solidFill>
                <a:round/>
                <a:headEnd/>
                <a:tailEnd/>
              </a:ln>
            </p:spPr>
            <p:txBody>
              <a:bodyPr/>
              <a:lstStyle/>
              <a:p>
                <a:endParaRPr lang="zh-CN" altLang="en-US"/>
              </a:p>
            </p:txBody>
          </p:sp>
          <p:sp>
            <p:nvSpPr>
              <p:cNvPr id="40979" name="Line 15"/>
              <p:cNvSpPr>
                <a:spLocks noChangeShapeType="1"/>
              </p:cNvSpPr>
              <p:nvPr/>
            </p:nvSpPr>
            <p:spPr bwMode="auto">
              <a:xfrm>
                <a:off x="2975" y="3096"/>
                <a:ext cx="5" cy="1"/>
              </a:xfrm>
              <a:prstGeom prst="line">
                <a:avLst/>
              </a:prstGeom>
              <a:noFill/>
              <a:ln w="0">
                <a:solidFill>
                  <a:srgbClr val="000000"/>
                </a:solidFill>
                <a:round/>
                <a:headEnd/>
                <a:tailEnd/>
              </a:ln>
            </p:spPr>
            <p:txBody>
              <a:bodyPr/>
              <a:lstStyle/>
              <a:p>
                <a:endParaRPr lang="zh-CN" altLang="en-US"/>
              </a:p>
            </p:txBody>
          </p:sp>
          <p:sp>
            <p:nvSpPr>
              <p:cNvPr id="40980" name="Line 16"/>
              <p:cNvSpPr>
                <a:spLocks noChangeShapeType="1"/>
              </p:cNvSpPr>
              <p:nvPr/>
            </p:nvSpPr>
            <p:spPr bwMode="auto">
              <a:xfrm>
                <a:off x="2975" y="3096"/>
                <a:ext cx="1" cy="6"/>
              </a:xfrm>
              <a:prstGeom prst="line">
                <a:avLst/>
              </a:prstGeom>
              <a:noFill/>
              <a:ln w="0">
                <a:solidFill>
                  <a:srgbClr val="000000"/>
                </a:solidFill>
                <a:round/>
                <a:headEnd/>
                <a:tailEnd/>
              </a:ln>
            </p:spPr>
            <p:txBody>
              <a:bodyPr/>
              <a:lstStyle/>
              <a:p>
                <a:endParaRPr lang="zh-CN" altLang="en-US"/>
              </a:p>
            </p:txBody>
          </p:sp>
          <p:sp>
            <p:nvSpPr>
              <p:cNvPr id="40981" name="Rectangle 17"/>
              <p:cNvSpPr>
                <a:spLocks noChangeArrowheads="1"/>
              </p:cNvSpPr>
              <p:nvPr/>
            </p:nvSpPr>
            <p:spPr bwMode="auto">
              <a:xfrm>
                <a:off x="2980" y="3096"/>
                <a:ext cx="1154" cy="6"/>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0982" name="Line 18"/>
              <p:cNvSpPr>
                <a:spLocks noChangeShapeType="1"/>
              </p:cNvSpPr>
              <p:nvPr/>
            </p:nvSpPr>
            <p:spPr bwMode="auto">
              <a:xfrm>
                <a:off x="2980" y="3096"/>
                <a:ext cx="1154" cy="1"/>
              </a:xfrm>
              <a:prstGeom prst="line">
                <a:avLst/>
              </a:prstGeom>
              <a:noFill/>
              <a:ln w="0">
                <a:solidFill>
                  <a:srgbClr val="000000"/>
                </a:solidFill>
                <a:round/>
                <a:headEnd/>
                <a:tailEnd/>
              </a:ln>
            </p:spPr>
            <p:txBody>
              <a:bodyPr/>
              <a:lstStyle/>
              <a:p>
                <a:endParaRPr lang="zh-CN" altLang="en-US"/>
              </a:p>
            </p:txBody>
          </p:sp>
          <p:sp>
            <p:nvSpPr>
              <p:cNvPr id="40983" name="Rectangle 19"/>
              <p:cNvSpPr>
                <a:spLocks noChangeArrowheads="1"/>
              </p:cNvSpPr>
              <p:nvPr/>
            </p:nvSpPr>
            <p:spPr bwMode="auto">
              <a:xfrm>
                <a:off x="4134" y="3096"/>
                <a:ext cx="5" cy="6"/>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0984" name="Line 20"/>
              <p:cNvSpPr>
                <a:spLocks noChangeShapeType="1"/>
              </p:cNvSpPr>
              <p:nvPr/>
            </p:nvSpPr>
            <p:spPr bwMode="auto">
              <a:xfrm>
                <a:off x="4134" y="3096"/>
                <a:ext cx="5" cy="1"/>
              </a:xfrm>
              <a:prstGeom prst="line">
                <a:avLst/>
              </a:prstGeom>
              <a:noFill/>
              <a:ln w="0">
                <a:solidFill>
                  <a:srgbClr val="000000"/>
                </a:solidFill>
                <a:round/>
                <a:headEnd/>
                <a:tailEnd/>
              </a:ln>
            </p:spPr>
            <p:txBody>
              <a:bodyPr/>
              <a:lstStyle/>
              <a:p>
                <a:endParaRPr lang="zh-CN" altLang="en-US"/>
              </a:p>
            </p:txBody>
          </p:sp>
          <p:sp>
            <p:nvSpPr>
              <p:cNvPr id="40985" name="Line 21"/>
              <p:cNvSpPr>
                <a:spLocks noChangeShapeType="1"/>
              </p:cNvSpPr>
              <p:nvPr/>
            </p:nvSpPr>
            <p:spPr bwMode="auto">
              <a:xfrm>
                <a:off x="4134" y="3096"/>
                <a:ext cx="1" cy="6"/>
              </a:xfrm>
              <a:prstGeom prst="line">
                <a:avLst/>
              </a:prstGeom>
              <a:noFill/>
              <a:ln w="0">
                <a:solidFill>
                  <a:srgbClr val="000000"/>
                </a:solidFill>
                <a:round/>
                <a:headEnd/>
                <a:tailEnd/>
              </a:ln>
            </p:spPr>
            <p:txBody>
              <a:bodyPr/>
              <a:lstStyle/>
              <a:p>
                <a:endParaRPr lang="zh-CN" altLang="en-US"/>
              </a:p>
            </p:txBody>
          </p:sp>
          <p:sp>
            <p:nvSpPr>
              <p:cNvPr id="40986" name="Rectangle 22"/>
              <p:cNvSpPr>
                <a:spLocks noChangeArrowheads="1"/>
              </p:cNvSpPr>
              <p:nvPr/>
            </p:nvSpPr>
            <p:spPr bwMode="auto">
              <a:xfrm>
                <a:off x="4134" y="3096"/>
                <a:ext cx="5" cy="6"/>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0987" name="Line 23"/>
              <p:cNvSpPr>
                <a:spLocks noChangeShapeType="1"/>
              </p:cNvSpPr>
              <p:nvPr/>
            </p:nvSpPr>
            <p:spPr bwMode="auto">
              <a:xfrm>
                <a:off x="4134" y="3096"/>
                <a:ext cx="5" cy="1"/>
              </a:xfrm>
              <a:prstGeom prst="line">
                <a:avLst/>
              </a:prstGeom>
              <a:noFill/>
              <a:ln w="0">
                <a:solidFill>
                  <a:srgbClr val="000000"/>
                </a:solidFill>
                <a:round/>
                <a:headEnd/>
                <a:tailEnd/>
              </a:ln>
            </p:spPr>
            <p:txBody>
              <a:bodyPr/>
              <a:lstStyle/>
              <a:p>
                <a:endParaRPr lang="zh-CN" altLang="en-US"/>
              </a:p>
            </p:txBody>
          </p:sp>
          <p:sp>
            <p:nvSpPr>
              <p:cNvPr id="40988" name="Line 24"/>
              <p:cNvSpPr>
                <a:spLocks noChangeShapeType="1"/>
              </p:cNvSpPr>
              <p:nvPr/>
            </p:nvSpPr>
            <p:spPr bwMode="auto">
              <a:xfrm>
                <a:off x="4134" y="3096"/>
                <a:ext cx="1" cy="6"/>
              </a:xfrm>
              <a:prstGeom prst="line">
                <a:avLst/>
              </a:prstGeom>
              <a:noFill/>
              <a:ln w="0">
                <a:solidFill>
                  <a:srgbClr val="000000"/>
                </a:solidFill>
                <a:round/>
                <a:headEnd/>
                <a:tailEnd/>
              </a:ln>
            </p:spPr>
            <p:txBody>
              <a:bodyPr/>
              <a:lstStyle/>
              <a:p>
                <a:endParaRPr lang="zh-CN" altLang="en-US"/>
              </a:p>
            </p:txBody>
          </p:sp>
          <p:sp>
            <p:nvSpPr>
              <p:cNvPr id="40989" name="Line 25"/>
              <p:cNvSpPr>
                <a:spLocks noChangeShapeType="1"/>
              </p:cNvSpPr>
              <p:nvPr/>
            </p:nvSpPr>
            <p:spPr bwMode="auto">
              <a:xfrm>
                <a:off x="1799" y="3102"/>
                <a:ext cx="1" cy="160"/>
              </a:xfrm>
              <a:prstGeom prst="line">
                <a:avLst/>
              </a:prstGeom>
              <a:noFill/>
              <a:ln w="0">
                <a:solidFill>
                  <a:srgbClr val="000000"/>
                </a:solidFill>
                <a:round/>
                <a:headEnd/>
                <a:tailEnd/>
              </a:ln>
            </p:spPr>
            <p:txBody>
              <a:bodyPr/>
              <a:lstStyle/>
              <a:p>
                <a:endParaRPr lang="zh-CN" altLang="en-US"/>
              </a:p>
            </p:txBody>
          </p:sp>
          <p:sp>
            <p:nvSpPr>
              <p:cNvPr id="40990" name="Line 26"/>
              <p:cNvSpPr>
                <a:spLocks noChangeShapeType="1"/>
              </p:cNvSpPr>
              <p:nvPr/>
            </p:nvSpPr>
            <p:spPr bwMode="auto">
              <a:xfrm>
                <a:off x="2975" y="3102"/>
                <a:ext cx="1" cy="160"/>
              </a:xfrm>
              <a:prstGeom prst="line">
                <a:avLst/>
              </a:prstGeom>
              <a:noFill/>
              <a:ln w="0">
                <a:solidFill>
                  <a:srgbClr val="000000"/>
                </a:solidFill>
                <a:round/>
                <a:headEnd/>
                <a:tailEnd/>
              </a:ln>
            </p:spPr>
            <p:txBody>
              <a:bodyPr/>
              <a:lstStyle/>
              <a:p>
                <a:endParaRPr lang="zh-CN" altLang="en-US"/>
              </a:p>
            </p:txBody>
          </p:sp>
          <p:sp>
            <p:nvSpPr>
              <p:cNvPr id="40991" name="Rectangle 27"/>
              <p:cNvSpPr>
                <a:spLocks noChangeArrowheads="1"/>
              </p:cNvSpPr>
              <p:nvPr/>
            </p:nvSpPr>
            <p:spPr bwMode="auto">
              <a:xfrm>
                <a:off x="4134" y="3102"/>
                <a:ext cx="5" cy="160"/>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0992" name="Line 28"/>
              <p:cNvSpPr>
                <a:spLocks noChangeShapeType="1"/>
              </p:cNvSpPr>
              <p:nvPr/>
            </p:nvSpPr>
            <p:spPr bwMode="auto">
              <a:xfrm>
                <a:off x="4134" y="3102"/>
                <a:ext cx="1" cy="160"/>
              </a:xfrm>
              <a:prstGeom prst="line">
                <a:avLst/>
              </a:prstGeom>
              <a:noFill/>
              <a:ln w="0">
                <a:solidFill>
                  <a:srgbClr val="000000"/>
                </a:solidFill>
                <a:round/>
                <a:headEnd/>
                <a:tailEnd/>
              </a:ln>
            </p:spPr>
            <p:txBody>
              <a:bodyPr/>
              <a:lstStyle/>
              <a:p>
                <a:endParaRPr lang="zh-CN" altLang="en-US"/>
              </a:p>
            </p:txBody>
          </p:sp>
          <p:sp>
            <p:nvSpPr>
              <p:cNvPr id="40993" name="Rectangle 29"/>
              <p:cNvSpPr>
                <a:spLocks noChangeArrowheads="1"/>
              </p:cNvSpPr>
              <p:nvPr/>
            </p:nvSpPr>
            <p:spPr bwMode="auto">
              <a:xfrm>
                <a:off x="2784" y="3284"/>
                <a:ext cx="379" cy="117"/>
              </a:xfrm>
              <a:prstGeom prst="rect">
                <a:avLst/>
              </a:prstGeom>
              <a:noFill/>
              <a:ln w="9525">
                <a:noFill/>
                <a:miter lim="800000"/>
                <a:headEnd/>
                <a:tailEnd/>
              </a:ln>
            </p:spPr>
            <p:txBody>
              <a:bodyPr wrap="none" lIns="0" tIns="0" rIns="0" bIns="0">
                <a:spAutoFit/>
              </a:bodyPr>
              <a:lstStyle/>
              <a:p>
                <a:pPr eaLnBrk="0" hangingPunct="0"/>
                <a:r>
                  <a:rPr lang="zh-CN" altLang="en-US" sz="1400" b="1">
                    <a:latin typeface="宋体" pitchFamily="2" charset="-122"/>
                  </a:rPr>
                  <a:t>校验和</a:t>
                </a:r>
                <a:endParaRPr lang="zh-CN" altLang="en-US" sz="1400" b="1">
                  <a:ea typeface="黑体" pitchFamily="49" charset="-122"/>
                </a:endParaRPr>
              </a:p>
            </p:txBody>
          </p:sp>
          <p:sp>
            <p:nvSpPr>
              <p:cNvPr id="40994" name="Line 30"/>
              <p:cNvSpPr>
                <a:spLocks noChangeShapeType="1"/>
              </p:cNvSpPr>
              <p:nvPr/>
            </p:nvSpPr>
            <p:spPr bwMode="auto">
              <a:xfrm>
                <a:off x="1799" y="3262"/>
                <a:ext cx="5" cy="1"/>
              </a:xfrm>
              <a:prstGeom prst="line">
                <a:avLst/>
              </a:prstGeom>
              <a:noFill/>
              <a:ln w="0">
                <a:solidFill>
                  <a:srgbClr val="000000"/>
                </a:solidFill>
                <a:round/>
                <a:headEnd/>
                <a:tailEnd/>
              </a:ln>
            </p:spPr>
            <p:txBody>
              <a:bodyPr/>
              <a:lstStyle/>
              <a:p>
                <a:endParaRPr lang="zh-CN" altLang="en-US"/>
              </a:p>
            </p:txBody>
          </p:sp>
          <p:sp>
            <p:nvSpPr>
              <p:cNvPr id="40995" name="Line 31"/>
              <p:cNvSpPr>
                <a:spLocks noChangeShapeType="1"/>
              </p:cNvSpPr>
              <p:nvPr/>
            </p:nvSpPr>
            <p:spPr bwMode="auto">
              <a:xfrm>
                <a:off x="1799" y="3262"/>
                <a:ext cx="1" cy="6"/>
              </a:xfrm>
              <a:prstGeom prst="line">
                <a:avLst/>
              </a:prstGeom>
              <a:noFill/>
              <a:ln w="0">
                <a:solidFill>
                  <a:srgbClr val="000000"/>
                </a:solidFill>
                <a:round/>
                <a:headEnd/>
                <a:tailEnd/>
              </a:ln>
            </p:spPr>
            <p:txBody>
              <a:bodyPr/>
              <a:lstStyle/>
              <a:p>
                <a:endParaRPr lang="zh-CN" altLang="en-US"/>
              </a:p>
            </p:txBody>
          </p:sp>
          <p:sp>
            <p:nvSpPr>
              <p:cNvPr id="40996" name="Line 32"/>
              <p:cNvSpPr>
                <a:spLocks noChangeShapeType="1"/>
              </p:cNvSpPr>
              <p:nvPr/>
            </p:nvSpPr>
            <p:spPr bwMode="auto">
              <a:xfrm>
                <a:off x="1804" y="3262"/>
                <a:ext cx="1171" cy="1"/>
              </a:xfrm>
              <a:prstGeom prst="line">
                <a:avLst/>
              </a:prstGeom>
              <a:noFill/>
              <a:ln w="0">
                <a:solidFill>
                  <a:srgbClr val="000000"/>
                </a:solidFill>
                <a:round/>
                <a:headEnd/>
                <a:tailEnd/>
              </a:ln>
            </p:spPr>
            <p:txBody>
              <a:bodyPr/>
              <a:lstStyle/>
              <a:p>
                <a:endParaRPr lang="zh-CN" altLang="en-US"/>
              </a:p>
            </p:txBody>
          </p:sp>
          <p:sp>
            <p:nvSpPr>
              <p:cNvPr id="40997" name="Line 33"/>
              <p:cNvSpPr>
                <a:spLocks noChangeShapeType="1"/>
              </p:cNvSpPr>
              <p:nvPr/>
            </p:nvSpPr>
            <p:spPr bwMode="auto">
              <a:xfrm>
                <a:off x="2975" y="3262"/>
                <a:ext cx="5" cy="1"/>
              </a:xfrm>
              <a:prstGeom prst="line">
                <a:avLst/>
              </a:prstGeom>
              <a:noFill/>
              <a:ln w="0">
                <a:solidFill>
                  <a:srgbClr val="000000"/>
                </a:solidFill>
                <a:round/>
                <a:headEnd/>
                <a:tailEnd/>
              </a:ln>
            </p:spPr>
            <p:txBody>
              <a:bodyPr/>
              <a:lstStyle/>
              <a:p>
                <a:endParaRPr lang="zh-CN" altLang="en-US"/>
              </a:p>
            </p:txBody>
          </p:sp>
          <p:sp>
            <p:nvSpPr>
              <p:cNvPr id="40998" name="Line 34"/>
              <p:cNvSpPr>
                <a:spLocks noChangeShapeType="1"/>
              </p:cNvSpPr>
              <p:nvPr/>
            </p:nvSpPr>
            <p:spPr bwMode="auto">
              <a:xfrm>
                <a:off x="2975" y="3262"/>
                <a:ext cx="1" cy="6"/>
              </a:xfrm>
              <a:prstGeom prst="line">
                <a:avLst/>
              </a:prstGeom>
              <a:noFill/>
              <a:ln w="0">
                <a:solidFill>
                  <a:srgbClr val="000000"/>
                </a:solidFill>
                <a:round/>
                <a:headEnd/>
                <a:tailEnd/>
              </a:ln>
            </p:spPr>
            <p:txBody>
              <a:bodyPr/>
              <a:lstStyle/>
              <a:p>
                <a:endParaRPr lang="zh-CN" altLang="en-US"/>
              </a:p>
            </p:txBody>
          </p:sp>
          <p:sp>
            <p:nvSpPr>
              <p:cNvPr id="40999" name="Line 35"/>
              <p:cNvSpPr>
                <a:spLocks noChangeShapeType="1"/>
              </p:cNvSpPr>
              <p:nvPr/>
            </p:nvSpPr>
            <p:spPr bwMode="auto">
              <a:xfrm>
                <a:off x="2980" y="3262"/>
                <a:ext cx="1154" cy="1"/>
              </a:xfrm>
              <a:prstGeom prst="line">
                <a:avLst/>
              </a:prstGeom>
              <a:noFill/>
              <a:ln w="0">
                <a:solidFill>
                  <a:srgbClr val="000000"/>
                </a:solidFill>
                <a:round/>
                <a:headEnd/>
                <a:tailEnd/>
              </a:ln>
            </p:spPr>
            <p:txBody>
              <a:bodyPr/>
              <a:lstStyle/>
              <a:p>
                <a:endParaRPr lang="zh-CN" altLang="en-US"/>
              </a:p>
            </p:txBody>
          </p:sp>
          <p:sp>
            <p:nvSpPr>
              <p:cNvPr id="41000" name="Line 36"/>
              <p:cNvSpPr>
                <a:spLocks noChangeShapeType="1"/>
              </p:cNvSpPr>
              <p:nvPr/>
            </p:nvSpPr>
            <p:spPr bwMode="auto">
              <a:xfrm>
                <a:off x="4134" y="3262"/>
                <a:ext cx="5" cy="1"/>
              </a:xfrm>
              <a:prstGeom prst="line">
                <a:avLst/>
              </a:prstGeom>
              <a:noFill/>
              <a:ln w="0">
                <a:solidFill>
                  <a:srgbClr val="000000"/>
                </a:solidFill>
                <a:round/>
                <a:headEnd/>
                <a:tailEnd/>
              </a:ln>
            </p:spPr>
            <p:txBody>
              <a:bodyPr/>
              <a:lstStyle/>
              <a:p>
                <a:endParaRPr lang="zh-CN" altLang="en-US"/>
              </a:p>
            </p:txBody>
          </p:sp>
          <p:sp>
            <p:nvSpPr>
              <p:cNvPr id="41001" name="Line 37"/>
              <p:cNvSpPr>
                <a:spLocks noChangeShapeType="1"/>
              </p:cNvSpPr>
              <p:nvPr/>
            </p:nvSpPr>
            <p:spPr bwMode="auto">
              <a:xfrm>
                <a:off x="4134" y="3262"/>
                <a:ext cx="1" cy="6"/>
              </a:xfrm>
              <a:prstGeom prst="line">
                <a:avLst/>
              </a:prstGeom>
              <a:noFill/>
              <a:ln w="0">
                <a:solidFill>
                  <a:srgbClr val="000000"/>
                </a:solidFill>
                <a:round/>
                <a:headEnd/>
                <a:tailEnd/>
              </a:ln>
            </p:spPr>
            <p:txBody>
              <a:bodyPr/>
              <a:lstStyle/>
              <a:p>
                <a:endParaRPr lang="zh-CN" altLang="en-US"/>
              </a:p>
            </p:txBody>
          </p:sp>
          <p:sp>
            <p:nvSpPr>
              <p:cNvPr id="41002" name="Line 38"/>
              <p:cNvSpPr>
                <a:spLocks noChangeShapeType="1"/>
              </p:cNvSpPr>
              <p:nvPr/>
            </p:nvSpPr>
            <p:spPr bwMode="auto">
              <a:xfrm>
                <a:off x="1799" y="3268"/>
                <a:ext cx="1" cy="159"/>
              </a:xfrm>
              <a:prstGeom prst="line">
                <a:avLst/>
              </a:prstGeom>
              <a:noFill/>
              <a:ln w="0">
                <a:solidFill>
                  <a:srgbClr val="000000"/>
                </a:solidFill>
                <a:round/>
                <a:headEnd/>
                <a:tailEnd/>
              </a:ln>
            </p:spPr>
            <p:txBody>
              <a:bodyPr/>
              <a:lstStyle/>
              <a:p>
                <a:endParaRPr lang="zh-CN" altLang="en-US"/>
              </a:p>
            </p:txBody>
          </p:sp>
          <p:sp>
            <p:nvSpPr>
              <p:cNvPr id="41003" name="Rectangle 39"/>
              <p:cNvSpPr>
                <a:spLocks noChangeArrowheads="1"/>
              </p:cNvSpPr>
              <p:nvPr/>
            </p:nvSpPr>
            <p:spPr bwMode="auto">
              <a:xfrm>
                <a:off x="4134" y="3268"/>
                <a:ext cx="5" cy="159"/>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1004" name="Line 40"/>
              <p:cNvSpPr>
                <a:spLocks noChangeShapeType="1"/>
              </p:cNvSpPr>
              <p:nvPr/>
            </p:nvSpPr>
            <p:spPr bwMode="auto">
              <a:xfrm>
                <a:off x="4134" y="3268"/>
                <a:ext cx="1" cy="159"/>
              </a:xfrm>
              <a:prstGeom prst="line">
                <a:avLst/>
              </a:prstGeom>
              <a:noFill/>
              <a:ln w="0">
                <a:solidFill>
                  <a:srgbClr val="000000"/>
                </a:solidFill>
                <a:round/>
                <a:headEnd/>
                <a:tailEnd/>
              </a:ln>
            </p:spPr>
            <p:txBody>
              <a:bodyPr/>
              <a:lstStyle/>
              <a:p>
                <a:endParaRPr lang="zh-CN" altLang="en-US"/>
              </a:p>
            </p:txBody>
          </p:sp>
          <p:sp>
            <p:nvSpPr>
              <p:cNvPr id="41005" name="Rectangle 41"/>
              <p:cNvSpPr>
                <a:spLocks noChangeArrowheads="1"/>
              </p:cNvSpPr>
              <p:nvPr/>
            </p:nvSpPr>
            <p:spPr bwMode="auto">
              <a:xfrm>
                <a:off x="2538" y="3450"/>
                <a:ext cx="381" cy="117"/>
              </a:xfrm>
              <a:prstGeom prst="rect">
                <a:avLst/>
              </a:prstGeom>
              <a:noFill/>
              <a:ln w="9525">
                <a:noFill/>
                <a:miter lim="800000"/>
                <a:headEnd/>
                <a:tailEnd/>
              </a:ln>
            </p:spPr>
            <p:txBody>
              <a:bodyPr wrap="none" lIns="0" tIns="0" rIns="0" bIns="0">
                <a:spAutoFit/>
              </a:bodyPr>
              <a:lstStyle/>
              <a:p>
                <a:pPr eaLnBrk="0" hangingPunct="0"/>
                <a:r>
                  <a:rPr lang="zh-CN" altLang="en-US" sz="1400" b="1">
                    <a:latin typeface="宋体" pitchFamily="2" charset="-122"/>
                  </a:rPr>
                  <a:t>数据区</a:t>
                </a:r>
                <a:endParaRPr lang="zh-CN" altLang="en-US" sz="1400" b="1">
                  <a:ea typeface="黑体" pitchFamily="49" charset="-122"/>
                </a:endParaRPr>
              </a:p>
            </p:txBody>
          </p:sp>
          <p:sp>
            <p:nvSpPr>
              <p:cNvPr id="41006" name="Rectangle 42"/>
              <p:cNvSpPr>
                <a:spLocks noChangeArrowheads="1"/>
              </p:cNvSpPr>
              <p:nvPr/>
            </p:nvSpPr>
            <p:spPr bwMode="auto">
              <a:xfrm>
                <a:off x="2907" y="3450"/>
                <a:ext cx="508" cy="117"/>
              </a:xfrm>
              <a:prstGeom prst="rect">
                <a:avLst/>
              </a:prstGeom>
              <a:noFill/>
              <a:ln w="9525">
                <a:noFill/>
                <a:miter lim="800000"/>
                <a:headEnd/>
                <a:tailEnd/>
              </a:ln>
            </p:spPr>
            <p:txBody>
              <a:bodyPr wrap="none" lIns="0" tIns="0" rIns="0" bIns="0">
                <a:spAutoFit/>
              </a:bodyPr>
              <a:lstStyle/>
              <a:p>
                <a:pPr eaLnBrk="0" hangingPunct="0"/>
                <a:r>
                  <a:rPr lang="zh-CN" altLang="en-US" sz="1400" b="1">
                    <a:latin typeface="宋体" pitchFamily="2" charset="-122"/>
                  </a:rPr>
                  <a:t>（变长）</a:t>
                </a:r>
                <a:endParaRPr lang="zh-CN" altLang="en-US" sz="1400" b="1">
                  <a:ea typeface="黑体" pitchFamily="49" charset="-122"/>
                </a:endParaRPr>
              </a:p>
            </p:txBody>
          </p:sp>
          <p:sp>
            <p:nvSpPr>
              <p:cNvPr id="41007" name="Line 43"/>
              <p:cNvSpPr>
                <a:spLocks noChangeShapeType="1"/>
              </p:cNvSpPr>
              <p:nvPr/>
            </p:nvSpPr>
            <p:spPr bwMode="auto">
              <a:xfrm>
                <a:off x="1799" y="3427"/>
                <a:ext cx="5" cy="1"/>
              </a:xfrm>
              <a:prstGeom prst="line">
                <a:avLst/>
              </a:prstGeom>
              <a:noFill/>
              <a:ln w="0">
                <a:solidFill>
                  <a:srgbClr val="000000"/>
                </a:solidFill>
                <a:round/>
                <a:headEnd/>
                <a:tailEnd/>
              </a:ln>
            </p:spPr>
            <p:txBody>
              <a:bodyPr/>
              <a:lstStyle/>
              <a:p>
                <a:endParaRPr lang="zh-CN" altLang="en-US"/>
              </a:p>
            </p:txBody>
          </p:sp>
          <p:sp>
            <p:nvSpPr>
              <p:cNvPr id="41008" name="Line 44"/>
              <p:cNvSpPr>
                <a:spLocks noChangeShapeType="1"/>
              </p:cNvSpPr>
              <p:nvPr/>
            </p:nvSpPr>
            <p:spPr bwMode="auto">
              <a:xfrm>
                <a:off x="1799" y="3427"/>
                <a:ext cx="1" cy="6"/>
              </a:xfrm>
              <a:prstGeom prst="line">
                <a:avLst/>
              </a:prstGeom>
              <a:noFill/>
              <a:ln w="0">
                <a:solidFill>
                  <a:srgbClr val="000000"/>
                </a:solidFill>
                <a:round/>
                <a:headEnd/>
                <a:tailEnd/>
              </a:ln>
            </p:spPr>
            <p:txBody>
              <a:bodyPr/>
              <a:lstStyle/>
              <a:p>
                <a:endParaRPr lang="zh-CN" altLang="en-US"/>
              </a:p>
            </p:txBody>
          </p:sp>
          <p:sp>
            <p:nvSpPr>
              <p:cNvPr id="41009" name="Line 45"/>
              <p:cNvSpPr>
                <a:spLocks noChangeShapeType="1"/>
              </p:cNvSpPr>
              <p:nvPr/>
            </p:nvSpPr>
            <p:spPr bwMode="auto">
              <a:xfrm>
                <a:off x="1804" y="3427"/>
                <a:ext cx="2330" cy="1"/>
              </a:xfrm>
              <a:prstGeom prst="line">
                <a:avLst/>
              </a:prstGeom>
              <a:noFill/>
              <a:ln w="0">
                <a:solidFill>
                  <a:srgbClr val="000000"/>
                </a:solidFill>
                <a:round/>
                <a:headEnd/>
                <a:tailEnd/>
              </a:ln>
            </p:spPr>
            <p:txBody>
              <a:bodyPr/>
              <a:lstStyle/>
              <a:p>
                <a:endParaRPr lang="zh-CN" altLang="en-US"/>
              </a:p>
            </p:txBody>
          </p:sp>
          <p:sp>
            <p:nvSpPr>
              <p:cNvPr id="41010" name="Line 46"/>
              <p:cNvSpPr>
                <a:spLocks noChangeShapeType="1"/>
              </p:cNvSpPr>
              <p:nvPr/>
            </p:nvSpPr>
            <p:spPr bwMode="auto">
              <a:xfrm>
                <a:off x="4134" y="3427"/>
                <a:ext cx="5" cy="1"/>
              </a:xfrm>
              <a:prstGeom prst="line">
                <a:avLst/>
              </a:prstGeom>
              <a:noFill/>
              <a:ln w="0">
                <a:solidFill>
                  <a:srgbClr val="000000"/>
                </a:solidFill>
                <a:round/>
                <a:headEnd/>
                <a:tailEnd/>
              </a:ln>
            </p:spPr>
            <p:txBody>
              <a:bodyPr/>
              <a:lstStyle/>
              <a:p>
                <a:endParaRPr lang="zh-CN" altLang="en-US"/>
              </a:p>
            </p:txBody>
          </p:sp>
          <p:sp>
            <p:nvSpPr>
              <p:cNvPr id="41011" name="Line 47"/>
              <p:cNvSpPr>
                <a:spLocks noChangeShapeType="1"/>
              </p:cNvSpPr>
              <p:nvPr/>
            </p:nvSpPr>
            <p:spPr bwMode="auto">
              <a:xfrm>
                <a:off x="4134" y="3427"/>
                <a:ext cx="1" cy="6"/>
              </a:xfrm>
              <a:prstGeom prst="line">
                <a:avLst/>
              </a:prstGeom>
              <a:noFill/>
              <a:ln w="0">
                <a:solidFill>
                  <a:srgbClr val="000000"/>
                </a:solidFill>
                <a:round/>
                <a:headEnd/>
                <a:tailEnd/>
              </a:ln>
            </p:spPr>
            <p:txBody>
              <a:bodyPr/>
              <a:lstStyle/>
              <a:p>
                <a:endParaRPr lang="zh-CN" altLang="en-US"/>
              </a:p>
            </p:txBody>
          </p:sp>
          <p:sp>
            <p:nvSpPr>
              <p:cNvPr id="41012" name="Line 48"/>
              <p:cNvSpPr>
                <a:spLocks noChangeShapeType="1"/>
              </p:cNvSpPr>
              <p:nvPr/>
            </p:nvSpPr>
            <p:spPr bwMode="auto">
              <a:xfrm>
                <a:off x="1799" y="3433"/>
                <a:ext cx="1" cy="160"/>
              </a:xfrm>
              <a:prstGeom prst="line">
                <a:avLst/>
              </a:prstGeom>
              <a:noFill/>
              <a:ln w="0">
                <a:solidFill>
                  <a:srgbClr val="000000"/>
                </a:solidFill>
                <a:round/>
                <a:headEnd/>
                <a:tailEnd/>
              </a:ln>
            </p:spPr>
            <p:txBody>
              <a:bodyPr/>
              <a:lstStyle/>
              <a:p>
                <a:endParaRPr lang="zh-CN" altLang="en-US"/>
              </a:p>
            </p:txBody>
          </p:sp>
          <p:sp>
            <p:nvSpPr>
              <p:cNvPr id="41013" name="Line 49"/>
              <p:cNvSpPr>
                <a:spLocks noChangeShapeType="1"/>
              </p:cNvSpPr>
              <p:nvPr/>
            </p:nvSpPr>
            <p:spPr bwMode="auto">
              <a:xfrm>
                <a:off x="1799" y="3593"/>
                <a:ext cx="5" cy="1"/>
              </a:xfrm>
              <a:prstGeom prst="line">
                <a:avLst/>
              </a:prstGeom>
              <a:noFill/>
              <a:ln w="0">
                <a:solidFill>
                  <a:srgbClr val="000000"/>
                </a:solidFill>
                <a:round/>
                <a:headEnd/>
                <a:tailEnd/>
              </a:ln>
            </p:spPr>
            <p:txBody>
              <a:bodyPr/>
              <a:lstStyle/>
              <a:p>
                <a:endParaRPr lang="zh-CN" altLang="en-US"/>
              </a:p>
            </p:txBody>
          </p:sp>
          <p:sp>
            <p:nvSpPr>
              <p:cNvPr id="41014" name="Line 50"/>
              <p:cNvSpPr>
                <a:spLocks noChangeShapeType="1"/>
              </p:cNvSpPr>
              <p:nvPr/>
            </p:nvSpPr>
            <p:spPr bwMode="auto">
              <a:xfrm>
                <a:off x="1799" y="3593"/>
                <a:ext cx="1" cy="6"/>
              </a:xfrm>
              <a:prstGeom prst="line">
                <a:avLst/>
              </a:prstGeom>
              <a:noFill/>
              <a:ln w="0">
                <a:solidFill>
                  <a:srgbClr val="000000"/>
                </a:solidFill>
                <a:round/>
                <a:headEnd/>
                <a:tailEnd/>
              </a:ln>
            </p:spPr>
            <p:txBody>
              <a:bodyPr/>
              <a:lstStyle/>
              <a:p>
                <a:endParaRPr lang="zh-CN" altLang="en-US"/>
              </a:p>
            </p:txBody>
          </p:sp>
          <p:sp>
            <p:nvSpPr>
              <p:cNvPr id="41015" name="Line 51"/>
              <p:cNvSpPr>
                <a:spLocks noChangeShapeType="1"/>
              </p:cNvSpPr>
              <p:nvPr/>
            </p:nvSpPr>
            <p:spPr bwMode="auto">
              <a:xfrm>
                <a:off x="1799" y="3593"/>
                <a:ext cx="5" cy="1"/>
              </a:xfrm>
              <a:prstGeom prst="line">
                <a:avLst/>
              </a:prstGeom>
              <a:noFill/>
              <a:ln w="0">
                <a:solidFill>
                  <a:srgbClr val="000000"/>
                </a:solidFill>
                <a:round/>
                <a:headEnd/>
                <a:tailEnd/>
              </a:ln>
            </p:spPr>
            <p:txBody>
              <a:bodyPr/>
              <a:lstStyle/>
              <a:p>
                <a:endParaRPr lang="zh-CN" altLang="en-US"/>
              </a:p>
            </p:txBody>
          </p:sp>
          <p:sp>
            <p:nvSpPr>
              <p:cNvPr id="41016" name="Line 52"/>
              <p:cNvSpPr>
                <a:spLocks noChangeShapeType="1"/>
              </p:cNvSpPr>
              <p:nvPr/>
            </p:nvSpPr>
            <p:spPr bwMode="auto">
              <a:xfrm>
                <a:off x="1799" y="3593"/>
                <a:ext cx="1" cy="6"/>
              </a:xfrm>
              <a:prstGeom prst="line">
                <a:avLst/>
              </a:prstGeom>
              <a:noFill/>
              <a:ln w="0">
                <a:solidFill>
                  <a:srgbClr val="000000"/>
                </a:solidFill>
                <a:round/>
                <a:headEnd/>
                <a:tailEnd/>
              </a:ln>
            </p:spPr>
            <p:txBody>
              <a:bodyPr/>
              <a:lstStyle/>
              <a:p>
                <a:endParaRPr lang="zh-CN" altLang="en-US"/>
              </a:p>
            </p:txBody>
          </p:sp>
          <p:sp>
            <p:nvSpPr>
              <p:cNvPr id="41017" name="Rectangle 53"/>
              <p:cNvSpPr>
                <a:spLocks noChangeArrowheads="1"/>
              </p:cNvSpPr>
              <p:nvPr/>
            </p:nvSpPr>
            <p:spPr bwMode="auto">
              <a:xfrm>
                <a:off x="1804" y="3593"/>
                <a:ext cx="2330" cy="6"/>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1018" name="Line 54"/>
              <p:cNvSpPr>
                <a:spLocks noChangeShapeType="1"/>
              </p:cNvSpPr>
              <p:nvPr/>
            </p:nvSpPr>
            <p:spPr bwMode="auto">
              <a:xfrm>
                <a:off x="1804" y="3593"/>
                <a:ext cx="2330" cy="1"/>
              </a:xfrm>
              <a:prstGeom prst="line">
                <a:avLst/>
              </a:prstGeom>
              <a:noFill/>
              <a:ln w="0">
                <a:solidFill>
                  <a:srgbClr val="000000"/>
                </a:solidFill>
                <a:round/>
                <a:headEnd/>
                <a:tailEnd/>
              </a:ln>
            </p:spPr>
            <p:txBody>
              <a:bodyPr/>
              <a:lstStyle/>
              <a:p>
                <a:endParaRPr lang="zh-CN" altLang="en-US"/>
              </a:p>
            </p:txBody>
          </p:sp>
          <p:sp>
            <p:nvSpPr>
              <p:cNvPr id="41019" name="Rectangle 55"/>
              <p:cNvSpPr>
                <a:spLocks noChangeArrowheads="1"/>
              </p:cNvSpPr>
              <p:nvPr/>
            </p:nvSpPr>
            <p:spPr bwMode="auto">
              <a:xfrm>
                <a:off x="4134" y="3433"/>
                <a:ext cx="5" cy="160"/>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1020" name="Line 56"/>
              <p:cNvSpPr>
                <a:spLocks noChangeShapeType="1"/>
              </p:cNvSpPr>
              <p:nvPr/>
            </p:nvSpPr>
            <p:spPr bwMode="auto">
              <a:xfrm>
                <a:off x="4134" y="3433"/>
                <a:ext cx="1" cy="160"/>
              </a:xfrm>
              <a:prstGeom prst="line">
                <a:avLst/>
              </a:prstGeom>
              <a:noFill/>
              <a:ln w="0">
                <a:solidFill>
                  <a:srgbClr val="000000"/>
                </a:solidFill>
                <a:round/>
                <a:headEnd/>
                <a:tailEnd/>
              </a:ln>
            </p:spPr>
            <p:txBody>
              <a:bodyPr/>
              <a:lstStyle/>
              <a:p>
                <a:endParaRPr lang="zh-CN" altLang="en-US"/>
              </a:p>
            </p:txBody>
          </p:sp>
          <p:sp>
            <p:nvSpPr>
              <p:cNvPr id="41021" name="Rectangle 57"/>
              <p:cNvSpPr>
                <a:spLocks noChangeArrowheads="1"/>
              </p:cNvSpPr>
              <p:nvPr/>
            </p:nvSpPr>
            <p:spPr bwMode="auto">
              <a:xfrm>
                <a:off x="4134" y="3593"/>
                <a:ext cx="5" cy="6"/>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1022" name="Line 58"/>
              <p:cNvSpPr>
                <a:spLocks noChangeShapeType="1"/>
              </p:cNvSpPr>
              <p:nvPr/>
            </p:nvSpPr>
            <p:spPr bwMode="auto">
              <a:xfrm>
                <a:off x="4134" y="3593"/>
                <a:ext cx="5" cy="1"/>
              </a:xfrm>
              <a:prstGeom prst="line">
                <a:avLst/>
              </a:prstGeom>
              <a:noFill/>
              <a:ln w="0">
                <a:solidFill>
                  <a:srgbClr val="000000"/>
                </a:solidFill>
                <a:round/>
                <a:headEnd/>
                <a:tailEnd/>
              </a:ln>
            </p:spPr>
            <p:txBody>
              <a:bodyPr/>
              <a:lstStyle/>
              <a:p>
                <a:endParaRPr lang="zh-CN" altLang="en-US"/>
              </a:p>
            </p:txBody>
          </p:sp>
          <p:sp>
            <p:nvSpPr>
              <p:cNvPr id="41023" name="Line 59"/>
              <p:cNvSpPr>
                <a:spLocks noChangeShapeType="1"/>
              </p:cNvSpPr>
              <p:nvPr/>
            </p:nvSpPr>
            <p:spPr bwMode="auto">
              <a:xfrm>
                <a:off x="4134" y="3593"/>
                <a:ext cx="1" cy="6"/>
              </a:xfrm>
              <a:prstGeom prst="line">
                <a:avLst/>
              </a:prstGeom>
              <a:noFill/>
              <a:ln w="0">
                <a:solidFill>
                  <a:srgbClr val="000000"/>
                </a:solidFill>
                <a:round/>
                <a:headEnd/>
                <a:tailEnd/>
              </a:ln>
            </p:spPr>
            <p:txBody>
              <a:bodyPr/>
              <a:lstStyle/>
              <a:p>
                <a:endParaRPr lang="zh-CN" altLang="en-US"/>
              </a:p>
            </p:txBody>
          </p:sp>
          <p:sp>
            <p:nvSpPr>
              <p:cNvPr id="41024" name="Rectangle 60"/>
              <p:cNvSpPr>
                <a:spLocks noChangeArrowheads="1"/>
              </p:cNvSpPr>
              <p:nvPr/>
            </p:nvSpPr>
            <p:spPr bwMode="auto">
              <a:xfrm>
                <a:off x="4134" y="3593"/>
                <a:ext cx="5" cy="6"/>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sp>
            <p:nvSpPr>
              <p:cNvPr id="41025" name="Line 61"/>
              <p:cNvSpPr>
                <a:spLocks noChangeShapeType="1"/>
              </p:cNvSpPr>
              <p:nvPr/>
            </p:nvSpPr>
            <p:spPr bwMode="auto">
              <a:xfrm>
                <a:off x="4134" y="3593"/>
                <a:ext cx="5" cy="1"/>
              </a:xfrm>
              <a:prstGeom prst="line">
                <a:avLst/>
              </a:prstGeom>
              <a:noFill/>
              <a:ln w="0">
                <a:solidFill>
                  <a:srgbClr val="000000"/>
                </a:solidFill>
                <a:round/>
                <a:headEnd/>
                <a:tailEnd/>
              </a:ln>
            </p:spPr>
            <p:txBody>
              <a:bodyPr/>
              <a:lstStyle/>
              <a:p>
                <a:endParaRPr lang="zh-CN" altLang="en-US"/>
              </a:p>
            </p:txBody>
          </p:sp>
          <p:sp>
            <p:nvSpPr>
              <p:cNvPr id="41026" name="Line 62"/>
              <p:cNvSpPr>
                <a:spLocks noChangeShapeType="1"/>
              </p:cNvSpPr>
              <p:nvPr/>
            </p:nvSpPr>
            <p:spPr bwMode="auto">
              <a:xfrm>
                <a:off x="4134" y="3593"/>
                <a:ext cx="1" cy="6"/>
              </a:xfrm>
              <a:prstGeom prst="line">
                <a:avLst/>
              </a:prstGeom>
              <a:noFill/>
              <a:ln w="0">
                <a:solidFill>
                  <a:srgbClr val="000000"/>
                </a:solidFill>
                <a:round/>
                <a:headEnd/>
                <a:tailEnd/>
              </a:ln>
            </p:spPr>
            <p:txBody>
              <a:bodyPr/>
              <a:lstStyle/>
              <a:p>
                <a:endParaRPr lang="zh-CN" altLang="en-US"/>
              </a:p>
            </p:txBody>
          </p:sp>
        </p:grpSp>
        <p:sp>
          <p:nvSpPr>
            <p:cNvPr id="40970" name="Text Box 63"/>
            <p:cNvSpPr txBox="1">
              <a:spLocks noChangeArrowheads="1"/>
            </p:cNvSpPr>
            <p:nvPr/>
          </p:nvSpPr>
          <p:spPr bwMode="auto">
            <a:xfrm>
              <a:off x="1968" y="3744"/>
              <a:ext cx="1076" cy="250"/>
            </a:xfrm>
            <a:prstGeom prst="rect">
              <a:avLst/>
            </a:prstGeom>
            <a:noFill/>
            <a:ln w="12700">
              <a:noFill/>
              <a:miter lim="800000"/>
              <a:headEnd/>
              <a:tailEnd/>
            </a:ln>
          </p:spPr>
          <p:txBody>
            <a:bodyPr wrap="none">
              <a:spAutoFit/>
            </a:bodyPr>
            <a:lstStyle/>
            <a:p>
              <a:pPr eaLnBrk="0" hangingPunct="0"/>
              <a:r>
                <a:rPr lang="en-US" altLang="zh-CN" sz="2000">
                  <a:ea typeface="黑体" pitchFamily="49" charset="-122"/>
                </a:rPr>
                <a:t>ICMP</a:t>
              </a:r>
              <a:r>
                <a:rPr lang="zh-CN" altLang="zh-CN" sz="2000">
                  <a:ea typeface="黑体" pitchFamily="49" charset="-122"/>
                </a:rPr>
                <a:t>报文格式</a:t>
              </a:r>
              <a:endParaRPr lang="zh-CN" altLang="en-US" sz="2000">
                <a:ea typeface="黑体" pitchFamily="49" charset="-122"/>
              </a:endParaRPr>
            </a:p>
          </p:txBody>
        </p:sp>
      </p:grpSp>
      <p:sp>
        <p:nvSpPr>
          <p:cNvPr id="40967" name="AutoShape 64"/>
          <p:cNvSpPr>
            <a:spLocks noChangeArrowheads="1"/>
          </p:cNvSpPr>
          <p:nvPr/>
        </p:nvSpPr>
        <p:spPr bwMode="auto">
          <a:xfrm>
            <a:off x="5715000" y="5105400"/>
            <a:ext cx="2286000" cy="685800"/>
          </a:xfrm>
          <a:prstGeom prst="wedgeRoundRectCallout">
            <a:avLst>
              <a:gd name="adj1" fmla="val -92986"/>
              <a:gd name="adj2" fmla="val 88889"/>
              <a:gd name="adj3" fmla="val 16667"/>
            </a:avLst>
          </a:prstGeom>
          <a:solidFill>
            <a:schemeClr val="accent1"/>
          </a:solidFill>
          <a:ln w="12700">
            <a:solidFill>
              <a:schemeClr val="tx1"/>
            </a:solidFill>
            <a:miter lim="800000"/>
            <a:headEnd/>
            <a:tailEnd/>
          </a:ln>
        </p:spPr>
        <p:txBody>
          <a:bodyPr wrap="none" anchor="ctr"/>
          <a:lstStyle/>
          <a:p>
            <a:pPr algn="ctr" eaLnBrk="0" hangingPunct="0"/>
            <a:r>
              <a:rPr lang="zh-CN" altLang="en-US" sz="2000">
                <a:ea typeface="黑体" pitchFamily="49" charset="-122"/>
              </a:rPr>
              <a:t>可另加一参数区</a:t>
            </a:r>
          </a:p>
          <a:p>
            <a:pPr algn="ctr" eaLnBrk="0" hangingPunct="0"/>
            <a:r>
              <a:rPr lang="zh-CN" altLang="en-US" sz="2000">
                <a:ea typeface="黑体" pitchFamily="49" charset="-122"/>
              </a:rPr>
              <a:t>无参数时不用该字段</a:t>
            </a:r>
          </a:p>
        </p:txBody>
      </p:sp>
    </p:spTree>
  </p:cSld>
  <p:clrMapOvr>
    <a:masterClrMapping/>
  </p:clrMapOvr>
  <p:transition spd="med">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08C32419-0069-4085-BBC3-D57508E50CA3}"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2AB09DB4-16E0-47DE-87E5-324BA2C77324}" type="slidenum">
              <a:rPr lang="en-US" altLang="zh-CN"/>
              <a:pPr>
                <a:defRPr/>
              </a:pPr>
              <a:t>29</a:t>
            </a:fld>
            <a:endParaRPr lang="en-US" altLang="zh-CN"/>
          </a:p>
        </p:txBody>
      </p:sp>
      <p:sp>
        <p:nvSpPr>
          <p:cNvPr id="907266" name="Rectangle 2"/>
          <p:cNvSpPr>
            <a:spLocks noGrp="1" noChangeArrowheads="1"/>
          </p:cNvSpPr>
          <p:nvPr>
            <p:ph type="title"/>
          </p:nvPr>
        </p:nvSpPr>
        <p:spPr>
          <a:xfrm>
            <a:off x="357188" y="142875"/>
            <a:ext cx="8534400" cy="914400"/>
          </a:xfrm>
        </p:spPr>
        <p:txBody>
          <a:bodyPr/>
          <a:lstStyle/>
          <a:p>
            <a:pPr>
              <a:defRPr/>
            </a:pPr>
            <a:r>
              <a:rPr lang="en-US" altLang="zh-CN" smtClean="0"/>
              <a:t>1.3.4 </a:t>
            </a:r>
            <a:r>
              <a:rPr lang="zh-CN" altLang="en-US" smtClean="0"/>
              <a:t>路由与寻址</a:t>
            </a:r>
          </a:p>
        </p:txBody>
      </p:sp>
      <p:sp>
        <p:nvSpPr>
          <p:cNvPr id="907267" name="Rectangle 3"/>
          <p:cNvSpPr>
            <a:spLocks noGrp="1" noChangeArrowheads="1"/>
          </p:cNvSpPr>
          <p:nvPr>
            <p:ph type="body" idx="1"/>
          </p:nvPr>
        </p:nvSpPr>
        <p:spPr>
          <a:xfrm>
            <a:off x="642938" y="1071563"/>
            <a:ext cx="8305800" cy="5000625"/>
          </a:xfrm>
        </p:spPr>
        <p:txBody>
          <a:bodyPr/>
          <a:lstStyle/>
          <a:p>
            <a:pPr>
              <a:defRPr/>
            </a:pPr>
            <a:r>
              <a:rPr lang="en-US" altLang="zh-CN" sz="2400" smtClean="0"/>
              <a:t>IP</a:t>
            </a:r>
            <a:r>
              <a:rPr lang="zh-CN" altLang="en-US" sz="2400" smtClean="0"/>
              <a:t>寻址</a:t>
            </a:r>
            <a:endParaRPr lang="en-US" altLang="zh-CN" sz="2400" smtClean="0"/>
          </a:p>
          <a:p>
            <a:pPr lvl="1">
              <a:defRPr/>
            </a:pPr>
            <a:r>
              <a:rPr lang="zh-CN" altLang="en-US" sz="2000" smtClean="0"/>
              <a:t>每包</a:t>
            </a:r>
            <a:r>
              <a:rPr lang="zh-CN" altLang="en-US" sz="2000" smtClean="0">
                <a:solidFill>
                  <a:srgbClr val="FF0000"/>
                </a:solidFill>
              </a:rPr>
              <a:t>经</a:t>
            </a:r>
            <a:r>
              <a:rPr lang="zh-CN" altLang="en-US" sz="2000" smtClean="0"/>
              <a:t>每路由器都要决定从哪个端口到</a:t>
            </a:r>
            <a:r>
              <a:rPr lang="zh-CN" altLang="en-US" sz="2000" smtClean="0">
                <a:solidFill>
                  <a:srgbClr val="FF0000"/>
                </a:solidFill>
              </a:rPr>
              <a:t>下一节点</a:t>
            </a:r>
            <a:r>
              <a:rPr lang="zh-CN" altLang="en-US" sz="2000" smtClean="0"/>
              <a:t>？</a:t>
            </a:r>
          </a:p>
          <a:p>
            <a:pPr lvl="1">
              <a:defRPr/>
            </a:pPr>
            <a:r>
              <a:rPr lang="zh-CN" altLang="en-US" sz="2000" smtClean="0"/>
              <a:t>路由器需要匹配</a:t>
            </a:r>
            <a:r>
              <a:rPr lang="zh-CN" altLang="en-US" sz="2000" smtClean="0">
                <a:solidFill>
                  <a:srgbClr val="FF0000"/>
                </a:solidFill>
              </a:rPr>
              <a:t>包之目址与路由表</a:t>
            </a:r>
            <a:r>
              <a:rPr lang="en-US" altLang="zh-CN" sz="2000" smtClean="0">
                <a:solidFill>
                  <a:srgbClr val="FF0000"/>
                </a:solidFill>
              </a:rPr>
              <a:t>,</a:t>
            </a:r>
            <a:r>
              <a:rPr lang="zh-CN" altLang="en-US" sz="2000" smtClean="0">
                <a:solidFill>
                  <a:srgbClr val="FF0000"/>
                </a:solidFill>
              </a:rPr>
              <a:t> 选择最佳出端口</a:t>
            </a:r>
            <a:endParaRPr lang="en-US" altLang="zh-CN" sz="2000" smtClean="0"/>
          </a:p>
          <a:p>
            <a:pPr marL="342900" lvl="1" indent="-342900">
              <a:buClr>
                <a:schemeClr val="tx2"/>
              </a:buClr>
              <a:buSzPct val="75000"/>
              <a:buFont typeface="Monotype Sorts" pitchFamily="2" charset="2"/>
              <a:buChar char="u"/>
              <a:defRPr/>
            </a:pPr>
            <a:r>
              <a:rPr lang="zh-CN" altLang="en-US" smtClean="0"/>
              <a:t>路由器：</a:t>
            </a:r>
            <a:r>
              <a:rPr lang="zh-CN" altLang="en-US" sz="2000" smtClean="0"/>
              <a:t>网络层互连设备，丰富灵活，可扩展</a:t>
            </a:r>
            <a:endParaRPr lang="en-US" altLang="zh-CN" smtClean="0"/>
          </a:p>
          <a:p>
            <a:pPr lvl="1">
              <a:defRPr/>
            </a:pPr>
            <a:r>
              <a:rPr lang="zh-CN" altLang="en-US" sz="2000" smtClean="0"/>
              <a:t>静态路由：手工配置</a:t>
            </a:r>
            <a:r>
              <a:rPr lang="en-US" altLang="zh-CN" sz="2000" smtClean="0"/>
              <a:t>/</a:t>
            </a:r>
            <a:r>
              <a:rPr lang="zh-CN" altLang="en-US" sz="2000" smtClean="0"/>
              <a:t>简单拓扑</a:t>
            </a:r>
            <a:r>
              <a:rPr lang="en-US" altLang="zh-CN" sz="2000" smtClean="0"/>
              <a:t>/</a:t>
            </a:r>
            <a:r>
              <a:rPr lang="zh-CN" altLang="en-US" sz="2000" smtClean="0"/>
              <a:t>直观；不适合大规模</a:t>
            </a:r>
            <a:r>
              <a:rPr lang="en-US" altLang="zh-CN" sz="2000" smtClean="0"/>
              <a:t>/</a:t>
            </a:r>
            <a:r>
              <a:rPr lang="zh-CN" altLang="en-US" sz="2000" smtClean="0"/>
              <a:t>多变网络</a:t>
            </a:r>
          </a:p>
          <a:p>
            <a:pPr lvl="1">
              <a:defRPr/>
            </a:pPr>
            <a:r>
              <a:rPr lang="zh-CN" altLang="en-US" sz="2000" smtClean="0"/>
              <a:t>动态路由：实时自动动态更新，并算出当前最佳路由</a:t>
            </a:r>
            <a:endParaRPr lang="en-US" altLang="zh-CN" smtClean="0"/>
          </a:p>
          <a:p>
            <a:pPr>
              <a:defRPr/>
            </a:pPr>
            <a:r>
              <a:rPr lang="zh-CN" altLang="en-US" sz="2400" smtClean="0"/>
              <a:t>问题：</a:t>
            </a:r>
            <a:endParaRPr lang="en-US" altLang="zh-CN" sz="2400" smtClean="0"/>
          </a:p>
          <a:p>
            <a:pPr lvl="1">
              <a:defRPr/>
            </a:pPr>
            <a:r>
              <a:rPr lang="zh-CN" altLang="en-US" sz="2000" smtClean="0"/>
              <a:t>路由器怎样实时知道变化着的网络拓扑？</a:t>
            </a:r>
            <a:endParaRPr lang="en-US" altLang="zh-CN" sz="2000" smtClean="0"/>
          </a:p>
          <a:p>
            <a:pPr lvl="1">
              <a:defRPr/>
            </a:pPr>
            <a:r>
              <a:rPr lang="zh-CN" altLang="en-US" sz="2000" smtClean="0"/>
              <a:t>路由器怎样从全局选择每个包的最优出端口？</a:t>
            </a:r>
            <a:endParaRPr lang="zh-CN" altLang="en-US" sz="2000" smtClean="0">
              <a:solidFill>
                <a:srgbClr val="FF0000"/>
              </a:solidFill>
            </a:endParaRPr>
          </a:p>
          <a:p>
            <a:pPr>
              <a:defRPr/>
            </a:pPr>
            <a:r>
              <a:rPr lang="zh-CN" altLang="en-US" sz="2400" smtClean="0"/>
              <a:t>方法</a:t>
            </a:r>
            <a:r>
              <a:rPr lang="en-US" altLang="zh-CN" sz="2400" smtClean="0"/>
              <a:t>:</a:t>
            </a:r>
          </a:p>
          <a:p>
            <a:pPr lvl="1">
              <a:defRPr/>
            </a:pPr>
            <a:r>
              <a:rPr lang="zh-CN" altLang="en-US" sz="2000" smtClean="0"/>
              <a:t>通过</a:t>
            </a:r>
            <a:r>
              <a:rPr lang="zh-CN" altLang="en-US" sz="2000" smtClean="0">
                <a:solidFill>
                  <a:srgbClr val="FF0000"/>
                </a:solidFill>
              </a:rPr>
              <a:t>路由协议</a:t>
            </a:r>
            <a:r>
              <a:rPr lang="zh-CN" altLang="en-US" sz="2000" smtClean="0"/>
              <a:t>获得节点和链路的信息！</a:t>
            </a:r>
            <a:endParaRPr lang="en-US" altLang="zh-CN" sz="2000" smtClean="0"/>
          </a:p>
          <a:p>
            <a:pPr lvl="1">
              <a:defRPr/>
            </a:pPr>
            <a:r>
              <a:rPr lang="zh-CN" altLang="en-US" sz="2000" smtClean="0"/>
              <a:t>通过</a:t>
            </a:r>
            <a:r>
              <a:rPr lang="zh-CN" altLang="en-US" sz="2000" smtClean="0">
                <a:solidFill>
                  <a:srgbClr val="FF0000"/>
                </a:solidFill>
              </a:rPr>
              <a:t>路由算法</a:t>
            </a:r>
            <a:r>
              <a:rPr lang="zh-CN" altLang="en-US" sz="2000" smtClean="0"/>
              <a:t>选择走向目的地的最优下一出口！</a:t>
            </a:r>
            <a:endParaRPr lang="en-US" altLang="zh-CN" sz="2000" smtClean="0"/>
          </a:p>
        </p:txBody>
      </p:sp>
      <p:pic>
        <p:nvPicPr>
          <p:cNvPr id="41990" name="Picture 5" descr="m160chassis_front"/>
          <p:cNvPicPr>
            <a:picLocks noChangeAspect="1" noChangeArrowheads="1"/>
          </p:cNvPicPr>
          <p:nvPr/>
        </p:nvPicPr>
        <p:blipFill>
          <a:blip r:embed="rId2" cstate="print"/>
          <a:srcRect/>
          <a:stretch>
            <a:fillRect/>
          </a:stretch>
        </p:blipFill>
        <p:spPr bwMode="auto">
          <a:xfrm>
            <a:off x="7112000" y="3629025"/>
            <a:ext cx="2032000" cy="3228975"/>
          </a:xfrm>
          <a:prstGeom prst="rect">
            <a:avLst/>
          </a:prstGeom>
          <a:noFill/>
          <a:ln w="9525">
            <a:noFill/>
            <a:miter lim="800000"/>
            <a:headEnd/>
            <a:tailEnd/>
          </a:ln>
        </p:spPr>
      </p:pic>
      <p:pic>
        <p:nvPicPr>
          <p:cNvPr id="41991" name="Picture 6"/>
          <p:cNvPicPr>
            <a:picLocks noChangeAspect="1" noChangeArrowheads="1"/>
          </p:cNvPicPr>
          <p:nvPr/>
        </p:nvPicPr>
        <p:blipFill>
          <a:blip r:embed="rId3" cstate="print"/>
          <a:srcRect/>
          <a:stretch>
            <a:fillRect/>
          </a:stretch>
        </p:blipFill>
        <p:spPr bwMode="auto">
          <a:xfrm>
            <a:off x="8072438" y="0"/>
            <a:ext cx="1071562" cy="2357438"/>
          </a:xfrm>
          <a:prstGeom prst="rect">
            <a:avLst/>
          </a:prstGeom>
          <a:noFill/>
          <a:ln w="12700">
            <a:noFill/>
            <a:miter lim="800000"/>
            <a:headEnd/>
            <a:tailEnd/>
          </a:ln>
        </p:spPr>
      </p:pic>
    </p:spTree>
  </p:cSld>
  <p:clrMapOvr>
    <a:masterClrMapping/>
  </p:clrMapOvr>
  <p:transition spd="med">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9B55165F-10A2-4DFD-8F07-4879A296FD05}" type="datetime1">
              <a:rPr lang="zh-CN" altLang="en-US">
                <a:ea typeface="黑体" pitchFamily="49" charset="-122"/>
              </a:rPr>
              <a:pPr eaLnBrk="0" hangingPunct="0"/>
              <a:t>2014-12-3</a:t>
            </a:fld>
            <a:endParaRPr lang="en-US" altLang="zh-CN">
              <a:ea typeface="黑体" pitchFamily="49" charset="-122"/>
            </a:endParaRPr>
          </a:p>
        </p:txBody>
      </p:sp>
      <p:sp>
        <p:nvSpPr>
          <p:cNvPr id="180" name="灯片编号占位符 5"/>
          <p:cNvSpPr>
            <a:spLocks noGrp="1"/>
          </p:cNvSpPr>
          <p:nvPr>
            <p:ph type="sldNum" sz="quarter" idx="11"/>
          </p:nvPr>
        </p:nvSpPr>
        <p:spPr/>
        <p:txBody>
          <a:bodyPr/>
          <a:lstStyle/>
          <a:p>
            <a:pPr>
              <a:defRPr/>
            </a:pPr>
            <a:fld id="{A7AEE2CF-8D03-48FB-9BF0-1A71548C8B7C}" type="slidenum">
              <a:rPr lang="en-US" altLang="zh-CN"/>
              <a:pPr>
                <a:defRPr/>
              </a:pPr>
              <a:t>3</a:t>
            </a:fld>
            <a:endParaRPr lang="en-US" altLang="zh-CN"/>
          </a:p>
        </p:txBody>
      </p:sp>
      <p:sp>
        <p:nvSpPr>
          <p:cNvPr id="844802" name="Rectangle 2"/>
          <p:cNvSpPr>
            <a:spLocks noGrp="1" noChangeArrowheads="1"/>
          </p:cNvSpPr>
          <p:nvPr>
            <p:ph type="title"/>
          </p:nvPr>
        </p:nvSpPr>
        <p:spPr>
          <a:xfrm>
            <a:off x="285750" y="142875"/>
            <a:ext cx="8534400" cy="823913"/>
          </a:xfrm>
        </p:spPr>
        <p:txBody>
          <a:bodyPr/>
          <a:lstStyle/>
          <a:p>
            <a:pPr>
              <a:defRPr/>
            </a:pPr>
            <a:r>
              <a:rPr lang="zh-CN" altLang="en-US" smtClean="0">
                <a:solidFill>
                  <a:schemeClr val="tx1"/>
                </a:solidFill>
              </a:rPr>
              <a:t>以太网的基本设备</a:t>
            </a:r>
          </a:p>
        </p:txBody>
      </p:sp>
      <p:sp>
        <p:nvSpPr>
          <p:cNvPr id="844803" name="Rectangle 3"/>
          <p:cNvSpPr>
            <a:spLocks noGrp="1" noChangeArrowheads="1"/>
          </p:cNvSpPr>
          <p:nvPr>
            <p:ph type="body" idx="1"/>
          </p:nvPr>
        </p:nvSpPr>
        <p:spPr>
          <a:xfrm>
            <a:off x="357188" y="928688"/>
            <a:ext cx="5905500" cy="2928937"/>
          </a:xfrm>
        </p:spPr>
        <p:txBody>
          <a:bodyPr/>
          <a:lstStyle/>
          <a:p>
            <a:pPr>
              <a:lnSpc>
                <a:spcPct val="90000"/>
              </a:lnSpc>
              <a:defRPr/>
            </a:pPr>
            <a:r>
              <a:rPr lang="zh-CN" altLang="en-US" sz="2000" dirty="0" smtClean="0"/>
              <a:t>集线器（</a:t>
            </a:r>
            <a:r>
              <a:rPr lang="en-US" altLang="zh-CN" sz="2000" dirty="0" smtClean="0"/>
              <a:t>HUB</a:t>
            </a:r>
            <a:r>
              <a:rPr lang="zh-CN" altLang="en-US" sz="2000" dirty="0" smtClean="0"/>
              <a:t>）</a:t>
            </a:r>
            <a:r>
              <a:rPr lang="en-US" altLang="zh-CN" sz="2000" dirty="0" smtClean="0"/>
              <a:t>:</a:t>
            </a:r>
            <a:r>
              <a:rPr lang="zh-CN" altLang="en-US" sz="2000" dirty="0" smtClean="0">
                <a:solidFill>
                  <a:schemeClr val="hlink"/>
                </a:solidFill>
                <a:effectLst>
                  <a:outerShdw blurRad="38100" dist="38100" dir="2700000" algn="tl">
                    <a:srgbClr val="000000"/>
                  </a:outerShdw>
                </a:effectLst>
              </a:rPr>
              <a:t>物理层</a:t>
            </a:r>
            <a:r>
              <a:rPr lang="zh-CN" altLang="en-US" sz="2000" dirty="0" smtClean="0"/>
              <a:t>互连设备</a:t>
            </a:r>
          </a:p>
          <a:p>
            <a:pPr lvl="1">
              <a:lnSpc>
                <a:spcPct val="90000"/>
              </a:lnSpc>
              <a:defRPr/>
            </a:pPr>
            <a:r>
              <a:rPr lang="en-US" altLang="zh-CN" sz="1600" dirty="0" smtClean="0"/>
              <a:t>1</a:t>
            </a:r>
            <a:r>
              <a:rPr lang="zh-CN" altLang="en-US" sz="1600" dirty="0" smtClean="0"/>
              <a:t>进多出，相同速率，无</a:t>
            </a:r>
            <a:r>
              <a:rPr lang="zh-CN" altLang="en-US" sz="1600" smtClean="0"/>
              <a:t>帧缓冲</a:t>
            </a:r>
            <a:r>
              <a:rPr lang="en-US" altLang="zh-CN" sz="1600" smtClean="0"/>
              <a:t>/</a:t>
            </a:r>
            <a:r>
              <a:rPr lang="zh-CN" altLang="en-US" sz="1600" smtClean="0"/>
              <a:t>线</a:t>
            </a:r>
            <a:r>
              <a:rPr lang="zh-CN" altLang="en-US" sz="1600" dirty="0" smtClean="0"/>
              <a:t>障隔离，</a:t>
            </a:r>
            <a:r>
              <a:rPr lang="zh-CN" altLang="en-US" sz="1600" dirty="0" smtClean="0">
                <a:solidFill>
                  <a:schemeClr val="hlink"/>
                </a:solidFill>
                <a:effectLst>
                  <a:outerShdw blurRad="38100" dist="38100" dir="2700000" algn="tl">
                    <a:srgbClr val="000000"/>
                  </a:outerShdw>
                </a:effectLst>
              </a:rPr>
              <a:t>使用方便</a:t>
            </a:r>
          </a:p>
          <a:p>
            <a:pPr lvl="1">
              <a:lnSpc>
                <a:spcPct val="90000"/>
              </a:lnSpc>
              <a:defRPr/>
            </a:pPr>
            <a:r>
              <a:rPr lang="zh-CN" altLang="en-US" sz="1600" dirty="0" smtClean="0"/>
              <a:t>带宽受限 ，广播风暴 ，单工传输，</a:t>
            </a:r>
            <a:r>
              <a:rPr lang="zh-CN" altLang="en-US" sz="1600" dirty="0" smtClean="0">
                <a:solidFill>
                  <a:schemeClr val="hlink"/>
                </a:solidFill>
                <a:effectLst>
                  <a:outerShdw blurRad="38100" dist="38100" dir="2700000" algn="tl">
                    <a:srgbClr val="000000"/>
                  </a:outerShdw>
                </a:effectLst>
              </a:rPr>
              <a:t>通信效率低</a:t>
            </a:r>
            <a:r>
              <a:rPr lang="zh-CN" altLang="en-US" sz="1600" dirty="0" smtClean="0"/>
              <a:t> </a:t>
            </a:r>
          </a:p>
          <a:p>
            <a:pPr>
              <a:lnSpc>
                <a:spcPct val="90000"/>
              </a:lnSpc>
              <a:defRPr/>
            </a:pPr>
            <a:r>
              <a:rPr lang="zh-CN" altLang="en-US" sz="2000" dirty="0" smtClean="0"/>
              <a:t>交换机（</a:t>
            </a:r>
            <a:r>
              <a:rPr lang="en-US" altLang="zh-CN" sz="2000" dirty="0" smtClean="0"/>
              <a:t>Switch</a:t>
            </a:r>
            <a:r>
              <a:rPr lang="zh-CN" altLang="en-US" sz="2000" dirty="0" smtClean="0"/>
              <a:t>）：</a:t>
            </a:r>
            <a:r>
              <a:rPr lang="zh-CN" altLang="en-US" sz="2000" dirty="0" smtClean="0">
                <a:solidFill>
                  <a:schemeClr val="hlink"/>
                </a:solidFill>
                <a:effectLst>
                  <a:outerShdw blurRad="38100" dist="38100" dir="2700000" algn="tl">
                    <a:srgbClr val="000000"/>
                  </a:outerShdw>
                </a:effectLst>
              </a:rPr>
              <a:t>链路层</a:t>
            </a:r>
            <a:r>
              <a:rPr lang="zh-CN" altLang="en-US" sz="2000" dirty="0" smtClean="0"/>
              <a:t>互连设备</a:t>
            </a:r>
          </a:p>
          <a:p>
            <a:pPr lvl="1">
              <a:lnSpc>
                <a:spcPct val="90000"/>
              </a:lnSpc>
              <a:defRPr/>
            </a:pPr>
            <a:r>
              <a:rPr lang="zh-CN" altLang="en-US" sz="1800" dirty="0" smtClean="0"/>
              <a:t>依</a:t>
            </a:r>
            <a:r>
              <a:rPr lang="zh-CN" altLang="en-US" sz="1800" dirty="0" smtClean="0">
                <a:solidFill>
                  <a:srgbClr val="FF0000"/>
                </a:solidFill>
              </a:rPr>
              <a:t>帧头</a:t>
            </a:r>
            <a:r>
              <a:rPr lang="zh-CN" altLang="en-US" sz="1800" dirty="0" smtClean="0"/>
              <a:t>存储转发以太帧</a:t>
            </a:r>
            <a:r>
              <a:rPr lang="zh-CN" altLang="zh-CN" sz="1800" dirty="0" smtClean="0"/>
              <a:t>；</a:t>
            </a:r>
            <a:r>
              <a:rPr lang="zh-CN" altLang="en-US" sz="1800" dirty="0" smtClean="0"/>
              <a:t>隔离广播</a:t>
            </a:r>
            <a:r>
              <a:rPr lang="en-US" altLang="zh-CN" sz="1800" dirty="0" smtClean="0"/>
              <a:t>;</a:t>
            </a:r>
            <a:r>
              <a:rPr lang="zh-CN" altLang="en-US" sz="1800" dirty="0" smtClean="0"/>
              <a:t>构成</a:t>
            </a:r>
            <a:r>
              <a:rPr lang="en-US" altLang="zh-CN" sz="1800" dirty="0" smtClean="0"/>
              <a:t>VLAN; </a:t>
            </a:r>
            <a:r>
              <a:rPr lang="zh-CN" altLang="en-US" sz="1800" dirty="0" smtClean="0"/>
              <a:t>独立带宽，对用户透明，即插即用，自学习</a:t>
            </a:r>
            <a:endParaRPr lang="zh-CN" altLang="zh-CN" sz="1800" dirty="0" smtClean="0"/>
          </a:p>
          <a:p>
            <a:pPr lvl="1">
              <a:lnSpc>
                <a:spcPct val="90000"/>
              </a:lnSpc>
              <a:defRPr/>
            </a:pPr>
            <a:r>
              <a:rPr lang="zh-CN" altLang="en-US" sz="1800" dirty="0" smtClean="0"/>
              <a:t>实现方法</a:t>
            </a:r>
          </a:p>
          <a:p>
            <a:pPr lvl="2">
              <a:lnSpc>
                <a:spcPct val="90000"/>
              </a:lnSpc>
              <a:defRPr/>
            </a:pPr>
            <a:r>
              <a:rPr lang="zh-CN" altLang="en-US" sz="1600" dirty="0" smtClean="0">
                <a:solidFill>
                  <a:schemeClr val="hlink"/>
                </a:solidFill>
                <a:effectLst>
                  <a:outerShdw blurRad="38100" dist="38100" dir="2700000" algn="tl">
                    <a:srgbClr val="000000"/>
                  </a:outerShdw>
                </a:effectLst>
              </a:rPr>
              <a:t>直接交换</a:t>
            </a:r>
            <a:r>
              <a:rPr lang="zh-CN" altLang="en-US" sz="1600" dirty="0" smtClean="0"/>
              <a:t>方式</a:t>
            </a:r>
          </a:p>
          <a:p>
            <a:pPr lvl="2">
              <a:lnSpc>
                <a:spcPct val="90000"/>
              </a:lnSpc>
              <a:defRPr/>
            </a:pPr>
            <a:r>
              <a:rPr lang="zh-CN" altLang="en-US" sz="1600" dirty="0" smtClean="0">
                <a:solidFill>
                  <a:schemeClr val="hlink"/>
                </a:solidFill>
                <a:effectLst>
                  <a:outerShdw blurRad="38100" dist="38100" dir="2700000" algn="tl">
                    <a:srgbClr val="000000"/>
                  </a:outerShdw>
                </a:effectLst>
              </a:rPr>
              <a:t>存储转发</a:t>
            </a:r>
            <a:r>
              <a:rPr lang="zh-CN" altLang="en-US" sz="1600" dirty="0" smtClean="0"/>
              <a:t>方式</a:t>
            </a:r>
          </a:p>
          <a:p>
            <a:pPr lvl="2">
              <a:lnSpc>
                <a:spcPct val="90000"/>
              </a:lnSpc>
              <a:defRPr/>
            </a:pPr>
            <a:r>
              <a:rPr lang="zh-CN" altLang="en-US" sz="1600" dirty="0" smtClean="0">
                <a:solidFill>
                  <a:schemeClr val="hlink"/>
                </a:solidFill>
                <a:effectLst>
                  <a:outerShdw blurRad="38100" dist="38100" dir="2700000" algn="tl">
                    <a:srgbClr val="000000"/>
                  </a:outerShdw>
                </a:effectLst>
              </a:rPr>
              <a:t>改进直接交换</a:t>
            </a:r>
            <a:r>
              <a:rPr lang="zh-CN" altLang="en-US" sz="1600" dirty="0" smtClean="0"/>
              <a:t>方式。</a:t>
            </a:r>
          </a:p>
        </p:txBody>
      </p:sp>
      <p:pic>
        <p:nvPicPr>
          <p:cNvPr id="16390" name="Picture 4" descr="63955"/>
          <p:cNvPicPr>
            <a:picLocks noChangeAspect="1" noChangeArrowheads="1"/>
          </p:cNvPicPr>
          <p:nvPr/>
        </p:nvPicPr>
        <p:blipFill>
          <a:blip r:embed="rId2" cstate="print"/>
          <a:srcRect/>
          <a:stretch>
            <a:fillRect/>
          </a:stretch>
        </p:blipFill>
        <p:spPr bwMode="auto">
          <a:xfrm>
            <a:off x="6443663" y="1196975"/>
            <a:ext cx="2476500" cy="1009650"/>
          </a:xfrm>
          <a:prstGeom prst="rect">
            <a:avLst/>
          </a:prstGeom>
          <a:noFill/>
          <a:ln w="9525">
            <a:noFill/>
            <a:miter lim="800000"/>
            <a:headEnd/>
            <a:tailEnd/>
          </a:ln>
        </p:spPr>
      </p:pic>
      <p:pic>
        <p:nvPicPr>
          <p:cNvPr id="16391" name="Picture 5"/>
          <p:cNvPicPr>
            <a:picLocks noChangeAspect="1" noChangeArrowheads="1"/>
          </p:cNvPicPr>
          <p:nvPr/>
        </p:nvPicPr>
        <p:blipFill>
          <a:blip r:embed="rId3" cstate="print"/>
          <a:srcRect/>
          <a:stretch>
            <a:fillRect/>
          </a:stretch>
        </p:blipFill>
        <p:spPr bwMode="auto">
          <a:xfrm>
            <a:off x="3643313" y="2786063"/>
            <a:ext cx="2484437" cy="877887"/>
          </a:xfrm>
          <a:prstGeom prst="rect">
            <a:avLst/>
          </a:prstGeom>
          <a:noFill/>
          <a:ln w="9525">
            <a:noFill/>
            <a:miter lim="800000"/>
            <a:headEnd/>
            <a:tailEnd/>
          </a:ln>
        </p:spPr>
      </p:pic>
      <p:pic>
        <p:nvPicPr>
          <p:cNvPr id="16392" name="Picture 6" descr="Drawing4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4313" y="3684588"/>
            <a:ext cx="5076825" cy="3173412"/>
          </a:xfrm>
          <a:prstGeom prst="rect">
            <a:avLst/>
          </a:prstGeom>
          <a:noFill/>
          <a:ln w="9525">
            <a:noFill/>
            <a:miter lim="800000"/>
            <a:headEnd/>
            <a:tailEnd/>
          </a:ln>
        </p:spPr>
      </p:pic>
      <p:sp>
        <p:nvSpPr>
          <p:cNvPr id="16393" name="Rectangle 7"/>
          <p:cNvSpPr>
            <a:spLocks noChangeArrowheads="1"/>
          </p:cNvSpPr>
          <p:nvPr/>
        </p:nvSpPr>
        <p:spPr bwMode="auto">
          <a:xfrm>
            <a:off x="323850" y="4076700"/>
            <a:ext cx="935038" cy="1069975"/>
          </a:xfrm>
          <a:prstGeom prst="rect">
            <a:avLst/>
          </a:prstGeom>
          <a:noFill/>
          <a:ln w="9525">
            <a:noFill/>
            <a:miter lim="800000"/>
            <a:headEnd/>
            <a:tailEnd/>
          </a:ln>
        </p:spPr>
        <p:txBody>
          <a:bodyPr>
            <a:spAutoFit/>
          </a:bodyPr>
          <a:lstStyle/>
          <a:p>
            <a:pPr algn="just"/>
            <a:r>
              <a:rPr kumimoji="1" lang="zh-CN" altLang="en-US" sz="1600">
                <a:latin typeface="Arial" pitchFamily="34" charset="0"/>
                <a:ea typeface="黑体" pitchFamily="49" charset="-122"/>
              </a:rPr>
              <a:t>交换机的结构与工作过程</a:t>
            </a:r>
          </a:p>
        </p:txBody>
      </p:sp>
      <p:grpSp>
        <p:nvGrpSpPr>
          <p:cNvPr id="16394" name="Group 8"/>
          <p:cNvGrpSpPr>
            <a:grpSpLocks/>
          </p:cNvGrpSpPr>
          <p:nvPr/>
        </p:nvGrpSpPr>
        <p:grpSpPr bwMode="auto">
          <a:xfrm>
            <a:off x="6300788" y="2492375"/>
            <a:ext cx="2735262" cy="1277938"/>
            <a:chOff x="3969" y="1525"/>
            <a:chExt cx="1723" cy="805"/>
          </a:xfrm>
        </p:grpSpPr>
        <p:sp>
          <p:nvSpPr>
            <p:cNvPr id="16453" name="Line 9"/>
            <p:cNvSpPr>
              <a:spLocks noChangeShapeType="1"/>
            </p:cNvSpPr>
            <p:nvPr/>
          </p:nvSpPr>
          <p:spPr bwMode="auto">
            <a:xfrm flipV="1">
              <a:off x="3969" y="1796"/>
              <a:ext cx="1723" cy="1"/>
            </a:xfrm>
            <a:prstGeom prst="line">
              <a:avLst/>
            </a:prstGeom>
            <a:noFill/>
            <a:ln w="76200">
              <a:solidFill>
                <a:schemeClr val="tx1"/>
              </a:solidFill>
              <a:round/>
              <a:headEnd/>
              <a:tailEnd/>
            </a:ln>
          </p:spPr>
          <p:txBody>
            <a:bodyPr/>
            <a:lstStyle/>
            <a:p>
              <a:endParaRPr lang="zh-CN" altLang="en-US"/>
            </a:p>
          </p:txBody>
        </p:sp>
        <p:sp>
          <p:nvSpPr>
            <p:cNvPr id="16454" name="Line 10"/>
            <p:cNvSpPr>
              <a:spLocks noChangeShapeType="1"/>
            </p:cNvSpPr>
            <p:nvPr/>
          </p:nvSpPr>
          <p:spPr bwMode="auto">
            <a:xfrm>
              <a:off x="4127" y="1796"/>
              <a:ext cx="0" cy="317"/>
            </a:xfrm>
            <a:prstGeom prst="line">
              <a:avLst/>
            </a:prstGeom>
            <a:noFill/>
            <a:ln w="28575">
              <a:solidFill>
                <a:schemeClr val="tx1"/>
              </a:solidFill>
              <a:round/>
              <a:headEnd/>
              <a:tailEnd/>
            </a:ln>
          </p:spPr>
          <p:txBody>
            <a:bodyPr/>
            <a:lstStyle/>
            <a:p>
              <a:endParaRPr lang="zh-CN" altLang="en-US"/>
            </a:p>
          </p:txBody>
        </p:sp>
        <p:sp>
          <p:nvSpPr>
            <p:cNvPr id="16455" name="Line 11"/>
            <p:cNvSpPr>
              <a:spLocks noChangeShapeType="1"/>
            </p:cNvSpPr>
            <p:nvPr/>
          </p:nvSpPr>
          <p:spPr bwMode="auto">
            <a:xfrm>
              <a:off x="4377" y="1842"/>
              <a:ext cx="0" cy="272"/>
            </a:xfrm>
            <a:prstGeom prst="line">
              <a:avLst/>
            </a:prstGeom>
            <a:noFill/>
            <a:ln w="28575">
              <a:solidFill>
                <a:schemeClr val="tx1"/>
              </a:solidFill>
              <a:round/>
              <a:headEnd/>
              <a:tailEnd/>
            </a:ln>
          </p:spPr>
          <p:txBody>
            <a:bodyPr/>
            <a:lstStyle/>
            <a:p>
              <a:endParaRPr lang="zh-CN" altLang="en-US"/>
            </a:p>
          </p:txBody>
        </p:sp>
        <p:sp>
          <p:nvSpPr>
            <p:cNvPr id="16456" name="Line 12"/>
            <p:cNvSpPr>
              <a:spLocks noChangeShapeType="1"/>
            </p:cNvSpPr>
            <p:nvPr/>
          </p:nvSpPr>
          <p:spPr bwMode="auto">
            <a:xfrm>
              <a:off x="4649" y="1796"/>
              <a:ext cx="0" cy="317"/>
            </a:xfrm>
            <a:prstGeom prst="line">
              <a:avLst/>
            </a:prstGeom>
            <a:noFill/>
            <a:ln w="28575">
              <a:solidFill>
                <a:schemeClr val="tx1"/>
              </a:solidFill>
              <a:round/>
              <a:headEnd/>
              <a:tailEnd/>
            </a:ln>
          </p:spPr>
          <p:txBody>
            <a:bodyPr/>
            <a:lstStyle/>
            <a:p>
              <a:endParaRPr lang="zh-CN" altLang="en-US"/>
            </a:p>
          </p:txBody>
        </p:sp>
        <p:sp>
          <p:nvSpPr>
            <p:cNvPr id="16457" name="Line 13"/>
            <p:cNvSpPr>
              <a:spLocks noChangeShapeType="1"/>
            </p:cNvSpPr>
            <p:nvPr/>
          </p:nvSpPr>
          <p:spPr bwMode="auto">
            <a:xfrm>
              <a:off x="5397" y="1796"/>
              <a:ext cx="0" cy="317"/>
            </a:xfrm>
            <a:prstGeom prst="line">
              <a:avLst/>
            </a:prstGeom>
            <a:noFill/>
            <a:ln w="28575">
              <a:solidFill>
                <a:schemeClr val="tx1"/>
              </a:solidFill>
              <a:round/>
              <a:headEnd/>
              <a:tailEnd/>
            </a:ln>
          </p:spPr>
          <p:txBody>
            <a:bodyPr/>
            <a:lstStyle/>
            <a:p>
              <a:endParaRPr lang="zh-CN" altLang="en-US"/>
            </a:p>
          </p:txBody>
        </p:sp>
        <p:sp>
          <p:nvSpPr>
            <p:cNvPr id="16458" name="Line 14"/>
            <p:cNvSpPr>
              <a:spLocks noChangeShapeType="1"/>
            </p:cNvSpPr>
            <p:nvPr/>
          </p:nvSpPr>
          <p:spPr bwMode="auto">
            <a:xfrm>
              <a:off x="4922" y="1796"/>
              <a:ext cx="0" cy="317"/>
            </a:xfrm>
            <a:prstGeom prst="line">
              <a:avLst/>
            </a:prstGeom>
            <a:noFill/>
            <a:ln w="28575">
              <a:solidFill>
                <a:schemeClr val="tx1"/>
              </a:solidFill>
              <a:round/>
              <a:headEnd/>
              <a:tailEnd/>
            </a:ln>
          </p:spPr>
          <p:txBody>
            <a:bodyPr/>
            <a:lstStyle/>
            <a:p>
              <a:endParaRPr lang="zh-CN" altLang="en-US"/>
            </a:p>
          </p:txBody>
        </p:sp>
        <p:sp>
          <p:nvSpPr>
            <p:cNvPr id="16459" name="Oval 15"/>
            <p:cNvSpPr>
              <a:spLocks noChangeArrowheads="1"/>
            </p:cNvSpPr>
            <p:nvPr/>
          </p:nvSpPr>
          <p:spPr bwMode="auto">
            <a:xfrm>
              <a:off x="5352" y="1751"/>
              <a:ext cx="90" cy="91"/>
            </a:xfrm>
            <a:prstGeom prst="ellipse">
              <a:avLst/>
            </a:prstGeom>
            <a:solidFill>
              <a:srgbClr val="FF0000"/>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60" name="Oval 16"/>
            <p:cNvSpPr>
              <a:spLocks noChangeArrowheads="1"/>
            </p:cNvSpPr>
            <p:nvPr/>
          </p:nvSpPr>
          <p:spPr bwMode="auto">
            <a:xfrm>
              <a:off x="4877" y="1751"/>
              <a:ext cx="90" cy="91"/>
            </a:xfrm>
            <a:prstGeom prst="ellipse">
              <a:avLst/>
            </a:prstGeom>
            <a:solidFill>
              <a:srgbClr val="FF0000"/>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61" name="Oval 17"/>
            <p:cNvSpPr>
              <a:spLocks noChangeArrowheads="1"/>
            </p:cNvSpPr>
            <p:nvPr/>
          </p:nvSpPr>
          <p:spPr bwMode="auto">
            <a:xfrm>
              <a:off x="4604" y="1751"/>
              <a:ext cx="90" cy="91"/>
            </a:xfrm>
            <a:prstGeom prst="ellipse">
              <a:avLst/>
            </a:prstGeom>
            <a:solidFill>
              <a:srgbClr val="FF0000"/>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62" name="Oval 18"/>
            <p:cNvSpPr>
              <a:spLocks noChangeArrowheads="1"/>
            </p:cNvSpPr>
            <p:nvPr/>
          </p:nvSpPr>
          <p:spPr bwMode="auto">
            <a:xfrm>
              <a:off x="4332" y="1751"/>
              <a:ext cx="90" cy="91"/>
            </a:xfrm>
            <a:prstGeom prst="ellipse">
              <a:avLst/>
            </a:prstGeom>
            <a:solidFill>
              <a:srgbClr val="FF0000"/>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63" name="Oval 19"/>
            <p:cNvSpPr>
              <a:spLocks noChangeArrowheads="1"/>
            </p:cNvSpPr>
            <p:nvPr/>
          </p:nvSpPr>
          <p:spPr bwMode="auto">
            <a:xfrm>
              <a:off x="4082" y="1751"/>
              <a:ext cx="90" cy="91"/>
            </a:xfrm>
            <a:prstGeom prst="ellipse">
              <a:avLst/>
            </a:prstGeom>
            <a:solidFill>
              <a:srgbClr val="FF0000"/>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64" name="Text Box 20"/>
            <p:cNvSpPr txBox="1">
              <a:spLocks noChangeArrowheads="1"/>
            </p:cNvSpPr>
            <p:nvPr/>
          </p:nvSpPr>
          <p:spPr bwMode="auto">
            <a:xfrm>
              <a:off x="4150" y="1525"/>
              <a:ext cx="1268" cy="231"/>
            </a:xfrm>
            <a:prstGeom prst="rect">
              <a:avLst/>
            </a:prstGeom>
            <a:noFill/>
            <a:ln w="12700">
              <a:noFill/>
              <a:miter lim="800000"/>
              <a:headEnd/>
              <a:tailEnd/>
            </a:ln>
          </p:spPr>
          <p:txBody>
            <a:bodyPr wrap="none">
              <a:spAutoFit/>
            </a:bodyPr>
            <a:lstStyle/>
            <a:p>
              <a:pPr eaLnBrk="0" hangingPunct="0"/>
              <a:r>
                <a:rPr lang="zh-CN" altLang="en-US">
                  <a:ea typeface="黑体" pitchFamily="49" charset="-122"/>
                </a:rPr>
                <a:t>共享总线的集线器</a:t>
              </a:r>
            </a:p>
          </p:txBody>
        </p:sp>
        <p:grpSp>
          <p:nvGrpSpPr>
            <p:cNvPr id="16465" name="Group 21"/>
            <p:cNvGrpSpPr>
              <a:grpSpLocks/>
            </p:cNvGrpSpPr>
            <p:nvPr/>
          </p:nvGrpSpPr>
          <p:grpSpPr bwMode="auto">
            <a:xfrm>
              <a:off x="3969" y="2114"/>
              <a:ext cx="226" cy="216"/>
              <a:chOff x="3257" y="2202"/>
              <a:chExt cx="356" cy="352"/>
            </a:xfrm>
          </p:grpSpPr>
          <p:sp>
            <p:nvSpPr>
              <p:cNvPr id="16546" name="Freeform 22"/>
              <p:cNvSpPr>
                <a:spLocks/>
              </p:cNvSpPr>
              <p:nvPr/>
            </p:nvSpPr>
            <p:spPr bwMode="auto">
              <a:xfrm>
                <a:off x="3378" y="2439"/>
                <a:ext cx="173" cy="41"/>
              </a:xfrm>
              <a:custGeom>
                <a:avLst/>
                <a:gdLst>
                  <a:gd name="T0" fmla="*/ 0 w 173"/>
                  <a:gd name="T1" fmla="*/ 40 h 41"/>
                  <a:gd name="T2" fmla="*/ 130 w 173"/>
                  <a:gd name="T3" fmla="*/ 40 h 41"/>
                  <a:gd name="T4" fmla="*/ 172 w 173"/>
                  <a:gd name="T5" fmla="*/ 0 h 41"/>
                  <a:gd name="T6" fmla="*/ 40 w 173"/>
                  <a:gd name="T7" fmla="*/ 0 h 41"/>
                  <a:gd name="T8" fmla="*/ 0 w 173"/>
                  <a:gd name="T9" fmla="*/ 40 h 41"/>
                  <a:gd name="T10" fmla="*/ 0 60000 65536"/>
                  <a:gd name="T11" fmla="*/ 0 60000 65536"/>
                  <a:gd name="T12" fmla="*/ 0 60000 65536"/>
                  <a:gd name="T13" fmla="*/ 0 60000 65536"/>
                  <a:gd name="T14" fmla="*/ 0 60000 65536"/>
                  <a:gd name="T15" fmla="*/ 0 w 173"/>
                  <a:gd name="T16" fmla="*/ 0 h 41"/>
                  <a:gd name="T17" fmla="*/ 173 w 173"/>
                  <a:gd name="T18" fmla="*/ 41 h 41"/>
                </a:gdLst>
                <a:ahLst/>
                <a:cxnLst>
                  <a:cxn ang="T10">
                    <a:pos x="T0" y="T1"/>
                  </a:cxn>
                  <a:cxn ang="T11">
                    <a:pos x="T2" y="T3"/>
                  </a:cxn>
                  <a:cxn ang="T12">
                    <a:pos x="T4" y="T5"/>
                  </a:cxn>
                  <a:cxn ang="T13">
                    <a:pos x="T6" y="T7"/>
                  </a:cxn>
                  <a:cxn ang="T14">
                    <a:pos x="T8" y="T9"/>
                  </a:cxn>
                </a:cxnLst>
                <a:rect l="T15" t="T16" r="T17" b="T18"/>
                <a:pathLst>
                  <a:path w="173" h="41">
                    <a:moveTo>
                      <a:pt x="0" y="40"/>
                    </a:moveTo>
                    <a:lnTo>
                      <a:pt x="130" y="40"/>
                    </a:lnTo>
                    <a:lnTo>
                      <a:pt x="172" y="0"/>
                    </a:lnTo>
                    <a:lnTo>
                      <a:pt x="40" y="0"/>
                    </a:lnTo>
                    <a:lnTo>
                      <a:pt x="0" y="40"/>
                    </a:lnTo>
                  </a:path>
                </a:pathLst>
              </a:custGeom>
              <a:solidFill>
                <a:srgbClr val="DADADA"/>
              </a:solidFill>
              <a:ln w="9525" cap="rnd">
                <a:noFill/>
                <a:round/>
                <a:headEnd/>
                <a:tailEnd/>
              </a:ln>
            </p:spPr>
            <p:txBody>
              <a:bodyPr/>
              <a:lstStyle/>
              <a:p>
                <a:endParaRPr lang="zh-CN" altLang="en-US"/>
              </a:p>
            </p:txBody>
          </p:sp>
          <p:sp>
            <p:nvSpPr>
              <p:cNvPr id="16547" name="Freeform 23"/>
              <p:cNvSpPr>
                <a:spLocks/>
              </p:cNvSpPr>
              <p:nvPr/>
            </p:nvSpPr>
            <p:spPr bwMode="auto">
              <a:xfrm>
                <a:off x="3428" y="2447"/>
                <a:ext cx="62" cy="21"/>
              </a:xfrm>
              <a:custGeom>
                <a:avLst/>
                <a:gdLst>
                  <a:gd name="T0" fmla="*/ 0 w 62"/>
                  <a:gd name="T1" fmla="*/ 20 h 21"/>
                  <a:gd name="T2" fmla="*/ 61 w 62"/>
                  <a:gd name="T3" fmla="*/ 20 h 21"/>
                  <a:gd name="T4" fmla="*/ 61 w 62"/>
                  <a:gd name="T5" fmla="*/ 0 h 21"/>
                  <a:gd name="T6" fmla="*/ 0 w 62"/>
                  <a:gd name="T7" fmla="*/ 0 h 21"/>
                  <a:gd name="T8" fmla="*/ 0 w 62"/>
                  <a:gd name="T9" fmla="*/ 20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0" y="20"/>
                    </a:moveTo>
                    <a:lnTo>
                      <a:pt x="61" y="20"/>
                    </a:lnTo>
                    <a:lnTo>
                      <a:pt x="61" y="0"/>
                    </a:lnTo>
                    <a:lnTo>
                      <a:pt x="0" y="0"/>
                    </a:lnTo>
                    <a:lnTo>
                      <a:pt x="0" y="20"/>
                    </a:lnTo>
                  </a:path>
                </a:pathLst>
              </a:custGeom>
              <a:solidFill>
                <a:srgbClr val="9E9898"/>
              </a:solidFill>
              <a:ln w="9525" cap="rnd">
                <a:noFill/>
                <a:round/>
                <a:headEnd/>
                <a:tailEnd/>
              </a:ln>
            </p:spPr>
            <p:txBody>
              <a:bodyPr/>
              <a:lstStyle/>
              <a:p>
                <a:endParaRPr lang="zh-CN" altLang="en-US"/>
              </a:p>
            </p:txBody>
          </p:sp>
          <p:sp>
            <p:nvSpPr>
              <p:cNvPr id="16548" name="Freeform 24"/>
              <p:cNvSpPr>
                <a:spLocks/>
              </p:cNvSpPr>
              <p:nvPr/>
            </p:nvSpPr>
            <p:spPr bwMode="auto">
              <a:xfrm>
                <a:off x="3507" y="2436"/>
                <a:ext cx="56" cy="57"/>
              </a:xfrm>
              <a:custGeom>
                <a:avLst/>
                <a:gdLst>
                  <a:gd name="T0" fmla="*/ 55 w 56"/>
                  <a:gd name="T1" fmla="*/ 1 h 57"/>
                  <a:gd name="T2" fmla="*/ 44 w 56"/>
                  <a:gd name="T3" fmla="*/ 0 h 57"/>
                  <a:gd name="T4" fmla="*/ 0 w 56"/>
                  <a:gd name="T5" fmla="*/ 44 h 57"/>
                  <a:gd name="T6" fmla="*/ 0 w 56"/>
                  <a:gd name="T7" fmla="*/ 56 h 57"/>
                  <a:gd name="T8" fmla="*/ 55 w 56"/>
                  <a:gd name="T9" fmla="*/ 1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1"/>
                    </a:moveTo>
                    <a:lnTo>
                      <a:pt x="44" y="0"/>
                    </a:lnTo>
                    <a:lnTo>
                      <a:pt x="0" y="44"/>
                    </a:lnTo>
                    <a:lnTo>
                      <a:pt x="0" y="56"/>
                    </a:lnTo>
                    <a:lnTo>
                      <a:pt x="55" y="1"/>
                    </a:lnTo>
                  </a:path>
                </a:pathLst>
              </a:custGeom>
              <a:solidFill>
                <a:srgbClr val="6B645F"/>
              </a:solidFill>
              <a:ln w="9525" cap="rnd">
                <a:noFill/>
                <a:round/>
                <a:headEnd/>
                <a:tailEnd/>
              </a:ln>
            </p:spPr>
            <p:txBody>
              <a:bodyPr/>
              <a:lstStyle/>
              <a:p>
                <a:endParaRPr lang="zh-CN" altLang="en-US"/>
              </a:p>
            </p:txBody>
          </p:sp>
          <p:sp>
            <p:nvSpPr>
              <p:cNvPr id="16549" name="Freeform 25"/>
              <p:cNvSpPr>
                <a:spLocks/>
              </p:cNvSpPr>
              <p:nvPr/>
            </p:nvSpPr>
            <p:spPr bwMode="auto">
              <a:xfrm>
                <a:off x="3378" y="2481"/>
                <a:ext cx="130" cy="17"/>
              </a:xfrm>
              <a:custGeom>
                <a:avLst/>
                <a:gdLst>
                  <a:gd name="T0" fmla="*/ 129 w 130"/>
                  <a:gd name="T1" fmla="*/ 16 h 17"/>
                  <a:gd name="T2" fmla="*/ 0 w 130"/>
                  <a:gd name="T3" fmla="*/ 16 h 17"/>
                  <a:gd name="T4" fmla="*/ 0 w 130"/>
                  <a:gd name="T5" fmla="*/ 0 h 17"/>
                  <a:gd name="T6" fmla="*/ 129 w 130"/>
                  <a:gd name="T7" fmla="*/ 0 h 17"/>
                  <a:gd name="T8" fmla="*/ 129 w 130"/>
                  <a:gd name="T9" fmla="*/ 16 h 17"/>
                  <a:gd name="T10" fmla="*/ 0 60000 65536"/>
                  <a:gd name="T11" fmla="*/ 0 60000 65536"/>
                  <a:gd name="T12" fmla="*/ 0 60000 65536"/>
                  <a:gd name="T13" fmla="*/ 0 60000 65536"/>
                  <a:gd name="T14" fmla="*/ 0 60000 65536"/>
                  <a:gd name="T15" fmla="*/ 0 w 130"/>
                  <a:gd name="T16" fmla="*/ 0 h 17"/>
                  <a:gd name="T17" fmla="*/ 130 w 130"/>
                  <a:gd name="T18" fmla="*/ 17 h 17"/>
                </a:gdLst>
                <a:ahLst/>
                <a:cxnLst>
                  <a:cxn ang="T10">
                    <a:pos x="T0" y="T1"/>
                  </a:cxn>
                  <a:cxn ang="T11">
                    <a:pos x="T2" y="T3"/>
                  </a:cxn>
                  <a:cxn ang="T12">
                    <a:pos x="T4" y="T5"/>
                  </a:cxn>
                  <a:cxn ang="T13">
                    <a:pos x="T6" y="T7"/>
                  </a:cxn>
                  <a:cxn ang="T14">
                    <a:pos x="T8" y="T9"/>
                  </a:cxn>
                </a:cxnLst>
                <a:rect l="T15" t="T16" r="T17" b="T18"/>
                <a:pathLst>
                  <a:path w="130" h="17">
                    <a:moveTo>
                      <a:pt x="129" y="16"/>
                    </a:moveTo>
                    <a:lnTo>
                      <a:pt x="0" y="16"/>
                    </a:lnTo>
                    <a:lnTo>
                      <a:pt x="0" y="0"/>
                    </a:lnTo>
                    <a:lnTo>
                      <a:pt x="129" y="0"/>
                    </a:lnTo>
                    <a:lnTo>
                      <a:pt x="129" y="16"/>
                    </a:lnTo>
                  </a:path>
                </a:pathLst>
              </a:custGeom>
              <a:solidFill>
                <a:srgbClr val="9E9898"/>
              </a:solidFill>
              <a:ln w="9525" cap="rnd">
                <a:noFill/>
                <a:round/>
                <a:headEnd/>
                <a:tailEnd/>
              </a:ln>
            </p:spPr>
            <p:txBody>
              <a:bodyPr/>
              <a:lstStyle/>
              <a:p>
                <a:endParaRPr lang="zh-CN" altLang="en-US"/>
              </a:p>
            </p:txBody>
          </p:sp>
          <p:sp>
            <p:nvSpPr>
              <p:cNvPr id="16550" name="Freeform 26"/>
              <p:cNvSpPr>
                <a:spLocks/>
              </p:cNvSpPr>
              <p:nvPr/>
            </p:nvSpPr>
            <p:spPr bwMode="auto">
              <a:xfrm>
                <a:off x="3428" y="2441"/>
                <a:ext cx="89" cy="28"/>
              </a:xfrm>
              <a:custGeom>
                <a:avLst/>
                <a:gdLst>
                  <a:gd name="T0" fmla="*/ 0 w 89"/>
                  <a:gd name="T1" fmla="*/ 0 h 28"/>
                  <a:gd name="T2" fmla="*/ 0 w 89"/>
                  <a:gd name="T3" fmla="*/ 7 h 28"/>
                  <a:gd name="T4" fmla="*/ 62 w 89"/>
                  <a:gd name="T5" fmla="*/ 7 h 28"/>
                  <a:gd name="T6" fmla="*/ 62 w 89"/>
                  <a:gd name="T7" fmla="*/ 27 h 28"/>
                  <a:gd name="T8" fmla="*/ 88 w 89"/>
                  <a:gd name="T9" fmla="*/ 0 h 28"/>
                  <a:gd name="T10" fmla="*/ 0 w 89"/>
                  <a:gd name="T11" fmla="*/ 0 h 28"/>
                  <a:gd name="T12" fmla="*/ 0 60000 65536"/>
                  <a:gd name="T13" fmla="*/ 0 60000 65536"/>
                  <a:gd name="T14" fmla="*/ 0 60000 65536"/>
                  <a:gd name="T15" fmla="*/ 0 60000 65536"/>
                  <a:gd name="T16" fmla="*/ 0 60000 65536"/>
                  <a:gd name="T17" fmla="*/ 0 60000 65536"/>
                  <a:gd name="T18" fmla="*/ 0 w 89"/>
                  <a:gd name="T19" fmla="*/ 0 h 28"/>
                  <a:gd name="T20" fmla="*/ 89 w 8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89" h="28">
                    <a:moveTo>
                      <a:pt x="0" y="0"/>
                    </a:moveTo>
                    <a:lnTo>
                      <a:pt x="0" y="7"/>
                    </a:lnTo>
                    <a:lnTo>
                      <a:pt x="62" y="7"/>
                    </a:lnTo>
                    <a:lnTo>
                      <a:pt x="62" y="27"/>
                    </a:lnTo>
                    <a:lnTo>
                      <a:pt x="88" y="0"/>
                    </a:lnTo>
                    <a:lnTo>
                      <a:pt x="0" y="0"/>
                    </a:lnTo>
                  </a:path>
                </a:pathLst>
              </a:custGeom>
              <a:solidFill>
                <a:srgbClr val="6B645F"/>
              </a:solidFill>
              <a:ln w="9525" cap="rnd">
                <a:noFill/>
                <a:round/>
                <a:headEnd/>
                <a:tailEnd/>
              </a:ln>
            </p:spPr>
            <p:txBody>
              <a:bodyPr/>
              <a:lstStyle/>
              <a:p>
                <a:endParaRPr lang="zh-CN" altLang="en-US"/>
              </a:p>
            </p:txBody>
          </p:sp>
          <p:sp>
            <p:nvSpPr>
              <p:cNvPr id="16551" name="Rectangle 27"/>
              <p:cNvSpPr>
                <a:spLocks noChangeArrowheads="1"/>
              </p:cNvSpPr>
              <p:nvPr/>
            </p:nvSpPr>
            <p:spPr bwMode="auto">
              <a:xfrm>
                <a:off x="3329" y="2231"/>
                <a:ext cx="254" cy="212"/>
              </a:xfrm>
              <a:prstGeom prst="rect">
                <a:avLst/>
              </a:prstGeom>
              <a:solidFill>
                <a:srgbClr val="9E9898"/>
              </a:solidFill>
              <a:ln w="9525">
                <a:noFill/>
                <a:miter lim="800000"/>
                <a:headEnd/>
                <a:tailEnd/>
              </a:ln>
            </p:spPr>
            <p:txBody>
              <a:bodyPr anchor="ctr"/>
              <a:lstStyle/>
              <a:p>
                <a:pPr eaLnBrk="0" hangingPunct="0"/>
                <a:endParaRPr lang="zh-CN" altLang="en-US">
                  <a:ea typeface="黑体" pitchFamily="49" charset="-122"/>
                </a:endParaRPr>
              </a:p>
            </p:txBody>
          </p:sp>
          <p:sp>
            <p:nvSpPr>
              <p:cNvPr id="16552" name="Freeform 28"/>
              <p:cNvSpPr>
                <a:spLocks/>
              </p:cNvSpPr>
              <p:nvPr/>
            </p:nvSpPr>
            <p:spPr bwMode="auto">
              <a:xfrm>
                <a:off x="3565" y="2502"/>
                <a:ext cx="37" cy="51"/>
              </a:xfrm>
              <a:custGeom>
                <a:avLst/>
                <a:gdLst>
                  <a:gd name="T0" fmla="*/ 0 w 37"/>
                  <a:gd name="T1" fmla="*/ 50 h 51"/>
                  <a:gd name="T2" fmla="*/ 0 w 37"/>
                  <a:gd name="T3" fmla="*/ 33 h 51"/>
                  <a:gd name="T4" fmla="*/ 36 w 37"/>
                  <a:gd name="T5" fmla="*/ 0 h 51"/>
                  <a:gd name="T6" fmla="*/ 36 w 37"/>
                  <a:gd name="T7" fmla="*/ 17 h 51"/>
                  <a:gd name="T8" fmla="*/ 0 w 37"/>
                  <a:gd name="T9" fmla="*/ 50 h 51"/>
                  <a:gd name="T10" fmla="*/ 0 60000 65536"/>
                  <a:gd name="T11" fmla="*/ 0 60000 65536"/>
                  <a:gd name="T12" fmla="*/ 0 60000 65536"/>
                  <a:gd name="T13" fmla="*/ 0 60000 65536"/>
                  <a:gd name="T14" fmla="*/ 0 60000 65536"/>
                  <a:gd name="T15" fmla="*/ 0 w 37"/>
                  <a:gd name="T16" fmla="*/ 0 h 51"/>
                  <a:gd name="T17" fmla="*/ 37 w 37"/>
                  <a:gd name="T18" fmla="*/ 51 h 51"/>
                </a:gdLst>
                <a:ahLst/>
                <a:cxnLst>
                  <a:cxn ang="T10">
                    <a:pos x="T0" y="T1"/>
                  </a:cxn>
                  <a:cxn ang="T11">
                    <a:pos x="T2" y="T3"/>
                  </a:cxn>
                  <a:cxn ang="T12">
                    <a:pos x="T4" y="T5"/>
                  </a:cxn>
                  <a:cxn ang="T13">
                    <a:pos x="T6" y="T7"/>
                  </a:cxn>
                  <a:cxn ang="T14">
                    <a:pos x="T8" y="T9"/>
                  </a:cxn>
                </a:cxnLst>
                <a:rect l="T15" t="T16" r="T17" b="T18"/>
                <a:pathLst>
                  <a:path w="37" h="51">
                    <a:moveTo>
                      <a:pt x="0" y="50"/>
                    </a:moveTo>
                    <a:lnTo>
                      <a:pt x="0" y="33"/>
                    </a:lnTo>
                    <a:lnTo>
                      <a:pt x="36" y="0"/>
                    </a:lnTo>
                    <a:lnTo>
                      <a:pt x="36" y="17"/>
                    </a:lnTo>
                    <a:lnTo>
                      <a:pt x="0" y="50"/>
                    </a:lnTo>
                  </a:path>
                </a:pathLst>
              </a:custGeom>
              <a:solidFill>
                <a:srgbClr val="6B645F"/>
              </a:solidFill>
              <a:ln w="9525" cap="rnd">
                <a:noFill/>
                <a:round/>
                <a:headEnd/>
                <a:tailEnd/>
              </a:ln>
            </p:spPr>
            <p:txBody>
              <a:bodyPr/>
              <a:lstStyle/>
              <a:p>
                <a:endParaRPr lang="zh-CN" altLang="en-US"/>
              </a:p>
            </p:txBody>
          </p:sp>
          <p:sp>
            <p:nvSpPr>
              <p:cNvPr id="16553" name="Freeform 29"/>
              <p:cNvSpPr>
                <a:spLocks/>
              </p:cNvSpPr>
              <p:nvPr/>
            </p:nvSpPr>
            <p:spPr bwMode="auto">
              <a:xfrm>
                <a:off x="3584" y="2202"/>
                <a:ext cx="29" cy="242"/>
              </a:xfrm>
              <a:custGeom>
                <a:avLst/>
                <a:gdLst>
                  <a:gd name="T0" fmla="*/ 0 w 29"/>
                  <a:gd name="T1" fmla="*/ 29 h 242"/>
                  <a:gd name="T2" fmla="*/ 28 w 29"/>
                  <a:gd name="T3" fmla="*/ 0 h 242"/>
                  <a:gd name="T4" fmla="*/ 28 w 29"/>
                  <a:gd name="T5" fmla="*/ 212 h 242"/>
                  <a:gd name="T6" fmla="*/ 0 w 29"/>
                  <a:gd name="T7" fmla="*/ 241 h 242"/>
                  <a:gd name="T8" fmla="*/ 0 w 29"/>
                  <a:gd name="T9" fmla="*/ 29 h 242"/>
                  <a:gd name="T10" fmla="*/ 0 60000 65536"/>
                  <a:gd name="T11" fmla="*/ 0 60000 65536"/>
                  <a:gd name="T12" fmla="*/ 0 60000 65536"/>
                  <a:gd name="T13" fmla="*/ 0 60000 65536"/>
                  <a:gd name="T14" fmla="*/ 0 60000 65536"/>
                  <a:gd name="T15" fmla="*/ 0 w 29"/>
                  <a:gd name="T16" fmla="*/ 0 h 242"/>
                  <a:gd name="T17" fmla="*/ 29 w 29"/>
                  <a:gd name="T18" fmla="*/ 242 h 242"/>
                </a:gdLst>
                <a:ahLst/>
                <a:cxnLst>
                  <a:cxn ang="T10">
                    <a:pos x="T0" y="T1"/>
                  </a:cxn>
                  <a:cxn ang="T11">
                    <a:pos x="T2" y="T3"/>
                  </a:cxn>
                  <a:cxn ang="T12">
                    <a:pos x="T4" y="T5"/>
                  </a:cxn>
                  <a:cxn ang="T13">
                    <a:pos x="T6" y="T7"/>
                  </a:cxn>
                  <a:cxn ang="T14">
                    <a:pos x="T8" y="T9"/>
                  </a:cxn>
                </a:cxnLst>
                <a:rect l="T15" t="T16" r="T17" b="T18"/>
                <a:pathLst>
                  <a:path w="29" h="242">
                    <a:moveTo>
                      <a:pt x="0" y="29"/>
                    </a:moveTo>
                    <a:lnTo>
                      <a:pt x="28" y="0"/>
                    </a:lnTo>
                    <a:lnTo>
                      <a:pt x="28" y="212"/>
                    </a:lnTo>
                    <a:lnTo>
                      <a:pt x="0" y="241"/>
                    </a:lnTo>
                    <a:lnTo>
                      <a:pt x="0" y="29"/>
                    </a:lnTo>
                  </a:path>
                </a:pathLst>
              </a:custGeom>
              <a:solidFill>
                <a:srgbClr val="6B645F"/>
              </a:solidFill>
              <a:ln w="9525" cap="rnd">
                <a:noFill/>
                <a:round/>
                <a:headEnd/>
                <a:tailEnd/>
              </a:ln>
            </p:spPr>
            <p:txBody>
              <a:bodyPr/>
              <a:lstStyle/>
              <a:p>
                <a:endParaRPr lang="zh-CN" altLang="en-US"/>
              </a:p>
            </p:txBody>
          </p:sp>
          <p:sp>
            <p:nvSpPr>
              <p:cNvPr id="16554" name="Freeform 30"/>
              <p:cNvSpPr>
                <a:spLocks/>
              </p:cNvSpPr>
              <p:nvPr/>
            </p:nvSpPr>
            <p:spPr bwMode="auto">
              <a:xfrm>
                <a:off x="3327" y="2203"/>
                <a:ext cx="284" cy="28"/>
              </a:xfrm>
              <a:custGeom>
                <a:avLst/>
                <a:gdLst>
                  <a:gd name="T0" fmla="*/ 0 w 284"/>
                  <a:gd name="T1" fmla="*/ 27 h 28"/>
                  <a:gd name="T2" fmla="*/ 28 w 284"/>
                  <a:gd name="T3" fmla="*/ 0 h 28"/>
                  <a:gd name="T4" fmla="*/ 283 w 284"/>
                  <a:gd name="T5" fmla="*/ 0 h 28"/>
                  <a:gd name="T6" fmla="*/ 254 w 284"/>
                  <a:gd name="T7" fmla="*/ 27 h 28"/>
                  <a:gd name="T8" fmla="*/ 0 w 284"/>
                  <a:gd name="T9" fmla="*/ 27 h 28"/>
                  <a:gd name="T10" fmla="*/ 0 60000 65536"/>
                  <a:gd name="T11" fmla="*/ 0 60000 65536"/>
                  <a:gd name="T12" fmla="*/ 0 60000 65536"/>
                  <a:gd name="T13" fmla="*/ 0 60000 65536"/>
                  <a:gd name="T14" fmla="*/ 0 60000 65536"/>
                  <a:gd name="T15" fmla="*/ 0 w 284"/>
                  <a:gd name="T16" fmla="*/ 0 h 28"/>
                  <a:gd name="T17" fmla="*/ 284 w 284"/>
                  <a:gd name="T18" fmla="*/ 28 h 28"/>
                </a:gdLst>
                <a:ahLst/>
                <a:cxnLst>
                  <a:cxn ang="T10">
                    <a:pos x="T0" y="T1"/>
                  </a:cxn>
                  <a:cxn ang="T11">
                    <a:pos x="T2" y="T3"/>
                  </a:cxn>
                  <a:cxn ang="T12">
                    <a:pos x="T4" y="T5"/>
                  </a:cxn>
                  <a:cxn ang="T13">
                    <a:pos x="T6" y="T7"/>
                  </a:cxn>
                  <a:cxn ang="T14">
                    <a:pos x="T8" y="T9"/>
                  </a:cxn>
                </a:cxnLst>
                <a:rect l="T15" t="T16" r="T17" b="T18"/>
                <a:pathLst>
                  <a:path w="284" h="28">
                    <a:moveTo>
                      <a:pt x="0" y="27"/>
                    </a:moveTo>
                    <a:lnTo>
                      <a:pt x="28" y="0"/>
                    </a:lnTo>
                    <a:lnTo>
                      <a:pt x="283" y="0"/>
                    </a:lnTo>
                    <a:lnTo>
                      <a:pt x="254" y="27"/>
                    </a:lnTo>
                    <a:lnTo>
                      <a:pt x="0" y="27"/>
                    </a:lnTo>
                  </a:path>
                </a:pathLst>
              </a:custGeom>
              <a:solidFill>
                <a:srgbClr val="DADADA"/>
              </a:solidFill>
              <a:ln w="9525" cap="rnd">
                <a:noFill/>
                <a:round/>
                <a:headEnd/>
                <a:tailEnd/>
              </a:ln>
            </p:spPr>
            <p:txBody>
              <a:bodyPr/>
              <a:lstStyle/>
              <a:p>
                <a:endParaRPr lang="zh-CN" altLang="en-US"/>
              </a:p>
            </p:txBody>
          </p:sp>
          <p:sp>
            <p:nvSpPr>
              <p:cNvPr id="16555" name="Freeform 31"/>
              <p:cNvSpPr>
                <a:spLocks/>
              </p:cNvSpPr>
              <p:nvPr/>
            </p:nvSpPr>
            <p:spPr bwMode="auto">
              <a:xfrm>
                <a:off x="3354" y="2257"/>
                <a:ext cx="205" cy="153"/>
              </a:xfrm>
              <a:custGeom>
                <a:avLst/>
                <a:gdLst>
                  <a:gd name="T0" fmla="*/ 204 w 205"/>
                  <a:gd name="T1" fmla="*/ 152 h 153"/>
                  <a:gd name="T2" fmla="*/ 0 w 205"/>
                  <a:gd name="T3" fmla="*/ 152 h 153"/>
                  <a:gd name="T4" fmla="*/ 0 w 205"/>
                  <a:gd name="T5" fmla="*/ 0 h 153"/>
                  <a:gd name="T6" fmla="*/ 204 w 205"/>
                  <a:gd name="T7" fmla="*/ 0 h 153"/>
                  <a:gd name="T8" fmla="*/ 204 w 205"/>
                  <a:gd name="T9" fmla="*/ 152 h 153"/>
                  <a:gd name="T10" fmla="*/ 0 60000 65536"/>
                  <a:gd name="T11" fmla="*/ 0 60000 65536"/>
                  <a:gd name="T12" fmla="*/ 0 60000 65536"/>
                  <a:gd name="T13" fmla="*/ 0 60000 65536"/>
                  <a:gd name="T14" fmla="*/ 0 60000 65536"/>
                  <a:gd name="T15" fmla="*/ 0 w 205"/>
                  <a:gd name="T16" fmla="*/ 0 h 153"/>
                  <a:gd name="T17" fmla="*/ 205 w 205"/>
                  <a:gd name="T18" fmla="*/ 153 h 153"/>
                </a:gdLst>
                <a:ahLst/>
                <a:cxnLst>
                  <a:cxn ang="T10">
                    <a:pos x="T0" y="T1"/>
                  </a:cxn>
                  <a:cxn ang="T11">
                    <a:pos x="T2" y="T3"/>
                  </a:cxn>
                  <a:cxn ang="T12">
                    <a:pos x="T4" y="T5"/>
                  </a:cxn>
                  <a:cxn ang="T13">
                    <a:pos x="T6" y="T7"/>
                  </a:cxn>
                  <a:cxn ang="T14">
                    <a:pos x="T8" y="T9"/>
                  </a:cxn>
                </a:cxnLst>
                <a:rect l="T15" t="T16" r="T17" b="T18"/>
                <a:pathLst>
                  <a:path w="205" h="153">
                    <a:moveTo>
                      <a:pt x="204" y="152"/>
                    </a:moveTo>
                    <a:lnTo>
                      <a:pt x="0" y="152"/>
                    </a:lnTo>
                    <a:lnTo>
                      <a:pt x="0" y="0"/>
                    </a:lnTo>
                    <a:lnTo>
                      <a:pt x="204" y="0"/>
                    </a:lnTo>
                    <a:lnTo>
                      <a:pt x="204" y="152"/>
                    </a:lnTo>
                  </a:path>
                </a:pathLst>
              </a:custGeom>
              <a:solidFill>
                <a:srgbClr val="DADADA"/>
              </a:solidFill>
              <a:ln w="9525" cap="rnd">
                <a:noFill/>
                <a:round/>
                <a:headEnd/>
                <a:tailEnd/>
              </a:ln>
            </p:spPr>
            <p:txBody>
              <a:bodyPr/>
              <a:lstStyle/>
              <a:p>
                <a:endParaRPr lang="zh-CN" altLang="en-US"/>
              </a:p>
            </p:txBody>
          </p:sp>
          <p:sp>
            <p:nvSpPr>
              <p:cNvPr id="16556" name="Freeform 32"/>
              <p:cNvSpPr>
                <a:spLocks/>
              </p:cNvSpPr>
              <p:nvPr/>
            </p:nvSpPr>
            <p:spPr bwMode="auto">
              <a:xfrm>
                <a:off x="3354" y="2257"/>
                <a:ext cx="204" cy="153"/>
              </a:xfrm>
              <a:custGeom>
                <a:avLst/>
                <a:gdLst>
                  <a:gd name="T0" fmla="*/ 203 w 204"/>
                  <a:gd name="T1" fmla="*/ 0 h 153"/>
                  <a:gd name="T2" fmla="*/ 0 w 204"/>
                  <a:gd name="T3" fmla="*/ 0 h 153"/>
                  <a:gd name="T4" fmla="*/ 0 w 204"/>
                  <a:gd name="T5" fmla="*/ 152 h 153"/>
                  <a:gd name="T6" fmla="*/ 48 w 204"/>
                  <a:gd name="T7" fmla="*/ 103 h 153"/>
                  <a:gd name="T8" fmla="*/ 148 w 204"/>
                  <a:gd name="T9" fmla="*/ 53 h 153"/>
                  <a:gd name="T10" fmla="*/ 203 w 204"/>
                  <a:gd name="T11" fmla="*/ 0 h 153"/>
                  <a:gd name="T12" fmla="*/ 0 60000 65536"/>
                  <a:gd name="T13" fmla="*/ 0 60000 65536"/>
                  <a:gd name="T14" fmla="*/ 0 60000 65536"/>
                  <a:gd name="T15" fmla="*/ 0 60000 65536"/>
                  <a:gd name="T16" fmla="*/ 0 60000 65536"/>
                  <a:gd name="T17" fmla="*/ 0 60000 65536"/>
                  <a:gd name="T18" fmla="*/ 0 w 204"/>
                  <a:gd name="T19" fmla="*/ 0 h 153"/>
                  <a:gd name="T20" fmla="*/ 204 w 204"/>
                  <a:gd name="T21" fmla="*/ 153 h 153"/>
                </a:gdLst>
                <a:ahLst/>
                <a:cxnLst>
                  <a:cxn ang="T12">
                    <a:pos x="T0" y="T1"/>
                  </a:cxn>
                  <a:cxn ang="T13">
                    <a:pos x="T2" y="T3"/>
                  </a:cxn>
                  <a:cxn ang="T14">
                    <a:pos x="T4" y="T5"/>
                  </a:cxn>
                  <a:cxn ang="T15">
                    <a:pos x="T6" y="T7"/>
                  </a:cxn>
                  <a:cxn ang="T16">
                    <a:pos x="T8" y="T9"/>
                  </a:cxn>
                  <a:cxn ang="T17">
                    <a:pos x="T10" y="T11"/>
                  </a:cxn>
                </a:cxnLst>
                <a:rect l="T18" t="T19" r="T20" b="T21"/>
                <a:pathLst>
                  <a:path w="204" h="153">
                    <a:moveTo>
                      <a:pt x="203" y="0"/>
                    </a:moveTo>
                    <a:lnTo>
                      <a:pt x="0" y="0"/>
                    </a:lnTo>
                    <a:lnTo>
                      <a:pt x="0" y="152"/>
                    </a:lnTo>
                    <a:lnTo>
                      <a:pt x="48" y="103"/>
                    </a:lnTo>
                    <a:lnTo>
                      <a:pt x="148" y="53"/>
                    </a:lnTo>
                    <a:lnTo>
                      <a:pt x="203" y="0"/>
                    </a:lnTo>
                  </a:path>
                </a:pathLst>
              </a:custGeom>
              <a:solidFill>
                <a:srgbClr val="6B645F"/>
              </a:solidFill>
              <a:ln w="9525" cap="rnd">
                <a:noFill/>
                <a:round/>
                <a:headEnd/>
                <a:tailEnd/>
              </a:ln>
            </p:spPr>
            <p:txBody>
              <a:bodyPr/>
              <a:lstStyle/>
              <a:p>
                <a:endParaRPr lang="zh-CN" altLang="en-US"/>
              </a:p>
            </p:txBody>
          </p:sp>
          <p:sp>
            <p:nvSpPr>
              <p:cNvPr id="16557" name="Freeform 33"/>
              <p:cNvSpPr>
                <a:spLocks/>
              </p:cNvSpPr>
              <p:nvPr/>
            </p:nvSpPr>
            <p:spPr bwMode="auto">
              <a:xfrm>
                <a:off x="3258" y="2534"/>
                <a:ext cx="308" cy="20"/>
              </a:xfrm>
              <a:custGeom>
                <a:avLst/>
                <a:gdLst>
                  <a:gd name="T0" fmla="*/ 307 w 308"/>
                  <a:gd name="T1" fmla="*/ 19 h 20"/>
                  <a:gd name="T2" fmla="*/ 0 w 308"/>
                  <a:gd name="T3" fmla="*/ 19 h 20"/>
                  <a:gd name="T4" fmla="*/ 0 w 308"/>
                  <a:gd name="T5" fmla="*/ 0 h 20"/>
                  <a:gd name="T6" fmla="*/ 307 w 308"/>
                  <a:gd name="T7" fmla="*/ 0 h 20"/>
                  <a:gd name="T8" fmla="*/ 307 w 308"/>
                  <a:gd name="T9" fmla="*/ 19 h 20"/>
                  <a:gd name="T10" fmla="*/ 0 60000 65536"/>
                  <a:gd name="T11" fmla="*/ 0 60000 65536"/>
                  <a:gd name="T12" fmla="*/ 0 60000 65536"/>
                  <a:gd name="T13" fmla="*/ 0 60000 65536"/>
                  <a:gd name="T14" fmla="*/ 0 60000 65536"/>
                  <a:gd name="T15" fmla="*/ 0 w 308"/>
                  <a:gd name="T16" fmla="*/ 0 h 20"/>
                  <a:gd name="T17" fmla="*/ 308 w 308"/>
                  <a:gd name="T18" fmla="*/ 20 h 20"/>
                </a:gdLst>
                <a:ahLst/>
                <a:cxnLst>
                  <a:cxn ang="T10">
                    <a:pos x="T0" y="T1"/>
                  </a:cxn>
                  <a:cxn ang="T11">
                    <a:pos x="T2" y="T3"/>
                  </a:cxn>
                  <a:cxn ang="T12">
                    <a:pos x="T4" y="T5"/>
                  </a:cxn>
                  <a:cxn ang="T13">
                    <a:pos x="T6" y="T7"/>
                  </a:cxn>
                  <a:cxn ang="T14">
                    <a:pos x="T8" y="T9"/>
                  </a:cxn>
                </a:cxnLst>
                <a:rect l="T15" t="T16" r="T17" b="T18"/>
                <a:pathLst>
                  <a:path w="308" h="20">
                    <a:moveTo>
                      <a:pt x="307" y="19"/>
                    </a:moveTo>
                    <a:lnTo>
                      <a:pt x="0" y="19"/>
                    </a:lnTo>
                    <a:lnTo>
                      <a:pt x="0" y="0"/>
                    </a:lnTo>
                    <a:lnTo>
                      <a:pt x="307" y="0"/>
                    </a:lnTo>
                    <a:lnTo>
                      <a:pt x="307" y="19"/>
                    </a:lnTo>
                  </a:path>
                </a:pathLst>
              </a:custGeom>
              <a:solidFill>
                <a:srgbClr val="9E9898"/>
              </a:solidFill>
              <a:ln w="9525" cap="rnd">
                <a:noFill/>
                <a:round/>
                <a:headEnd/>
                <a:tailEnd/>
              </a:ln>
            </p:spPr>
            <p:txBody>
              <a:bodyPr/>
              <a:lstStyle/>
              <a:p>
                <a:endParaRPr lang="zh-CN" altLang="en-US"/>
              </a:p>
            </p:txBody>
          </p:sp>
          <p:sp>
            <p:nvSpPr>
              <p:cNvPr id="16558" name="Freeform 34"/>
              <p:cNvSpPr>
                <a:spLocks/>
              </p:cNvSpPr>
              <p:nvPr/>
            </p:nvSpPr>
            <p:spPr bwMode="auto">
              <a:xfrm>
                <a:off x="3257" y="2502"/>
                <a:ext cx="345" cy="33"/>
              </a:xfrm>
              <a:custGeom>
                <a:avLst/>
                <a:gdLst>
                  <a:gd name="T0" fmla="*/ 344 w 345"/>
                  <a:gd name="T1" fmla="*/ 0 h 33"/>
                  <a:gd name="T2" fmla="*/ 311 w 345"/>
                  <a:gd name="T3" fmla="*/ 32 h 33"/>
                  <a:gd name="T4" fmla="*/ 0 w 345"/>
                  <a:gd name="T5" fmla="*/ 32 h 33"/>
                  <a:gd name="T6" fmla="*/ 33 w 345"/>
                  <a:gd name="T7" fmla="*/ 0 h 33"/>
                  <a:gd name="T8" fmla="*/ 344 w 345"/>
                  <a:gd name="T9" fmla="*/ 0 h 33"/>
                  <a:gd name="T10" fmla="*/ 0 60000 65536"/>
                  <a:gd name="T11" fmla="*/ 0 60000 65536"/>
                  <a:gd name="T12" fmla="*/ 0 60000 65536"/>
                  <a:gd name="T13" fmla="*/ 0 60000 65536"/>
                  <a:gd name="T14" fmla="*/ 0 60000 65536"/>
                  <a:gd name="T15" fmla="*/ 0 w 345"/>
                  <a:gd name="T16" fmla="*/ 0 h 33"/>
                  <a:gd name="T17" fmla="*/ 345 w 345"/>
                  <a:gd name="T18" fmla="*/ 33 h 33"/>
                </a:gdLst>
                <a:ahLst/>
                <a:cxnLst>
                  <a:cxn ang="T10">
                    <a:pos x="T0" y="T1"/>
                  </a:cxn>
                  <a:cxn ang="T11">
                    <a:pos x="T2" y="T3"/>
                  </a:cxn>
                  <a:cxn ang="T12">
                    <a:pos x="T4" y="T5"/>
                  </a:cxn>
                  <a:cxn ang="T13">
                    <a:pos x="T6" y="T7"/>
                  </a:cxn>
                  <a:cxn ang="T14">
                    <a:pos x="T8" y="T9"/>
                  </a:cxn>
                </a:cxnLst>
                <a:rect l="T15" t="T16" r="T17" b="T18"/>
                <a:pathLst>
                  <a:path w="345" h="33">
                    <a:moveTo>
                      <a:pt x="344" y="0"/>
                    </a:moveTo>
                    <a:lnTo>
                      <a:pt x="311" y="32"/>
                    </a:lnTo>
                    <a:lnTo>
                      <a:pt x="0" y="32"/>
                    </a:lnTo>
                    <a:lnTo>
                      <a:pt x="33" y="0"/>
                    </a:lnTo>
                    <a:lnTo>
                      <a:pt x="344" y="0"/>
                    </a:lnTo>
                  </a:path>
                </a:pathLst>
              </a:custGeom>
              <a:solidFill>
                <a:srgbClr val="DADADA"/>
              </a:solidFill>
              <a:ln w="9525" cap="rnd">
                <a:noFill/>
                <a:round/>
                <a:headEnd/>
                <a:tailEnd/>
              </a:ln>
            </p:spPr>
            <p:txBody>
              <a:bodyPr/>
              <a:lstStyle/>
              <a:p>
                <a:endParaRPr lang="zh-CN" altLang="en-US"/>
              </a:p>
            </p:txBody>
          </p:sp>
          <p:grpSp>
            <p:nvGrpSpPr>
              <p:cNvPr id="16559" name="Group 35"/>
              <p:cNvGrpSpPr>
                <a:grpSpLocks/>
              </p:cNvGrpSpPr>
              <p:nvPr/>
            </p:nvGrpSpPr>
            <p:grpSpPr bwMode="auto">
              <a:xfrm>
                <a:off x="3279" y="2508"/>
                <a:ext cx="300" cy="21"/>
                <a:chOff x="3279" y="2508"/>
                <a:chExt cx="300" cy="21"/>
              </a:xfrm>
            </p:grpSpPr>
            <p:sp>
              <p:nvSpPr>
                <p:cNvPr id="16561" name="Line 36"/>
                <p:cNvSpPr>
                  <a:spLocks noChangeShapeType="1"/>
                </p:cNvSpPr>
                <p:nvPr/>
              </p:nvSpPr>
              <p:spPr bwMode="auto">
                <a:xfrm>
                  <a:off x="3298" y="2508"/>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62" name="Line 37"/>
                <p:cNvSpPr>
                  <a:spLocks noChangeShapeType="1"/>
                </p:cNvSpPr>
                <p:nvPr/>
              </p:nvSpPr>
              <p:spPr bwMode="auto">
                <a:xfrm>
                  <a:off x="3291" y="2517"/>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63" name="Line 38"/>
                <p:cNvSpPr>
                  <a:spLocks noChangeShapeType="1"/>
                </p:cNvSpPr>
                <p:nvPr/>
              </p:nvSpPr>
              <p:spPr bwMode="auto">
                <a:xfrm>
                  <a:off x="3285" y="2523"/>
                  <a:ext cx="279"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64" name="Line 39"/>
                <p:cNvSpPr>
                  <a:spLocks noChangeShapeType="1"/>
                </p:cNvSpPr>
                <p:nvPr/>
              </p:nvSpPr>
              <p:spPr bwMode="auto">
                <a:xfrm>
                  <a:off x="3279" y="2529"/>
                  <a:ext cx="280" cy="0"/>
                </a:xfrm>
                <a:prstGeom prst="line">
                  <a:avLst/>
                </a:prstGeom>
                <a:noFill/>
                <a:ln w="12700">
                  <a:solidFill>
                    <a:srgbClr val="6B645F"/>
                  </a:solidFill>
                  <a:round/>
                  <a:headEnd type="none" w="sm" len="sm"/>
                  <a:tailEnd type="none" w="sm" len="sm"/>
                </a:ln>
              </p:spPr>
              <p:txBody>
                <a:bodyPr anchor="ctr"/>
                <a:lstStyle/>
                <a:p>
                  <a:endParaRPr lang="zh-CN" altLang="en-US"/>
                </a:p>
              </p:txBody>
            </p:sp>
          </p:grpSp>
          <p:sp>
            <p:nvSpPr>
              <p:cNvPr id="16560" name="Freeform 40"/>
              <p:cNvSpPr>
                <a:spLocks/>
              </p:cNvSpPr>
              <p:nvPr/>
            </p:nvSpPr>
            <p:spPr bwMode="auto">
              <a:xfrm>
                <a:off x="3364" y="2264"/>
                <a:ext cx="185" cy="140"/>
              </a:xfrm>
              <a:custGeom>
                <a:avLst/>
                <a:gdLst>
                  <a:gd name="T0" fmla="*/ 184 w 185"/>
                  <a:gd name="T1" fmla="*/ 139 h 140"/>
                  <a:gd name="T2" fmla="*/ 0 w 185"/>
                  <a:gd name="T3" fmla="*/ 139 h 140"/>
                  <a:gd name="T4" fmla="*/ 0 w 185"/>
                  <a:gd name="T5" fmla="*/ 0 h 140"/>
                  <a:gd name="T6" fmla="*/ 184 w 185"/>
                  <a:gd name="T7" fmla="*/ 0 h 140"/>
                  <a:gd name="T8" fmla="*/ 184 w 185"/>
                  <a:gd name="T9" fmla="*/ 139 h 140"/>
                  <a:gd name="T10" fmla="*/ 0 60000 65536"/>
                  <a:gd name="T11" fmla="*/ 0 60000 65536"/>
                  <a:gd name="T12" fmla="*/ 0 60000 65536"/>
                  <a:gd name="T13" fmla="*/ 0 60000 65536"/>
                  <a:gd name="T14" fmla="*/ 0 60000 65536"/>
                  <a:gd name="T15" fmla="*/ 0 w 185"/>
                  <a:gd name="T16" fmla="*/ 0 h 140"/>
                  <a:gd name="T17" fmla="*/ 185 w 185"/>
                  <a:gd name="T18" fmla="*/ 140 h 140"/>
                </a:gdLst>
                <a:ahLst/>
                <a:cxnLst>
                  <a:cxn ang="T10">
                    <a:pos x="T0" y="T1"/>
                  </a:cxn>
                  <a:cxn ang="T11">
                    <a:pos x="T2" y="T3"/>
                  </a:cxn>
                  <a:cxn ang="T12">
                    <a:pos x="T4" y="T5"/>
                  </a:cxn>
                  <a:cxn ang="T13">
                    <a:pos x="T6" y="T7"/>
                  </a:cxn>
                  <a:cxn ang="T14">
                    <a:pos x="T8" y="T9"/>
                  </a:cxn>
                </a:cxnLst>
                <a:rect l="T15" t="T16" r="T17" b="T18"/>
                <a:pathLst>
                  <a:path w="185" h="140">
                    <a:moveTo>
                      <a:pt x="184" y="139"/>
                    </a:moveTo>
                    <a:lnTo>
                      <a:pt x="0" y="139"/>
                    </a:lnTo>
                    <a:lnTo>
                      <a:pt x="0" y="0"/>
                    </a:lnTo>
                    <a:lnTo>
                      <a:pt x="184" y="0"/>
                    </a:lnTo>
                    <a:lnTo>
                      <a:pt x="184" y="139"/>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grpSp>
          <p:nvGrpSpPr>
            <p:cNvPr id="16466" name="Group 41"/>
            <p:cNvGrpSpPr>
              <a:grpSpLocks/>
            </p:cNvGrpSpPr>
            <p:nvPr/>
          </p:nvGrpSpPr>
          <p:grpSpPr bwMode="auto">
            <a:xfrm>
              <a:off x="4241" y="2114"/>
              <a:ext cx="226" cy="216"/>
              <a:chOff x="3257" y="2202"/>
              <a:chExt cx="356" cy="352"/>
            </a:xfrm>
          </p:grpSpPr>
          <p:sp>
            <p:nvSpPr>
              <p:cNvPr id="16527" name="Freeform 42"/>
              <p:cNvSpPr>
                <a:spLocks/>
              </p:cNvSpPr>
              <p:nvPr/>
            </p:nvSpPr>
            <p:spPr bwMode="auto">
              <a:xfrm>
                <a:off x="3378" y="2439"/>
                <a:ext cx="173" cy="41"/>
              </a:xfrm>
              <a:custGeom>
                <a:avLst/>
                <a:gdLst>
                  <a:gd name="T0" fmla="*/ 0 w 173"/>
                  <a:gd name="T1" fmla="*/ 40 h 41"/>
                  <a:gd name="T2" fmla="*/ 130 w 173"/>
                  <a:gd name="T3" fmla="*/ 40 h 41"/>
                  <a:gd name="T4" fmla="*/ 172 w 173"/>
                  <a:gd name="T5" fmla="*/ 0 h 41"/>
                  <a:gd name="T6" fmla="*/ 40 w 173"/>
                  <a:gd name="T7" fmla="*/ 0 h 41"/>
                  <a:gd name="T8" fmla="*/ 0 w 173"/>
                  <a:gd name="T9" fmla="*/ 40 h 41"/>
                  <a:gd name="T10" fmla="*/ 0 60000 65536"/>
                  <a:gd name="T11" fmla="*/ 0 60000 65536"/>
                  <a:gd name="T12" fmla="*/ 0 60000 65536"/>
                  <a:gd name="T13" fmla="*/ 0 60000 65536"/>
                  <a:gd name="T14" fmla="*/ 0 60000 65536"/>
                  <a:gd name="T15" fmla="*/ 0 w 173"/>
                  <a:gd name="T16" fmla="*/ 0 h 41"/>
                  <a:gd name="T17" fmla="*/ 173 w 173"/>
                  <a:gd name="T18" fmla="*/ 41 h 41"/>
                </a:gdLst>
                <a:ahLst/>
                <a:cxnLst>
                  <a:cxn ang="T10">
                    <a:pos x="T0" y="T1"/>
                  </a:cxn>
                  <a:cxn ang="T11">
                    <a:pos x="T2" y="T3"/>
                  </a:cxn>
                  <a:cxn ang="T12">
                    <a:pos x="T4" y="T5"/>
                  </a:cxn>
                  <a:cxn ang="T13">
                    <a:pos x="T6" y="T7"/>
                  </a:cxn>
                  <a:cxn ang="T14">
                    <a:pos x="T8" y="T9"/>
                  </a:cxn>
                </a:cxnLst>
                <a:rect l="T15" t="T16" r="T17" b="T18"/>
                <a:pathLst>
                  <a:path w="173" h="41">
                    <a:moveTo>
                      <a:pt x="0" y="40"/>
                    </a:moveTo>
                    <a:lnTo>
                      <a:pt x="130" y="40"/>
                    </a:lnTo>
                    <a:lnTo>
                      <a:pt x="172" y="0"/>
                    </a:lnTo>
                    <a:lnTo>
                      <a:pt x="40" y="0"/>
                    </a:lnTo>
                    <a:lnTo>
                      <a:pt x="0" y="40"/>
                    </a:lnTo>
                  </a:path>
                </a:pathLst>
              </a:custGeom>
              <a:solidFill>
                <a:srgbClr val="DADADA"/>
              </a:solidFill>
              <a:ln w="9525" cap="rnd">
                <a:noFill/>
                <a:round/>
                <a:headEnd/>
                <a:tailEnd/>
              </a:ln>
            </p:spPr>
            <p:txBody>
              <a:bodyPr/>
              <a:lstStyle/>
              <a:p>
                <a:endParaRPr lang="zh-CN" altLang="en-US"/>
              </a:p>
            </p:txBody>
          </p:sp>
          <p:sp>
            <p:nvSpPr>
              <p:cNvPr id="16528" name="Freeform 43"/>
              <p:cNvSpPr>
                <a:spLocks/>
              </p:cNvSpPr>
              <p:nvPr/>
            </p:nvSpPr>
            <p:spPr bwMode="auto">
              <a:xfrm>
                <a:off x="3428" y="2447"/>
                <a:ext cx="62" cy="21"/>
              </a:xfrm>
              <a:custGeom>
                <a:avLst/>
                <a:gdLst>
                  <a:gd name="T0" fmla="*/ 0 w 62"/>
                  <a:gd name="T1" fmla="*/ 20 h 21"/>
                  <a:gd name="T2" fmla="*/ 61 w 62"/>
                  <a:gd name="T3" fmla="*/ 20 h 21"/>
                  <a:gd name="T4" fmla="*/ 61 w 62"/>
                  <a:gd name="T5" fmla="*/ 0 h 21"/>
                  <a:gd name="T6" fmla="*/ 0 w 62"/>
                  <a:gd name="T7" fmla="*/ 0 h 21"/>
                  <a:gd name="T8" fmla="*/ 0 w 62"/>
                  <a:gd name="T9" fmla="*/ 20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0" y="20"/>
                    </a:moveTo>
                    <a:lnTo>
                      <a:pt x="61" y="20"/>
                    </a:lnTo>
                    <a:lnTo>
                      <a:pt x="61" y="0"/>
                    </a:lnTo>
                    <a:lnTo>
                      <a:pt x="0" y="0"/>
                    </a:lnTo>
                    <a:lnTo>
                      <a:pt x="0" y="20"/>
                    </a:lnTo>
                  </a:path>
                </a:pathLst>
              </a:custGeom>
              <a:solidFill>
                <a:srgbClr val="9E9898"/>
              </a:solidFill>
              <a:ln w="9525" cap="rnd">
                <a:noFill/>
                <a:round/>
                <a:headEnd/>
                <a:tailEnd/>
              </a:ln>
            </p:spPr>
            <p:txBody>
              <a:bodyPr/>
              <a:lstStyle/>
              <a:p>
                <a:endParaRPr lang="zh-CN" altLang="en-US"/>
              </a:p>
            </p:txBody>
          </p:sp>
          <p:sp>
            <p:nvSpPr>
              <p:cNvPr id="16529" name="Freeform 44"/>
              <p:cNvSpPr>
                <a:spLocks/>
              </p:cNvSpPr>
              <p:nvPr/>
            </p:nvSpPr>
            <p:spPr bwMode="auto">
              <a:xfrm>
                <a:off x="3507" y="2436"/>
                <a:ext cx="56" cy="57"/>
              </a:xfrm>
              <a:custGeom>
                <a:avLst/>
                <a:gdLst>
                  <a:gd name="T0" fmla="*/ 55 w 56"/>
                  <a:gd name="T1" fmla="*/ 1 h 57"/>
                  <a:gd name="T2" fmla="*/ 44 w 56"/>
                  <a:gd name="T3" fmla="*/ 0 h 57"/>
                  <a:gd name="T4" fmla="*/ 0 w 56"/>
                  <a:gd name="T5" fmla="*/ 44 h 57"/>
                  <a:gd name="T6" fmla="*/ 0 w 56"/>
                  <a:gd name="T7" fmla="*/ 56 h 57"/>
                  <a:gd name="T8" fmla="*/ 55 w 56"/>
                  <a:gd name="T9" fmla="*/ 1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1"/>
                    </a:moveTo>
                    <a:lnTo>
                      <a:pt x="44" y="0"/>
                    </a:lnTo>
                    <a:lnTo>
                      <a:pt x="0" y="44"/>
                    </a:lnTo>
                    <a:lnTo>
                      <a:pt x="0" y="56"/>
                    </a:lnTo>
                    <a:lnTo>
                      <a:pt x="55" y="1"/>
                    </a:lnTo>
                  </a:path>
                </a:pathLst>
              </a:custGeom>
              <a:solidFill>
                <a:srgbClr val="6B645F"/>
              </a:solidFill>
              <a:ln w="9525" cap="rnd">
                <a:noFill/>
                <a:round/>
                <a:headEnd/>
                <a:tailEnd/>
              </a:ln>
            </p:spPr>
            <p:txBody>
              <a:bodyPr/>
              <a:lstStyle/>
              <a:p>
                <a:endParaRPr lang="zh-CN" altLang="en-US"/>
              </a:p>
            </p:txBody>
          </p:sp>
          <p:sp>
            <p:nvSpPr>
              <p:cNvPr id="16530" name="Freeform 45"/>
              <p:cNvSpPr>
                <a:spLocks/>
              </p:cNvSpPr>
              <p:nvPr/>
            </p:nvSpPr>
            <p:spPr bwMode="auto">
              <a:xfrm>
                <a:off x="3378" y="2481"/>
                <a:ext cx="130" cy="17"/>
              </a:xfrm>
              <a:custGeom>
                <a:avLst/>
                <a:gdLst>
                  <a:gd name="T0" fmla="*/ 129 w 130"/>
                  <a:gd name="T1" fmla="*/ 16 h 17"/>
                  <a:gd name="T2" fmla="*/ 0 w 130"/>
                  <a:gd name="T3" fmla="*/ 16 h 17"/>
                  <a:gd name="T4" fmla="*/ 0 w 130"/>
                  <a:gd name="T5" fmla="*/ 0 h 17"/>
                  <a:gd name="T6" fmla="*/ 129 w 130"/>
                  <a:gd name="T7" fmla="*/ 0 h 17"/>
                  <a:gd name="T8" fmla="*/ 129 w 130"/>
                  <a:gd name="T9" fmla="*/ 16 h 17"/>
                  <a:gd name="T10" fmla="*/ 0 60000 65536"/>
                  <a:gd name="T11" fmla="*/ 0 60000 65536"/>
                  <a:gd name="T12" fmla="*/ 0 60000 65536"/>
                  <a:gd name="T13" fmla="*/ 0 60000 65536"/>
                  <a:gd name="T14" fmla="*/ 0 60000 65536"/>
                  <a:gd name="T15" fmla="*/ 0 w 130"/>
                  <a:gd name="T16" fmla="*/ 0 h 17"/>
                  <a:gd name="T17" fmla="*/ 130 w 130"/>
                  <a:gd name="T18" fmla="*/ 17 h 17"/>
                </a:gdLst>
                <a:ahLst/>
                <a:cxnLst>
                  <a:cxn ang="T10">
                    <a:pos x="T0" y="T1"/>
                  </a:cxn>
                  <a:cxn ang="T11">
                    <a:pos x="T2" y="T3"/>
                  </a:cxn>
                  <a:cxn ang="T12">
                    <a:pos x="T4" y="T5"/>
                  </a:cxn>
                  <a:cxn ang="T13">
                    <a:pos x="T6" y="T7"/>
                  </a:cxn>
                  <a:cxn ang="T14">
                    <a:pos x="T8" y="T9"/>
                  </a:cxn>
                </a:cxnLst>
                <a:rect l="T15" t="T16" r="T17" b="T18"/>
                <a:pathLst>
                  <a:path w="130" h="17">
                    <a:moveTo>
                      <a:pt x="129" y="16"/>
                    </a:moveTo>
                    <a:lnTo>
                      <a:pt x="0" y="16"/>
                    </a:lnTo>
                    <a:lnTo>
                      <a:pt x="0" y="0"/>
                    </a:lnTo>
                    <a:lnTo>
                      <a:pt x="129" y="0"/>
                    </a:lnTo>
                    <a:lnTo>
                      <a:pt x="129" y="16"/>
                    </a:lnTo>
                  </a:path>
                </a:pathLst>
              </a:custGeom>
              <a:solidFill>
                <a:srgbClr val="9E9898"/>
              </a:solidFill>
              <a:ln w="9525" cap="rnd">
                <a:noFill/>
                <a:round/>
                <a:headEnd/>
                <a:tailEnd/>
              </a:ln>
            </p:spPr>
            <p:txBody>
              <a:bodyPr/>
              <a:lstStyle/>
              <a:p>
                <a:endParaRPr lang="zh-CN" altLang="en-US"/>
              </a:p>
            </p:txBody>
          </p:sp>
          <p:sp>
            <p:nvSpPr>
              <p:cNvPr id="16531" name="Freeform 46"/>
              <p:cNvSpPr>
                <a:spLocks/>
              </p:cNvSpPr>
              <p:nvPr/>
            </p:nvSpPr>
            <p:spPr bwMode="auto">
              <a:xfrm>
                <a:off x="3428" y="2441"/>
                <a:ext cx="89" cy="28"/>
              </a:xfrm>
              <a:custGeom>
                <a:avLst/>
                <a:gdLst>
                  <a:gd name="T0" fmla="*/ 0 w 89"/>
                  <a:gd name="T1" fmla="*/ 0 h 28"/>
                  <a:gd name="T2" fmla="*/ 0 w 89"/>
                  <a:gd name="T3" fmla="*/ 7 h 28"/>
                  <a:gd name="T4" fmla="*/ 62 w 89"/>
                  <a:gd name="T5" fmla="*/ 7 h 28"/>
                  <a:gd name="T6" fmla="*/ 62 w 89"/>
                  <a:gd name="T7" fmla="*/ 27 h 28"/>
                  <a:gd name="T8" fmla="*/ 88 w 89"/>
                  <a:gd name="T9" fmla="*/ 0 h 28"/>
                  <a:gd name="T10" fmla="*/ 0 w 89"/>
                  <a:gd name="T11" fmla="*/ 0 h 28"/>
                  <a:gd name="T12" fmla="*/ 0 60000 65536"/>
                  <a:gd name="T13" fmla="*/ 0 60000 65536"/>
                  <a:gd name="T14" fmla="*/ 0 60000 65536"/>
                  <a:gd name="T15" fmla="*/ 0 60000 65536"/>
                  <a:gd name="T16" fmla="*/ 0 60000 65536"/>
                  <a:gd name="T17" fmla="*/ 0 60000 65536"/>
                  <a:gd name="T18" fmla="*/ 0 w 89"/>
                  <a:gd name="T19" fmla="*/ 0 h 28"/>
                  <a:gd name="T20" fmla="*/ 89 w 8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89" h="28">
                    <a:moveTo>
                      <a:pt x="0" y="0"/>
                    </a:moveTo>
                    <a:lnTo>
                      <a:pt x="0" y="7"/>
                    </a:lnTo>
                    <a:lnTo>
                      <a:pt x="62" y="7"/>
                    </a:lnTo>
                    <a:lnTo>
                      <a:pt x="62" y="27"/>
                    </a:lnTo>
                    <a:lnTo>
                      <a:pt x="88" y="0"/>
                    </a:lnTo>
                    <a:lnTo>
                      <a:pt x="0" y="0"/>
                    </a:lnTo>
                  </a:path>
                </a:pathLst>
              </a:custGeom>
              <a:solidFill>
                <a:srgbClr val="6B645F"/>
              </a:solidFill>
              <a:ln w="9525" cap="rnd">
                <a:noFill/>
                <a:round/>
                <a:headEnd/>
                <a:tailEnd/>
              </a:ln>
            </p:spPr>
            <p:txBody>
              <a:bodyPr/>
              <a:lstStyle/>
              <a:p>
                <a:endParaRPr lang="zh-CN" altLang="en-US"/>
              </a:p>
            </p:txBody>
          </p:sp>
          <p:sp>
            <p:nvSpPr>
              <p:cNvPr id="16532" name="Rectangle 47"/>
              <p:cNvSpPr>
                <a:spLocks noChangeArrowheads="1"/>
              </p:cNvSpPr>
              <p:nvPr/>
            </p:nvSpPr>
            <p:spPr bwMode="auto">
              <a:xfrm>
                <a:off x="3329" y="2231"/>
                <a:ext cx="254" cy="212"/>
              </a:xfrm>
              <a:prstGeom prst="rect">
                <a:avLst/>
              </a:prstGeom>
              <a:solidFill>
                <a:srgbClr val="9E9898"/>
              </a:solidFill>
              <a:ln w="9525">
                <a:noFill/>
                <a:miter lim="800000"/>
                <a:headEnd/>
                <a:tailEnd/>
              </a:ln>
            </p:spPr>
            <p:txBody>
              <a:bodyPr anchor="ctr"/>
              <a:lstStyle/>
              <a:p>
                <a:pPr eaLnBrk="0" hangingPunct="0"/>
                <a:endParaRPr lang="zh-CN" altLang="en-US">
                  <a:ea typeface="黑体" pitchFamily="49" charset="-122"/>
                </a:endParaRPr>
              </a:p>
            </p:txBody>
          </p:sp>
          <p:sp>
            <p:nvSpPr>
              <p:cNvPr id="16533" name="Freeform 48"/>
              <p:cNvSpPr>
                <a:spLocks/>
              </p:cNvSpPr>
              <p:nvPr/>
            </p:nvSpPr>
            <p:spPr bwMode="auto">
              <a:xfrm>
                <a:off x="3565" y="2502"/>
                <a:ext cx="37" cy="51"/>
              </a:xfrm>
              <a:custGeom>
                <a:avLst/>
                <a:gdLst>
                  <a:gd name="T0" fmla="*/ 0 w 37"/>
                  <a:gd name="T1" fmla="*/ 50 h 51"/>
                  <a:gd name="T2" fmla="*/ 0 w 37"/>
                  <a:gd name="T3" fmla="*/ 33 h 51"/>
                  <a:gd name="T4" fmla="*/ 36 w 37"/>
                  <a:gd name="T5" fmla="*/ 0 h 51"/>
                  <a:gd name="T6" fmla="*/ 36 w 37"/>
                  <a:gd name="T7" fmla="*/ 17 h 51"/>
                  <a:gd name="T8" fmla="*/ 0 w 37"/>
                  <a:gd name="T9" fmla="*/ 50 h 51"/>
                  <a:gd name="T10" fmla="*/ 0 60000 65536"/>
                  <a:gd name="T11" fmla="*/ 0 60000 65536"/>
                  <a:gd name="T12" fmla="*/ 0 60000 65536"/>
                  <a:gd name="T13" fmla="*/ 0 60000 65536"/>
                  <a:gd name="T14" fmla="*/ 0 60000 65536"/>
                  <a:gd name="T15" fmla="*/ 0 w 37"/>
                  <a:gd name="T16" fmla="*/ 0 h 51"/>
                  <a:gd name="T17" fmla="*/ 37 w 37"/>
                  <a:gd name="T18" fmla="*/ 51 h 51"/>
                </a:gdLst>
                <a:ahLst/>
                <a:cxnLst>
                  <a:cxn ang="T10">
                    <a:pos x="T0" y="T1"/>
                  </a:cxn>
                  <a:cxn ang="T11">
                    <a:pos x="T2" y="T3"/>
                  </a:cxn>
                  <a:cxn ang="T12">
                    <a:pos x="T4" y="T5"/>
                  </a:cxn>
                  <a:cxn ang="T13">
                    <a:pos x="T6" y="T7"/>
                  </a:cxn>
                  <a:cxn ang="T14">
                    <a:pos x="T8" y="T9"/>
                  </a:cxn>
                </a:cxnLst>
                <a:rect l="T15" t="T16" r="T17" b="T18"/>
                <a:pathLst>
                  <a:path w="37" h="51">
                    <a:moveTo>
                      <a:pt x="0" y="50"/>
                    </a:moveTo>
                    <a:lnTo>
                      <a:pt x="0" y="33"/>
                    </a:lnTo>
                    <a:lnTo>
                      <a:pt x="36" y="0"/>
                    </a:lnTo>
                    <a:lnTo>
                      <a:pt x="36" y="17"/>
                    </a:lnTo>
                    <a:lnTo>
                      <a:pt x="0" y="50"/>
                    </a:lnTo>
                  </a:path>
                </a:pathLst>
              </a:custGeom>
              <a:solidFill>
                <a:srgbClr val="6B645F"/>
              </a:solidFill>
              <a:ln w="9525" cap="rnd">
                <a:noFill/>
                <a:round/>
                <a:headEnd/>
                <a:tailEnd/>
              </a:ln>
            </p:spPr>
            <p:txBody>
              <a:bodyPr/>
              <a:lstStyle/>
              <a:p>
                <a:endParaRPr lang="zh-CN" altLang="en-US"/>
              </a:p>
            </p:txBody>
          </p:sp>
          <p:sp>
            <p:nvSpPr>
              <p:cNvPr id="16534" name="Freeform 49"/>
              <p:cNvSpPr>
                <a:spLocks/>
              </p:cNvSpPr>
              <p:nvPr/>
            </p:nvSpPr>
            <p:spPr bwMode="auto">
              <a:xfrm>
                <a:off x="3584" y="2202"/>
                <a:ext cx="29" cy="242"/>
              </a:xfrm>
              <a:custGeom>
                <a:avLst/>
                <a:gdLst>
                  <a:gd name="T0" fmla="*/ 0 w 29"/>
                  <a:gd name="T1" fmla="*/ 29 h 242"/>
                  <a:gd name="T2" fmla="*/ 28 w 29"/>
                  <a:gd name="T3" fmla="*/ 0 h 242"/>
                  <a:gd name="T4" fmla="*/ 28 w 29"/>
                  <a:gd name="T5" fmla="*/ 212 h 242"/>
                  <a:gd name="T6" fmla="*/ 0 w 29"/>
                  <a:gd name="T7" fmla="*/ 241 h 242"/>
                  <a:gd name="T8" fmla="*/ 0 w 29"/>
                  <a:gd name="T9" fmla="*/ 29 h 242"/>
                  <a:gd name="T10" fmla="*/ 0 60000 65536"/>
                  <a:gd name="T11" fmla="*/ 0 60000 65536"/>
                  <a:gd name="T12" fmla="*/ 0 60000 65536"/>
                  <a:gd name="T13" fmla="*/ 0 60000 65536"/>
                  <a:gd name="T14" fmla="*/ 0 60000 65536"/>
                  <a:gd name="T15" fmla="*/ 0 w 29"/>
                  <a:gd name="T16" fmla="*/ 0 h 242"/>
                  <a:gd name="T17" fmla="*/ 29 w 29"/>
                  <a:gd name="T18" fmla="*/ 242 h 242"/>
                </a:gdLst>
                <a:ahLst/>
                <a:cxnLst>
                  <a:cxn ang="T10">
                    <a:pos x="T0" y="T1"/>
                  </a:cxn>
                  <a:cxn ang="T11">
                    <a:pos x="T2" y="T3"/>
                  </a:cxn>
                  <a:cxn ang="T12">
                    <a:pos x="T4" y="T5"/>
                  </a:cxn>
                  <a:cxn ang="T13">
                    <a:pos x="T6" y="T7"/>
                  </a:cxn>
                  <a:cxn ang="T14">
                    <a:pos x="T8" y="T9"/>
                  </a:cxn>
                </a:cxnLst>
                <a:rect l="T15" t="T16" r="T17" b="T18"/>
                <a:pathLst>
                  <a:path w="29" h="242">
                    <a:moveTo>
                      <a:pt x="0" y="29"/>
                    </a:moveTo>
                    <a:lnTo>
                      <a:pt x="28" y="0"/>
                    </a:lnTo>
                    <a:lnTo>
                      <a:pt x="28" y="212"/>
                    </a:lnTo>
                    <a:lnTo>
                      <a:pt x="0" y="241"/>
                    </a:lnTo>
                    <a:lnTo>
                      <a:pt x="0" y="29"/>
                    </a:lnTo>
                  </a:path>
                </a:pathLst>
              </a:custGeom>
              <a:solidFill>
                <a:srgbClr val="6B645F"/>
              </a:solidFill>
              <a:ln w="9525" cap="rnd">
                <a:noFill/>
                <a:round/>
                <a:headEnd/>
                <a:tailEnd/>
              </a:ln>
            </p:spPr>
            <p:txBody>
              <a:bodyPr/>
              <a:lstStyle/>
              <a:p>
                <a:endParaRPr lang="zh-CN" altLang="en-US"/>
              </a:p>
            </p:txBody>
          </p:sp>
          <p:sp>
            <p:nvSpPr>
              <p:cNvPr id="16535" name="Freeform 50"/>
              <p:cNvSpPr>
                <a:spLocks/>
              </p:cNvSpPr>
              <p:nvPr/>
            </p:nvSpPr>
            <p:spPr bwMode="auto">
              <a:xfrm>
                <a:off x="3327" y="2203"/>
                <a:ext cx="284" cy="28"/>
              </a:xfrm>
              <a:custGeom>
                <a:avLst/>
                <a:gdLst>
                  <a:gd name="T0" fmla="*/ 0 w 284"/>
                  <a:gd name="T1" fmla="*/ 27 h 28"/>
                  <a:gd name="T2" fmla="*/ 28 w 284"/>
                  <a:gd name="T3" fmla="*/ 0 h 28"/>
                  <a:gd name="T4" fmla="*/ 283 w 284"/>
                  <a:gd name="T5" fmla="*/ 0 h 28"/>
                  <a:gd name="T6" fmla="*/ 254 w 284"/>
                  <a:gd name="T7" fmla="*/ 27 h 28"/>
                  <a:gd name="T8" fmla="*/ 0 w 284"/>
                  <a:gd name="T9" fmla="*/ 27 h 28"/>
                  <a:gd name="T10" fmla="*/ 0 60000 65536"/>
                  <a:gd name="T11" fmla="*/ 0 60000 65536"/>
                  <a:gd name="T12" fmla="*/ 0 60000 65536"/>
                  <a:gd name="T13" fmla="*/ 0 60000 65536"/>
                  <a:gd name="T14" fmla="*/ 0 60000 65536"/>
                  <a:gd name="T15" fmla="*/ 0 w 284"/>
                  <a:gd name="T16" fmla="*/ 0 h 28"/>
                  <a:gd name="T17" fmla="*/ 284 w 284"/>
                  <a:gd name="T18" fmla="*/ 28 h 28"/>
                </a:gdLst>
                <a:ahLst/>
                <a:cxnLst>
                  <a:cxn ang="T10">
                    <a:pos x="T0" y="T1"/>
                  </a:cxn>
                  <a:cxn ang="T11">
                    <a:pos x="T2" y="T3"/>
                  </a:cxn>
                  <a:cxn ang="T12">
                    <a:pos x="T4" y="T5"/>
                  </a:cxn>
                  <a:cxn ang="T13">
                    <a:pos x="T6" y="T7"/>
                  </a:cxn>
                  <a:cxn ang="T14">
                    <a:pos x="T8" y="T9"/>
                  </a:cxn>
                </a:cxnLst>
                <a:rect l="T15" t="T16" r="T17" b="T18"/>
                <a:pathLst>
                  <a:path w="284" h="28">
                    <a:moveTo>
                      <a:pt x="0" y="27"/>
                    </a:moveTo>
                    <a:lnTo>
                      <a:pt x="28" y="0"/>
                    </a:lnTo>
                    <a:lnTo>
                      <a:pt x="283" y="0"/>
                    </a:lnTo>
                    <a:lnTo>
                      <a:pt x="254" y="27"/>
                    </a:lnTo>
                    <a:lnTo>
                      <a:pt x="0" y="27"/>
                    </a:lnTo>
                  </a:path>
                </a:pathLst>
              </a:custGeom>
              <a:solidFill>
                <a:srgbClr val="DADADA"/>
              </a:solidFill>
              <a:ln w="9525" cap="rnd">
                <a:noFill/>
                <a:round/>
                <a:headEnd/>
                <a:tailEnd/>
              </a:ln>
            </p:spPr>
            <p:txBody>
              <a:bodyPr/>
              <a:lstStyle/>
              <a:p>
                <a:endParaRPr lang="zh-CN" altLang="en-US"/>
              </a:p>
            </p:txBody>
          </p:sp>
          <p:sp>
            <p:nvSpPr>
              <p:cNvPr id="16536" name="Freeform 51"/>
              <p:cNvSpPr>
                <a:spLocks/>
              </p:cNvSpPr>
              <p:nvPr/>
            </p:nvSpPr>
            <p:spPr bwMode="auto">
              <a:xfrm>
                <a:off x="3354" y="2257"/>
                <a:ext cx="205" cy="153"/>
              </a:xfrm>
              <a:custGeom>
                <a:avLst/>
                <a:gdLst>
                  <a:gd name="T0" fmla="*/ 204 w 205"/>
                  <a:gd name="T1" fmla="*/ 152 h 153"/>
                  <a:gd name="T2" fmla="*/ 0 w 205"/>
                  <a:gd name="T3" fmla="*/ 152 h 153"/>
                  <a:gd name="T4" fmla="*/ 0 w 205"/>
                  <a:gd name="T5" fmla="*/ 0 h 153"/>
                  <a:gd name="T6" fmla="*/ 204 w 205"/>
                  <a:gd name="T7" fmla="*/ 0 h 153"/>
                  <a:gd name="T8" fmla="*/ 204 w 205"/>
                  <a:gd name="T9" fmla="*/ 152 h 153"/>
                  <a:gd name="T10" fmla="*/ 0 60000 65536"/>
                  <a:gd name="T11" fmla="*/ 0 60000 65536"/>
                  <a:gd name="T12" fmla="*/ 0 60000 65536"/>
                  <a:gd name="T13" fmla="*/ 0 60000 65536"/>
                  <a:gd name="T14" fmla="*/ 0 60000 65536"/>
                  <a:gd name="T15" fmla="*/ 0 w 205"/>
                  <a:gd name="T16" fmla="*/ 0 h 153"/>
                  <a:gd name="T17" fmla="*/ 205 w 205"/>
                  <a:gd name="T18" fmla="*/ 153 h 153"/>
                </a:gdLst>
                <a:ahLst/>
                <a:cxnLst>
                  <a:cxn ang="T10">
                    <a:pos x="T0" y="T1"/>
                  </a:cxn>
                  <a:cxn ang="T11">
                    <a:pos x="T2" y="T3"/>
                  </a:cxn>
                  <a:cxn ang="T12">
                    <a:pos x="T4" y="T5"/>
                  </a:cxn>
                  <a:cxn ang="T13">
                    <a:pos x="T6" y="T7"/>
                  </a:cxn>
                  <a:cxn ang="T14">
                    <a:pos x="T8" y="T9"/>
                  </a:cxn>
                </a:cxnLst>
                <a:rect l="T15" t="T16" r="T17" b="T18"/>
                <a:pathLst>
                  <a:path w="205" h="153">
                    <a:moveTo>
                      <a:pt x="204" y="152"/>
                    </a:moveTo>
                    <a:lnTo>
                      <a:pt x="0" y="152"/>
                    </a:lnTo>
                    <a:lnTo>
                      <a:pt x="0" y="0"/>
                    </a:lnTo>
                    <a:lnTo>
                      <a:pt x="204" y="0"/>
                    </a:lnTo>
                    <a:lnTo>
                      <a:pt x="204" y="152"/>
                    </a:lnTo>
                  </a:path>
                </a:pathLst>
              </a:custGeom>
              <a:solidFill>
                <a:srgbClr val="DADADA"/>
              </a:solidFill>
              <a:ln w="9525" cap="rnd">
                <a:noFill/>
                <a:round/>
                <a:headEnd/>
                <a:tailEnd/>
              </a:ln>
            </p:spPr>
            <p:txBody>
              <a:bodyPr/>
              <a:lstStyle/>
              <a:p>
                <a:endParaRPr lang="zh-CN" altLang="en-US"/>
              </a:p>
            </p:txBody>
          </p:sp>
          <p:sp>
            <p:nvSpPr>
              <p:cNvPr id="16537" name="Freeform 52"/>
              <p:cNvSpPr>
                <a:spLocks/>
              </p:cNvSpPr>
              <p:nvPr/>
            </p:nvSpPr>
            <p:spPr bwMode="auto">
              <a:xfrm>
                <a:off x="3354" y="2257"/>
                <a:ext cx="204" cy="153"/>
              </a:xfrm>
              <a:custGeom>
                <a:avLst/>
                <a:gdLst>
                  <a:gd name="T0" fmla="*/ 203 w 204"/>
                  <a:gd name="T1" fmla="*/ 0 h 153"/>
                  <a:gd name="T2" fmla="*/ 0 w 204"/>
                  <a:gd name="T3" fmla="*/ 0 h 153"/>
                  <a:gd name="T4" fmla="*/ 0 w 204"/>
                  <a:gd name="T5" fmla="*/ 152 h 153"/>
                  <a:gd name="T6" fmla="*/ 48 w 204"/>
                  <a:gd name="T7" fmla="*/ 103 h 153"/>
                  <a:gd name="T8" fmla="*/ 148 w 204"/>
                  <a:gd name="T9" fmla="*/ 53 h 153"/>
                  <a:gd name="T10" fmla="*/ 203 w 204"/>
                  <a:gd name="T11" fmla="*/ 0 h 153"/>
                  <a:gd name="T12" fmla="*/ 0 60000 65536"/>
                  <a:gd name="T13" fmla="*/ 0 60000 65536"/>
                  <a:gd name="T14" fmla="*/ 0 60000 65536"/>
                  <a:gd name="T15" fmla="*/ 0 60000 65536"/>
                  <a:gd name="T16" fmla="*/ 0 60000 65536"/>
                  <a:gd name="T17" fmla="*/ 0 60000 65536"/>
                  <a:gd name="T18" fmla="*/ 0 w 204"/>
                  <a:gd name="T19" fmla="*/ 0 h 153"/>
                  <a:gd name="T20" fmla="*/ 204 w 204"/>
                  <a:gd name="T21" fmla="*/ 153 h 153"/>
                </a:gdLst>
                <a:ahLst/>
                <a:cxnLst>
                  <a:cxn ang="T12">
                    <a:pos x="T0" y="T1"/>
                  </a:cxn>
                  <a:cxn ang="T13">
                    <a:pos x="T2" y="T3"/>
                  </a:cxn>
                  <a:cxn ang="T14">
                    <a:pos x="T4" y="T5"/>
                  </a:cxn>
                  <a:cxn ang="T15">
                    <a:pos x="T6" y="T7"/>
                  </a:cxn>
                  <a:cxn ang="T16">
                    <a:pos x="T8" y="T9"/>
                  </a:cxn>
                  <a:cxn ang="T17">
                    <a:pos x="T10" y="T11"/>
                  </a:cxn>
                </a:cxnLst>
                <a:rect l="T18" t="T19" r="T20" b="T21"/>
                <a:pathLst>
                  <a:path w="204" h="153">
                    <a:moveTo>
                      <a:pt x="203" y="0"/>
                    </a:moveTo>
                    <a:lnTo>
                      <a:pt x="0" y="0"/>
                    </a:lnTo>
                    <a:lnTo>
                      <a:pt x="0" y="152"/>
                    </a:lnTo>
                    <a:lnTo>
                      <a:pt x="48" y="103"/>
                    </a:lnTo>
                    <a:lnTo>
                      <a:pt x="148" y="53"/>
                    </a:lnTo>
                    <a:lnTo>
                      <a:pt x="203" y="0"/>
                    </a:lnTo>
                  </a:path>
                </a:pathLst>
              </a:custGeom>
              <a:solidFill>
                <a:srgbClr val="6B645F"/>
              </a:solidFill>
              <a:ln w="9525" cap="rnd">
                <a:noFill/>
                <a:round/>
                <a:headEnd/>
                <a:tailEnd/>
              </a:ln>
            </p:spPr>
            <p:txBody>
              <a:bodyPr/>
              <a:lstStyle/>
              <a:p>
                <a:endParaRPr lang="zh-CN" altLang="en-US"/>
              </a:p>
            </p:txBody>
          </p:sp>
          <p:sp>
            <p:nvSpPr>
              <p:cNvPr id="16538" name="Freeform 53"/>
              <p:cNvSpPr>
                <a:spLocks/>
              </p:cNvSpPr>
              <p:nvPr/>
            </p:nvSpPr>
            <p:spPr bwMode="auto">
              <a:xfrm>
                <a:off x="3258" y="2534"/>
                <a:ext cx="308" cy="20"/>
              </a:xfrm>
              <a:custGeom>
                <a:avLst/>
                <a:gdLst>
                  <a:gd name="T0" fmla="*/ 307 w 308"/>
                  <a:gd name="T1" fmla="*/ 19 h 20"/>
                  <a:gd name="T2" fmla="*/ 0 w 308"/>
                  <a:gd name="T3" fmla="*/ 19 h 20"/>
                  <a:gd name="T4" fmla="*/ 0 w 308"/>
                  <a:gd name="T5" fmla="*/ 0 h 20"/>
                  <a:gd name="T6" fmla="*/ 307 w 308"/>
                  <a:gd name="T7" fmla="*/ 0 h 20"/>
                  <a:gd name="T8" fmla="*/ 307 w 308"/>
                  <a:gd name="T9" fmla="*/ 19 h 20"/>
                  <a:gd name="T10" fmla="*/ 0 60000 65536"/>
                  <a:gd name="T11" fmla="*/ 0 60000 65536"/>
                  <a:gd name="T12" fmla="*/ 0 60000 65536"/>
                  <a:gd name="T13" fmla="*/ 0 60000 65536"/>
                  <a:gd name="T14" fmla="*/ 0 60000 65536"/>
                  <a:gd name="T15" fmla="*/ 0 w 308"/>
                  <a:gd name="T16" fmla="*/ 0 h 20"/>
                  <a:gd name="T17" fmla="*/ 308 w 308"/>
                  <a:gd name="T18" fmla="*/ 20 h 20"/>
                </a:gdLst>
                <a:ahLst/>
                <a:cxnLst>
                  <a:cxn ang="T10">
                    <a:pos x="T0" y="T1"/>
                  </a:cxn>
                  <a:cxn ang="T11">
                    <a:pos x="T2" y="T3"/>
                  </a:cxn>
                  <a:cxn ang="T12">
                    <a:pos x="T4" y="T5"/>
                  </a:cxn>
                  <a:cxn ang="T13">
                    <a:pos x="T6" y="T7"/>
                  </a:cxn>
                  <a:cxn ang="T14">
                    <a:pos x="T8" y="T9"/>
                  </a:cxn>
                </a:cxnLst>
                <a:rect l="T15" t="T16" r="T17" b="T18"/>
                <a:pathLst>
                  <a:path w="308" h="20">
                    <a:moveTo>
                      <a:pt x="307" y="19"/>
                    </a:moveTo>
                    <a:lnTo>
                      <a:pt x="0" y="19"/>
                    </a:lnTo>
                    <a:lnTo>
                      <a:pt x="0" y="0"/>
                    </a:lnTo>
                    <a:lnTo>
                      <a:pt x="307" y="0"/>
                    </a:lnTo>
                    <a:lnTo>
                      <a:pt x="307" y="19"/>
                    </a:lnTo>
                  </a:path>
                </a:pathLst>
              </a:custGeom>
              <a:solidFill>
                <a:srgbClr val="9E9898"/>
              </a:solidFill>
              <a:ln w="9525" cap="rnd">
                <a:noFill/>
                <a:round/>
                <a:headEnd/>
                <a:tailEnd/>
              </a:ln>
            </p:spPr>
            <p:txBody>
              <a:bodyPr/>
              <a:lstStyle/>
              <a:p>
                <a:endParaRPr lang="zh-CN" altLang="en-US"/>
              </a:p>
            </p:txBody>
          </p:sp>
          <p:sp>
            <p:nvSpPr>
              <p:cNvPr id="16539" name="Freeform 54"/>
              <p:cNvSpPr>
                <a:spLocks/>
              </p:cNvSpPr>
              <p:nvPr/>
            </p:nvSpPr>
            <p:spPr bwMode="auto">
              <a:xfrm>
                <a:off x="3257" y="2502"/>
                <a:ext cx="345" cy="33"/>
              </a:xfrm>
              <a:custGeom>
                <a:avLst/>
                <a:gdLst>
                  <a:gd name="T0" fmla="*/ 344 w 345"/>
                  <a:gd name="T1" fmla="*/ 0 h 33"/>
                  <a:gd name="T2" fmla="*/ 311 w 345"/>
                  <a:gd name="T3" fmla="*/ 32 h 33"/>
                  <a:gd name="T4" fmla="*/ 0 w 345"/>
                  <a:gd name="T5" fmla="*/ 32 h 33"/>
                  <a:gd name="T6" fmla="*/ 33 w 345"/>
                  <a:gd name="T7" fmla="*/ 0 h 33"/>
                  <a:gd name="T8" fmla="*/ 344 w 345"/>
                  <a:gd name="T9" fmla="*/ 0 h 33"/>
                  <a:gd name="T10" fmla="*/ 0 60000 65536"/>
                  <a:gd name="T11" fmla="*/ 0 60000 65536"/>
                  <a:gd name="T12" fmla="*/ 0 60000 65536"/>
                  <a:gd name="T13" fmla="*/ 0 60000 65536"/>
                  <a:gd name="T14" fmla="*/ 0 60000 65536"/>
                  <a:gd name="T15" fmla="*/ 0 w 345"/>
                  <a:gd name="T16" fmla="*/ 0 h 33"/>
                  <a:gd name="T17" fmla="*/ 345 w 345"/>
                  <a:gd name="T18" fmla="*/ 33 h 33"/>
                </a:gdLst>
                <a:ahLst/>
                <a:cxnLst>
                  <a:cxn ang="T10">
                    <a:pos x="T0" y="T1"/>
                  </a:cxn>
                  <a:cxn ang="T11">
                    <a:pos x="T2" y="T3"/>
                  </a:cxn>
                  <a:cxn ang="T12">
                    <a:pos x="T4" y="T5"/>
                  </a:cxn>
                  <a:cxn ang="T13">
                    <a:pos x="T6" y="T7"/>
                  </a:cxn>
                  <a:cxn ang="T14">
                    <a:pos x="T8" y="T9"/>
                  </a:cxn>
                </a:cxnLst>
                <a:rect l="T15" t="T16" r="T17" b="T18"/>
                <a:pathLst>
                  <a:path w="345" h="33">
                    <a:moveTo>
                      <a:pt x="344" y="0"/>
                    </a:moveTo>
                    <a:lnTo>
                      <a:pt x="311" y="32"/>
                    </a:lnTo>
                    <a:lnTo>
                      <a:pt x="0" y="32"/>
                    </a:lnTo>
                    <a:lnTo>
                      <a:pt x="33" y="0"/>
                    </a:lnTo>
                    <a:lnTo>
                      <a:pt x="344" y="0"/>
                    </a:lnTo>
                  </a:path>
                </a:pathLst>
              </a:custGeom>
              <a:solidFill>
                <a:srgbClr val="DADADA"/>
              </a:solidFill>
              <a:ln w="9525" cap="rnd">
                <a:noFill/>
                <a:round/>
                <a:headEnd/>
                <a:tailEnd/>
              </a:ln>
            </p:spPr>
            <p:txBody>
              <a:bodyPr/>
              <a:lstStyle/>
              <a:p>
                <a:endParaRPr lang="zh-CN" altLang="en-US"/>
              </a:p>
            </p:txBody>
          </p:sp>
          <p:grpSp>
            <p:nvGrpSpPr>
              <p:cNvPr id="16540" name="Group 55"/>
              <p:cNvGrpSpPr>
                <a:grpSpLocks/>
              </p:cNvGrpSpPr>
              <p:nvPr/>
            </p:nvGrpSpPr>
            <p:grpSpPr bwMode="auto">
              <a:xfrm>
                <a:off x="3279" y="2508"/>
                <a:ext cx="300" cy="21"/>
                <a:chOff x="3279" y="2508"/>
                <a:chExt cx="300" cy="21"/>
              </a:xfrm>
            </p:grpSpPr>
            <p:sp>
              <p:nvSpPr>
                <p:cNvPr id="16542" name="Line 56"/>
                <p:cNvSpPr>
                  <a:spLocks noChangeShapeType="1"/>
                </p:cNvSpPr>
                <p:nvPr/>
              </p:nvSpPr>
              <p:spPr bwMode="auto">
                <a:xfrm>
                  <a:off x="3298" y="2508"/>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43" name="Line 57"/>
                <p:cNvSpPr>
                  <a:spLocks noChangeShapeType="1"/>
                </p:cNvSpPr>
                <p:nvPr/>
              </p:nvSpPr>
              <p:spPr bwMode="auto">
                <a:xfrm>
                  <a:off x="3291" y="2517"/>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44" name="Line 58"/>
                <p:cNvSpPr>
                  <a:spLocks noChangeShapeType="1"/>
                </p:cNvSpPr>
                <p:nvPr/>
              </p:nvSpPr>
              <p:spPr bwMode="auto">
                <a:xfrm>
                  <a:off x="3285" y="2523"/>
                  <a:ext cx="279"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45" name="Line 59"/>
                <p:cNvSpPr>
                  <a:spLocks noChangeShapeType="1"/>
                </p:cNvSpPr>
                <p:nvPr/>
              </p:nvSpPr>
              <p:spPr bwMode="auto">
                <a:xfrm>
                  <a:off x="3279" y="2529"/>
                  <a:ext cx="280" cy="0"/>
                </a:xfrm>
                <a:prstGeom prst="line">
                  <a:avLst/>
                </a:prstGeom>
                <a:noFill/>
                <a:ln w="12700">
                  <a:solidFill>
                    <a:srgbClr val="6B645F"/>
                  </a:solidFill>
                  <a:round/>
                  <a:headEnd type="none" w="sm" len="sm"/>
                  <a:tailEnd type="none" w="sm" len="sm"/>
                </a:ln>
              </p:spPr>
              <p:txBody>
                <a:bodyPr anchor="ctr"/>
                <a:lstStyle/>
                <a:p>
                  <a:endParaRPr lang="zh-CN" altLang="en-US"/>
                </a:p>
              </p:txBody>
            </p:sp>
          </p:grpSp>
          <p:sp>
            <p:nvSpPr>
              <p:cNvPr id="16541" name="Freeform 60"/>
              <p:cNvSpPr>
                <a:spLocks/>
              </p:cNvSpPr>
              <p:nvPr/>
            </p:nvSpPr>
            <p:spPr bwMode="auto">
              <a:xfrm>
                <a:off x="3364" y="2264"/>
                <a:ext cx="185" cy="140"/>
              </a:xfrm>
              <a:custGeom>
                <a:avLst/>
                <a:gdLst>
                  <a:gd name="T0" fmla="*/ 184 w 185"/>
                  <a:gd name="T1" fmla="*/ 139 h 140"/>
                  <a:gd name="T2" fmla="*/ 0 w 185"/>
                  <a:gd name="T3" fmla="*/ 139 h 140"/>
                  <a:gd name="T4" fmla="*/ 0 w 185"/>
                  <a:gd name="T5" fmla="*/ 0 h 140"/>
                  <a:gd name="T6" fmla="*/ 184 w 185"/>
                  <a:gd name="T7" fmla="*/ 0 h 140"/>
                  <a:gd name="T8" fmla="*/ 184 w 185"/>
                  <a:gd name="T9" fmla="*/ 139 h 140"/>
                  <a:gd name="T10" fmla="*/ 0 60000 65536"/>
                  <a:gd name="T11" fmla="*/ 0 60000 65536"/>
                  <a:gd name="T12" fmla="*/ 0 60000 65536"/>
                  <a:gd name="T13" fmla="*/ 0 60000 65536"/>
                  <a:gd name="T14" fmla="*/ 0 60000 65536"/>
                  <a:gd name="T15" fmla="*/ 0 w 185"/>
                  <a:gd name="T16" fmla="*/ 0 h 140"/>
                  <a:gd name="T17" fmla="*/ 185 w 185"/>
                  <a:gd name="T18" fmla="*/ 140 h 140"/>
                </a:gdLst>
                <a:ahLst/>
                <a:cxnLst>
                  <a:cxn ang="T10">
                    <a:pos x="T0" y="T1"/>
                  </a:cxn>
                  <a:cxn ang="T11">
                    <a:pos x="T2" y="T3"/>
                  </a:cxn>
                  <a:cxn ang="T12">
                    <a:pos x="T4" y="T5"/>
                  </a:cxn>
                  <a:cxn ang="T13">
                    <a:pos x="T6" y="T7"/>
                  </a:cxn>
                  <a:cxn ang="T14">
                    <a:pos x="T8" y="T9"/>
                  </a:cxn>
                </a:cxnLst>
                <a:rect l="T15" t="T16" r="T17" b="T18"/>
                <a:pathLst>
                  <a:path w="185" h="140">
                    <a:moveTo>
                      <a:pt x="184" y="139"/>
                    </a:moveTo>
                    <a:lnTo>
                      <a:pt x="0" y="139"/>
                    </a:lnTo>
                    <a:lnTo>
                      <a:pt x="0" y="0"/>
                    </a:lnTo>
                    <a:lnTo>
                      <a:pt x="184" y="0"/>
                    </a:lnTo>
                    <a:lnTo>
                      <a:pt x="184" y="139"/>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grpSp>
          <p:nvGrpSpPr>
            <p:cNvPr id="16467" name="Group 61"/>
            <p:cNvGrpSpPr>
              <a:grpSpLocks/>
            </p:cNvGrpSpPr>
            <p:nvPr/>
          </p:nvGrpSpPr>
          <p:grpSpPr bwMode="auto">
            <a:xfrm>
              <a:off x="4513" y="2114"/>
              <a:ext cx="226" cy="216"/>
              <a:chOff x="3257" y="2202"/>
              <a:chExt cx="356" cy="352"/>
            </a:xfrm>
          </p:grpSpPr>
          <p:sp>
            <p:nvSpPr>
              <p:cNvPr id="16508" name="Freeform 62"/>
              <p:cNvSpPr>
                <a:spLocks/>
              </p:cNvSpPr>
              <p:nvPr/>
            </p:nvSpPr>
            <p:spPr bwMode="auto">
              <a:xfrm>
                <a:off x="3378" y="2439"/>
                <a:ext cx="173" cy="41"/>
              </a:xfrm>
              <a:custGeom>
                <a:avLst/>
                <a:gdLst>
                  <a:gd name="T0" fmla="*/ 0 w 173"/>
                  <a:gd name="T1" fmla="*/ 40 h 41"/>
                  <a:gd name="T2" fmla="*/ 130 w 173"/>
                  <a:gd name="T3" fmla="*/ 40 h 41"/>
                  <a:gd name="T4" fmla="*/ 172 w 173"/>
                  <a:gd name="T5" fmla="*/ 0 h 41"/>
                  <a:gd name="T6" fmla="*/ 40 w 173"/>
                  <a:gd name="T7" fmla="*/ 0 h 41"/>
                  <a:gd name="T8" fmla="*/ 0 w 173"/>
                  <a:gd name="T9" fmla="*/ 40 h 41"/>
                  <a:gd name="T10" fmla="*/ 0 60000 65536"/>
                  <a:gd name="T11" fmla="*/ 0 60000 65536"/>
                  <a:gd name="T12" fmla="*/ 0 60000 65536"/>
                  <a:gd name="T13" fmla="*/ 0 60000 65536"/>
                  <a:gd name="T14" fmla="*/ 0 60000 65536"/>
                  <a:gd name="T15" fmla="*/ 0 w 173"/>
                  <a:gd name="T16" fmla="*/ 0 h 41"/>
                  <a:gd name="T17" fmla="*/ 173 w 173"/>
                  <a:gd name="T18" fmla="*/ 41 h 41"/>
                </a:gdLst>
                <a:ahLst/>
                <a:cxnLst>
                  <a:cxn ang="T10">
                    <a:pos x="T0" y="T1"/>
                  </a:cxn>
                  <a:cxn ang="T11">
                    <a:pos x="T2" y="T3"/>
                  </a:cxn>
                  <a:cxn ang="T12">
                    <a:pos x="T4" y="T5"/>
                  </a:cxn>
                  <a:cxn ang="T13">
                    <a:pos x="T6" y="T7"/>
                  </a:cxn>
                  <a:cxn ang="T14">
                    <a:pos x="T8" y="T9"/>
                  </a:cxn>
                </a:cxnLst>
                <a:rect l="T15" t="T16" r="T17" b="T18"/>
                <a:pathLst>
                  <a:path w="173" h="41">
                    <a:moveTo>
                      <a:pt x="0" y="40"/>
                    </a:moveTo>
                    <a:lnTo>
                      <a:pt x="130" y="40"/>
                    </a:lnTo>
                    <a:lnTo>
                      <a:pt x="172" y="0"/>
                    </a:lnTo>
                    <a:lnTo>
                      <a:pt x="40" y="0"/>
                    </a:lnTo>
                    <a:lnTo>
                      <a:pt x="0" y="40"/>
                    </a:lnTo>
                  </a:path>
                </a:pathLst>
              </a:custGeom>
              <a:solidFill>
                <a:srgbClr val="DADADA"/>
              </a:solidFill>
              <a:ln w="9525" cap="rnd">
                <a:noFill/>
                <a:round/>
                <a:headEnd/>
                <a:tailEnd/>
              </a:ln>
            </p:spPr>
            <p:txBody>
              <a:bodyPr/>
              <a:lstStyle/>
              <a:p>
                <a:endParaRPr lang="zh-CN" altLang="en-US"/>
              </a:p>
            </p:txBody>
          </p:sp>
          <p:sp>
            <p:nvSpPr>
              <p:cNvPr id="16509" name="Freeform 63"/>
              <p:cNvSpPr>
                <a:spLocks/>
              </p:cNvSpPr>
              <p:nvPr/>
            </p:nvSpPr>
            <p:spPr bwMode="auto">
              <a:xfrm>
                <a:off x="3428" y="2447"/>
                <a:ext cx="62" cy="21"/>
              </a:xfrm>
              <a:custGeom>
                <a:avLst/>
                <a:gdLst>
                  <a:gd name="T0" fmla="*/ 0 w 62"/>
                  <a:gd name="T1" fmla="*/ 20 h 21"/>
                  <a:gd name="T2" fmla="*/ 61 w 62"/>
                  <a:gd name="T3" fmla="*/ 20 h 21"/>
                  <a:gd name="T4" fmla="*/ 61 w 62"/>
                  <a:gd name="T5" fmla="*/ 0 h 21"/>
                  <a:gd name="T6" fmla="*/ 0 w 62"/>
                  <a:gd name="T7" fmla="*/ 0 h 21"/>
                  <a:gd name="T8" fmla="*/ 0 w 62"/>
                  <a:gd name="T9" fmla="*/ 20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0" y="20"/>
                    </a:moveTo>
                    <a:lnTo>
                      <a:pt x="61" y="20"/>
                    </a:lnTo>
                    <a:lnTo>
                      <a:pt x="61" y="0"/>
                    </a:lnTo>
                    <a:lnTo>
                      <a:pt x="0" y="0"/>
                    </a:lnTo>
                    <a:lnTo>
                      <a:pt x="0" y="20"/>
                    </a:lnTo>
                  </a:path>
                </a:pathLst>
              </a:custGeom>
              <a:solidFill>
                <a:srgbClr val="9E9898"/>
              </a:solidFill>
              <a:ln w="9525" cap="rnd">
                <a:noFill/>
                <a:round/>
                <a:headEnd/>
                <a:tailEnd/>
              </a:ln>
            </p:spPr>
            <p:txBody>
              <a:bodyPr/>
              <a:lstStyle/>
              <a:p>
                <a:endParaRPr lang="zh-CN" altLang="en-US"/>
              </a:p>
            </p:txBody>
          </p:sp>
          <p:sp>
            <p:nvSpPr>
              <p:cNvPr id="16510" name="Freeform 64"/>
              <p:cNvSpPr>
                <a:spLocks/>
              </p:cNvSpPr>
              <p:nvPr/>
            </p:nvSpPr>
            <p:spPr bwMode="auto">
              <a:xfrm>
                <a:off x="3507" y="2436"/>
                <a:ext cx="56" cy="57"/>
              </a:xfrm>
              <a:custGeom>
                <a:avLst/>
                <a:gdLst>
                  <a:gd name="T0" fmla="*/ 55 w 56"/>
                  <a:gd name="T1" fmla="*/ 1 h 57"/>
                  <a:gd name="T2" fmla="*/ 44 w 56"/>
                  <a:gd name="T3" fmla="*/ 0 h 57"/>
                  <a:gd name="T4" fmla="*/ 0 w 56"/>
                  <a:gd name="T5" fmla="*/ 44 h 57"/>
                  <a:gd name="T6" fmla="*/ 0 w 56"/>
                  <a:gd name="T7" fmla="*/ 56 h 57"/>
                  <a:gd name="T8" fmla="*/ 55 w 56"/>
                  <a:gd name="T9" fmla="*/ 1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1"/>
                    </a:moveTo>
                    <a:lnTo>
                      <a:pt x="44" y="0"/>
                    </a:lnTo>
                    <a:lnTo>
                      <a:pt x="0" y="44"/>
                    </a:lnTo>
                    <a:lnTo>
                      <a:pt x="0" y="56"/>
                    </a:lnTo>
                    <a:lnTo>
                      <a:pt x="55" y="1"/>
                    </a:lnTo>
                  </a:path>
                </a:pathLst>
              </a:custGeom>
              <a:solidFill>
                <a:srgbClr val="6B645F"/>
              </a:solidFill>
              <a:ln w="9525" cap="rnd">
                <a:noFill/>
                <a:round/>
                <a:headEnd/>
                <a:tailEnd/>
              </a:ln>
            </p:spPr>
            <p:txBody>
              <a:bodyPr/>
              <a:lstStyle/>
              <a:p>
                <a:endParaRPr lang="zh-CN" altLang="en-US"/>
              </a:p>
            </p:txBody>
          </p:sp>
          <p:sp>
            <p:nvSpPr>
              <p:cNvPr id="16511" name="Freeform 65"/>
              <p:cNvSpPr>
                <a:spLocks/>
              </p:cNvSpPr>
              <p:nvPr/>
            </p:nvSpPr>
            <p:spPr bwMode="auto">
              <a:xfrm>
                <a:off x="3378" y="2481"/>
                <a:ext cx="130" cy="17"/>
              </a:xfrm>
              <a:custGeom>
                <a:avLst/>
                <a:gdLst>
                  <a:gd name="T0" fmla="*/ 129 w 130"/>
                  <a:gd name="T1" fmla="*/ 16 h 17"/>
                  <a:gd name="T2" fmla="*/ 0 w 130"/>
                  <a:gd name="T3" fmla="*/ 16 h 17"/>
                  <a:gd name="T4" fmla="*/ 0 w 130"/>
                  <a:gd name="T5" fmla="*/ 0 h 17"/>
                  <a:gd name="T6" fmla="*/ 129 w 130"/>
                  <a:gd name="T7" fmla="*/ 0 h 17"/>
                  <a:gd name="T8" fmla="*/ 129 w 130"/>
                  <a:gd name="T9" fmla="*/ 16 h 17"/>
                  <a:gd name="T10" fmla="*/ 0 60000 65536"/>
                  <a:gd name="T11" fmla="*/ 0 60000 65536"/>
                  <a:gd name="T12" fmla="*/ 0 60000 65536"/>
                  <a:gd name="T13" fmla="*/ 0 60000 65536"/>
                  <a:gd name="T14" fmla="*/ 0 60000 65536"/>
                  <a:gd name="T15" fmla="*/ 0 w 130"/>
                  <a:gd name="T16" fmla="*/ 0 h 17"/>
                  <a:gd name="T17" fmla="*/ 130 w 130"/>
                  <a:gd name="T18" fmla="*/ 17 h 17"/>
                </a:gdLst>
                <a:ahLst/>
                <a:cxnLst>
                  <a:cxn ang="T10">
                    <a:pos x="T0" y="T1"/>
                  </a:cxn>
                  <a:cxn ang="T11">
                    <a:pos x="T2" y="T3"/>
                  </a:cxn>
                  <a:cxn ang="T12">
                    <a:pos x="T4" y="T5"/>
                  </a:cxn>
                  <a:cxn ang="T13">
                    <a:pos x="T6" y="T7"/>
                  </a:cxn>
                  <a:cxn ang="T14">
                    <a:pos x="T8" y="T9"/>
                  </a:cxn>
                </a:cxnLst>
                <a:rect l="T15" t="T16" r="T17" b="T18"/>
                <a:pathLst>
                  <a:path w="130" h="17">
                    <a:moveTo>
                      <a:pt x="129" y="16"/>
                    </a:moveTo>
                    <a:lnTo>
                      <a:pt x="0" y="16"/>
                    </a:lnTo>
                    <a:lnTo>
                      <a:pt x="0" y="0"/>
                    </a:lnTo>
                    <a:lnTo>
                      <a:pt x="129" y="0"/>
                    </a:lnTo>
                    <a:lnTo>
                      <a:pt x="129" y="16"/>
                    </a:lnTo>
                  </a:path>
                </a:pathLst>
              </a:custGeom>
              <a:solidFill>
                <a:srgbClr val="9E9898"/>
              </a:solidFill>
              <a:ln w="9525" cap="rnd">
                <a:noFill/>
                <a:round/>
                <a:headEnd/>
                <a:tailEnd/>
              </a:ln>
            </p:spPr>
            <p:txBody>
              <a:bodyPr/>
              <a:lstStyle/>
              <a:p>
                <a:endParaRPr lang="zh-CN" altLang="en-US"/>
              </a:p>
            </p:txBody>
          </p:sp>
          <p:sp>
            <p:nvSpPr>
              <p:cNvPr id="16512" name="Freeform 66"/>
              <p:cNvSpPr>
                <a:spLocks/>
              </p:cNvSpPr>
              <p:nvPr/>
            </p:nvSpPr>
            <p:spPr bwMode="auto">
              <a:xfrm>
                <a:off x="3428" y="2441"/>
                <a:ext cx="89" cy="28"/>
              </a:xfrm>
              <a:custGeom>
                <a:avLst/>
                <a:gdLst>
                  <a:gd name="T0" fmla="*/ 0 w 89"/>
                  <a:gd name="T1" fmla="*/ 0 h 28"/>
                  <a:gd name="T2" fmla="*/ 0 w 89"/>
                  <a:gd name="T3" fmla="*/ 7 h 28"/>
                  <a:gd name="T4" fmla="*/ 62 w 89"/>
                  <a:gd name="T5" fmla="*/ 7 h 28"/>
                  <a:gd name="T6" fmla="*/ 62 w 89"/>
                  <a:gd name="T7" fmla="*/ 27 h 28"/>
                  <a:gd name="T8" fmla="*/ 88 w 89"/>
                  <a:gd name="T9" fmla="*/ 0 h 28"/>
                  <a:gd name="T10" fmla="*/ 0 w 89"/>
                  <a:gd name="T11" fmla="*/ 0 h 28"/>
                  <a:gd name="T12" fmla="*/ 0 60000 65536"/>
                  <a:gd name="T13" fmla="*/ 0 60000 65536"/>
                  <a:gd name="T14" fmla="*/ 0 60000 65536"/>
                  <a:gd name="T15" fmla="*/ 0 60000 65536"/>
                  <a:gd name="T16" fmla="*/ 0 60000 65536"/>
                  <a:gd name="T17" fmla="*/ 0 60000 65536"/>
                  <a:gd name="T18" fmla="*/ 0 w 89"/>
                  <a:gd name="T19" fmla="*/ 0 h 28"/>
                  <a:gd name="T20" fmla="*/ 89 w 8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89" h="28">
                    <a:moveTo>
                      <a:pt x="0" y="0"/>
                    </a:moveTo>
                    <a:lnTo>
                      <a:pt x="0" y="7"/>
                    </a:lnTo>
                    <a:lnTo>
                      <a:pt x="62" y="7"/>
                    </a:lnTo>
                    <a:lnTo>
                      <a:pt x="62" y="27"/>
                    </a:lnTo>
                    <a:lnTo>
                      <a:pt x="88" y="0"/>
                    </a:lnTo>
                    <a:lnTo>
                      <a:pt x="0" y="0"/>
                    </a:lnTo>
                  </a:path>
                </a:pathLst>
              </a:custGeom>
              <a:solidFill>
                <a:srgbClr val="6B645F"/>
              </a:solidFill>
              <a:ln w="9525" cap="rnd">
                <a:noFill/>
                <a:round/>
                <a:headEnd/>
                <a:tailEnd/>
              </a:ln>
            </p:spPr>
            <p:txBody>
              <a:bodyPr/>
              <a:lstStyle/>
              <a:p>
                <a:endParaRPr lang="zh-CN" altLang="en-US"/>
              </a:p>
            </p:txBody>
          </p:sp>
          <p:sp>
            <p:nvSpPr>
              <p:cNvPr id="16513" name="Rectangle 67"/>
              <p:cNvSpPr>
                <a:spLocks noChangeArrowheads="1"/>
              </p:cNvSpPr>
              <p:nvPr/>
            </p:nvSpPr>
            <p:spPr bwMode="auto">
              <a:xfrm>
                <a:off x="3329" y="2231"/>
                <a:ext cx="254" cy="212"/>
              </a:xfrm>
              <a:prstGeom prst="rect">
                <a:avLst/>
              </a:prstGeom>
              <a:solidFill>
                <a:srgbClr val="9E9898"/>
              </a:solidFill>
              <a:ln w="9525">
                <a:noFill/>
                <a:miter lim="800000"/>
                <a:headEnd/>
                <a:tailEnd/>
              </a:ln>
            </p:spPr>
            <p:txBody>
              <a:bodyPr anchor="ctr"/>
              <a:lstStyle/>
              <a:p>
                <a:pPr eaLnBrk="0" hangingPunct="0"/>
                <a:endParaRPr lang="zh-CN" altLang="en-US">
                  <a:ea typeface="黑体" pitchFamily="49" charset="-122"/>
                </a:endParaRPr>
              </a:p>
            </p:txBody>
          </p:sp>
          <p:sp>
            <p:nvSpPr>
              <p:cNvPr id="16514" name="Freeform 68"/>
              <p:cNvSpPr>
                <a:spLocks/>
              </p:cNvSpPr>
              <p:nvPr/>
            </p:nvSpPr>
            <p:spPr bwMode="auto">
              <a:xfrm>
                <a:off x="3565" y="2502"/>
                <a:ext cx="37" cy="51"/>
              </a:xfrm>
              <a:custGeom>
                <a:avLst/>
                <a:gdLst>
                  <a:gd name="T0" fmla="*/ 0 w 37"/>
                  <a:gd name="T1" fmla="*/ 50 h 51"/>
                  <a:gd name="T2" fmla="*/ 0 w 37"/>
                  <a:gd name="T3" fmla="*/ 33 h 51"/>
                  <a:gd name="T4" fmla="*/ 36 w 37"/>
                  <a:gd name="T5" fmla="*/ 0 h 51"/>
                  <a:gd name="T6" fmla="*/ 36 w 37"/>
                  <a:gd name="T7" fmla="*/ 17 h 51"/>
                  <a:gd name="T8" fmla="*/ 0 w 37"/>
                  <a:gd name="T9" fmla="*/ 50 h 51"/>
                  <a:gd name="T10" fmla="*/ 0 60000 65536"/>
                  <a:gd name="T11" fmla="*/ 0 60000 65536"/>
                  <a:gd name="T12" fmla="*/ 0 60000 65536"/>
                  <a:gd name="T13" fmla="*/ 0 60000 65536"/>
                  <a:gd name="T14" fmla="*/ 0 60000 65536"/>
                  <a:gd name="T15" fmla="*/ 0 w 37"/>
                  <a:gd name="T16" fmla="*/ 0 h 51"/>
                  <a:gd name="T17" fmla="*/ 37 w 37"/>
                  <a:gd name="T18" fmla="*/ 51 h 51"/>
                </a:gdLst>
                <a:ahLst/>
                <a:cxnLst>
                  <a:cxn ang="T10">
                    <a:pos x="T0" y="T1"/>
                  </a:cxn>
                  <a:cxn ang="T11">
                    <a:pos x="T2" y="T3"/>
                  </a:cxn>
                  <a:cxn ang="T12">
                    <a:pos x="T4" y="T5"/>
                  </a:cxn>
                  <a:cxn ang="T13">
                    <a:pos x="T6" y="T7"/>
                  </a:cxn>
                  <a:cxn ang="T14">
                    <a:pos x="T8" y="T9"/>
                  </a:cxn>
                </a:cxnLst>
                <a:rect l="T15" t="T16" r="T17" b="T18"/>
                <a:pathLst>
                  <a:path w="37" h="51">
                    <a:moveTo>
                      <a:pt x="0" y="50"/>
                    </a:moveTo>
                    <a:lnTo>
                      <a:pt x="0" y="33"/>
                    </a:lnTo>
                    <a:lnTo>
                      <a:pt x="36" y="0"/>
                    </a:lnTo>
                    <a:lnTo>
                      <a:pt x="36" y="17"/>
                    </a:lnTo>
                    <a:lnTo>
                      <a:pt x="0" y="50"/>
                    </a:lnTo>
                  </a:path>
                </a:pathLst>
              </a:custGeom>
              <a:solidFill>
                <a:srgbClr val="6B645F"/>
              </a:solidFill>
              <a:ln w="9525" cap="rnd">
                <a:noFill/>
                <a:round/>
                <a:headEnd/>
                <a:tailEnd/>
              </a:ln>
            </p:spPr>
            <p:txBody>
              <a:bodyPr/>
              <a:lstStyle/>
              <a:p>
                <a:endParaRPr lang="zh-CN" altLang="en-US"/>
              </a:p>
            </p:txBody>
          </p:sp>
          <p:sp>
            <p:nvSpPr>
              <p:cNvPr id="16515" name="Freeform 69"/>
              <p:cNvSpPr>
                <a:spLocks/>
              </p:cNvSpPr>
              <p:nvPr/>
            </p:nvSpPr>
            <p:spPr bwMode="auto">
              <a:xfrm>
                <a:off x="3584" y="2202"/>
                <a:ext cx="29" cy="242"/>
              </a:xfrm>
              <a:custGeom>
                <a:avLst/>
                <a:gdLst>
                  <a:gd name="T0" fmla="*/ 0 w 29"/>
                  <a:gd name="T1" fmla="*/ 29 h 242"/>
                  <a:gd name="T2" fmla="*/ 28 w 29"/>
                  <a:gd name="T3" fmla="*/ 0 h 242"/>
                  <a:gd name="T4" fmla="*/ 28 w 29"/>
                  <a:gd name="T5" fmla="*/ 212 h 242"/>
                  <a:gd name="T6" fmla="*/ 0 w 29"/>
                  <a:gd name="T7" fmla="*/ 241 h 242"/>
                  <a:gd name="T8" fmla="*/ 0 w 29"/>
                  <a:gd name="T9" fmla="*/ 29 h 242"/>
                  <a:gd name="T10" fmla="*/ 0 60000 65536"/>
                  <a:gd name="T11" fmla="*/ 0 60000 65536"/>
                  <a:gd name="T12" fmla="*/ 0 60000 65536"/>
                  <a:gd name="T13" fmla="*/ 0 60000 65536"/>
                  <a:gd name="T14" fmla="*/ 0 60000 65536"/>
                  <a:gd name="T15" fmla="*/ 0 w 29"/>
                  <a:gd name="T16" fmla="*/ 0 h 242"/>
                  <a:gd name="T17" fmla="*/ 29 w 29"/>
                  <a:gd name="T18" fmla="*/ 242 h 242"/>
                </a:gdLst>
                <a:ahLst/>
                <a:cxnLst>
                  <a:cxn ang="T10">
                    <a:pos x="T0" y="T1"/>
                  </a:cxn>
                  <a:cxn ang="T11">
                    <a:pos x="T2" y="T3"/>
                  </a:cxn>
                  <a:cxn ang="T12">
                    <a:pos x="T4" y="T5"/>
                  </a:cxn>
                  <a:cxn ang="T13">
                    <a:pos x="T6" y="T7"/>
                  </a:cxn>
                  <a:cxn ang="T14">
                    <a:pos x="T8" y="T9"/>
                  </a:cxn>
                </a:cxnLst>
                <a:rect l="T15" t="T16" r="T17" b="T18"/>
                <a:pathLst>
                  <a:path w="29" h="242">
                    <a:moveTo>
                      <a:pt x="0" y="29"/>
                    </a:moveTo>
                    <a:lnTo>
                      <a:pt x="28" y="0"/>
                    </a:lnTo>
                    <a:lnTo>
                      <a:pt x="28" y="212"/>
                    </a:lnTo>
                    <a:lnTo>
                      <a:pt x="0" y="241"/>
                    </a:lnTo>
                    <a:lnTo>
                      <a:pt x="0" y="29"/>
                    </a:lnTo>
                  </a:path>
                </a:pathLst>
              </a:custGeom>
              <a:solidFill>
                <a:srgbClr val="6B645F"/>
              </a:solidFill>
              <a:ln w="9525" cap="rnd">
                <a:noFill/>
                <a:round/>
                <a:headEnd/>
                <a:tailEnd/>
              </a:ln>
            </p:spPr>
            <p:txBody>
              <a:bodyPr/>
              <a:lstStyle/>
              <a:p>
                <a:endParaRPr lang="zh-CN" altLang="en-US"/>
              </a:p>
            </p:txBody>
          </p:sp>
          <p:sp>
            <p:nvSpPr>
              <p:cNvPr id="16516" name="Freeform 70"/>
              <p:cNvSpPr>
                <a:spLocks/>
              </p:cNvSpPr>
              <p:nvPr/>
            </p:nvSpPr>
            <p:spPr bwMode="auto">
              <a:xfrm>
                <a:off x="3327" y="2203"/>
                <a:ext cx="284" cy="28"/>
              </a:xfrm>
              <a:custGeom>
                <a:avLst/>
                <a:gdLst>
                  <a:gd name="T0" fmla="*/ 0 w 284"/>
                  <a:gd name="T1" fmla="*/ 27 h 28"/>
                  <a:gd name="T2" fmla="*/ 28 w 284"/>
                  <a:gd name="T3" fmla="*/ 0 h 28"/>
                  <a:gd name="T4" fmla="*/ 283 w 284"/>
                  <a:gd name="T5" fmla="*/ 0 h 28"/>
                  <a:gd name="T6" fmla="*/ 254 w 284"/>
                  <a:gd name="T7" fmla="*/ 27 h 28"/>
                  <a:gd name="T8" fmla="*/ 0 w 284"/>
                  <a:gd name="T9" fmla="*/ 27 h 28"/>
                  <a:gd name="T10" fmla="*/ 0 60000 65536"/>
                  <a:gd name="T11" fmla="*/ 0 60000 65536"/>
                  <a:gd name="T12" fmla="*/ 0 60000 65536"/>
                  <a:gd name="T13" fmla="*/ 0 60000 65536"/>
                  <a:gd name="T14" fmla="*/ 0 60000 65536"/>
                  <a:gd name="T15" fmla="*/ 0 w 284"/>
                  <a:gd name="T16" fmla="*/ 0 h 28"/>
                  <a:gd name="T17" fmla="*/ 284 w 284"/>
                  <a:gd name="T18" fmla="*/ 28 h 28"/>
                </a:gdLst>
                <a:ahLst/>
                <a:cxnLst>
                  <a:cxn ang="T10">
                    <a:pos x="T0" y="T1"/>
                  </a:cxn>
                  <a:cxn ang="T11">
                    <a:pos x="T2" y="T3"/>
                  </a:cxn>
                  <a:cxn ang="T12">
                    <a:pos x="T4" y="T5"/>
                  </a:cxn>
                  <a:cxn ang="T13">
                    <a:pos x="T6" y="T7"/>
                  </a:cxn>
                  <a:cxn ang="T14">
                    <a:pos x="T8" y="T9"/>
                  </a:cxn>
                </a:cxnLst>
                <a:rect l="T15" t="T16" r="T17" b="T18"/>
                <a:pathLst>
                  <a:path w="284" h="28">
                    <a:moveTo>
                      <a:pt x="0" y="27"/>
                    </a:moveTo>
                    <a:lnTo>
                      <a:pt x="28" y="0"/>
                    </a:lnTo>
                    <a:lnTo>
                      <a:pt x="283" y="0"/>
                    </a:lnTo>
                    <a:lnTo>
                      <a:pt x="254" y="27"/>
                    </a:lnTo>
                    <a:lnTo>
                      <a:pt x="0" y="27"/>
                    </a:lnTo>
                  </a:path>
                </a:pathLst>
              </a:custGeom>
              <a:solidFill>
                <a:srgbClr val="DADADA"/>
              </a:solidFill>
              <a:ln w="9525" cap="rnd">
                <a:noFill/>
                <a:round/>
                <a:headEnd/>
                <a:tailEnd/>
              </a:ln>
            </p:spPr>
            <p:txBody>
              <a:bodyPr/>
              <a:lstStyle/>
              <a:p>
                <a:endParaRPr lang="zh-CN" altLang="en-US"/>
              </a:p>
            </p:txBody>
          </p:sp>
          <p:sp>
            <p:nvSpPr>
              <p:cNvPr id="16517" name="Freeform 71"/>
              <p:cNvSpPr>
                <a:spLocks/>
              </p:cNvSpPr>
              <p:nvPr/>
            </p:nvSpPr>
            <p:spPr bwMode="auto">
              <a:xfrm>
                <a:off x="3354" y="2257"/>
                <a:ext cx="205" cy="153"/>
              </a:xfrm>
              <a:custGeom>
                <a:avLst/>
                <a:gdLst>
                  <a:gd name="T0" fmla="*/ 204 w 205"/>
                  <a:gd name="T1" fmla="*/ 152 h 153"/>
                  <a:gd name="T2" fmla="*/ 0 w 205"/>
                  <a:gd name="T3" fmla="*/ 152 h 153"/>
                  <a:gd name="T4" fmla="*/ 0 w 205"/>
                  <a:gd name="T5" fmla="*/ 0 h 153"/>
                  <a:gd name="T6" fmla="*/ 204 w 205"/>
                  <a:gd name="T7" fmla="*/ 0 h 153"/>
                  <a:gd name="T8" fmla="*/ 204 w 205"/>
                  <a:gd name="T9" fmla="*/ 152 h 153"/>
                  <a:gd name="T10" fmla="*/ 0 60000 65536"/>
                  <a:gd name="T11" fmla="*/ 0 60000 65536"/>
                  <a:gd name="T12" fmla="*/ 0 60000 65536"/>
                  <a:gd name="T13" fmla="*/ 0 60000 65536"/>
                  <a:gd name="T14" fmla="*/ 0 60000 65536"/>
                  <a:gd name="T15" fmla="*/ 0 w 205"/>
                  <a:gd name="T16" fmla="*/ 0 h 153"/>
                  <a:gd name="T17" fmla="*/ 205 w 205"/>
                  <a:gd name="T18" fmla="*/ 153 h 153"/>
                </a:gdLst>
                <a:ahLst/>
                <a:cxnLst>
                  <a:cxn ang="T10">
                    <a:pos x="T0" y="T1"/>
                  </a:cxn>
                  <a:cxn ang="T11">
                    <a:pos x="T2" y="T3"/>
                  </a:cxn>
                  <a:cxn ang="T12">
                    <a:pos x="T4" y="T5"/>
                  </a:cxn>
                  <a:cxn ang="T13">
                    <a:pos x="T6" y="T7"/>
                  </a:cxn>
                  <a:cxn ang="T14">
                    <a:pos x="T8" y="T9"/>
                  </a:cxn>
                </a:cxnLst>
                <a:rect l="T15" t="T16" r="T17" b="T18"/>
                <a:pathLst>
                  <a:path w="205" h="153">
                    <a:moveTo>
                      <a:pt x="204" y="152"/>
                    </a:moveTo>
                    <a:lnTo>
                      <a:pt x="0" y="152"/>
                    </a:lnTo>
                    <a:lnTo>
                      <a:pt x="0" y="0"/>
                    </a:lnTo>
                    <a:lnTo>
                      <a:pt x="204" y="0"/>
                    </a:lnTo>
                    <a:lnTo>
                      <a:pt x="204" y="152"/>
                    </a:lnTo>
                  </a:path>
                </a:pathLst>
              </a:custGeom>
              <a:solidFill>
                <a:srgbClr val="DADADA"/>
              </a:solidFill>
              <a:ln w="9525" cap="rnd">
                <a:noFill/>
                <a:round/>
                <a:headEnd/>
                <a:tailEnd/>
              </a:ln>
            </p:spPr>
            <p:txBody>
              <a:bodyPr/>
              <a:lstStyle/>
              <a:p>
                <a:endParaRPr lang="zh-CN" altLang="en-US"/>
              </a:p>
            </p:txBody>
          </p:sp>
          <p:sp>
            <p:nvSpPr>
              <p:cNvPr id="16518" name="Freeform 72"/>
              <p:cNvSpPr>
                <a:spLocks/>
              </p:cNvSpPr>
              <p:nvPr/>
            </p:nvSpPr>
            <p:spPr bwMode="auto">
              <a:xfrm>
                <a:off x="3354" y="2257"/>
                <a:ext cx="204" cy="153"/>
              </a:xfrm>
              <a:custGeom>
                <a:avLst/>
                <a:gdLst>
                  <a:gd name="T0" fmla="*/ 203 w 204"/>
                  <a:gd name="T1" fmla="*/ 0 h 153"/>
                  <a:gd name="T2" fmla="*/ 0 w 204"/>
                  <a:gd name="T3" fmla="*/ 0 h 153"/>
                  <a:gd name="T4" fmla="*/ 0 w 204"/>
                  <a:gd name="T5" fmla="*/ 152 h 153"/>
                  <a:gd name="T6" fmla="*/ 48 w 204"/>
                  <a:gd name="T7" fmla="*/ 103 h 153"/>
                  <a:gd name="T8" fmla="*/ 148 w 204"/>
                  <a:gd name="T9" fmla="*/ 53 h 153"/>
                  <a:gd name="T10" fmla="*/ 203 w 204"/>
                  <a:gd name="T11" fmla="*/ 0 h 153"/>
                  <a:gd name="T12" fmla="*/ 0 60000 65536"/>
                  <a:gd name="T13" fmla="*/ 0 60000 65536"/>
                  <a:gd name="T14" fmla="*/ 0 60000 65536"/>
                  <a:gd name="T15" fmla="*/ 0 60000 65536"/>
                  <a:gd name="T16" fmla="*/ 0 60000 65536"/>
                  <a:gd name="T17" fmla="*/ 0 60000 65536"/>
                  <a:gd name="T18" fmla="*/ 0 w 204"/>
                  <a:gd name="T19" fmla="*/ 0 h 153"/>
                  <a:gd name="T20" fmla="*/ 204 w 204"/>
                  <a:gd name="T21" fmla="*/ 153 h 153"/>
                </a:gdLst>
                <a:ahLst/>
                <a:cxnLst>
                  <a:cxn ang="T12">
                    <a:pos x="T0" y="T1"/>
                  </a:cxn>
                  <a:cxn ang="T13">
                    <a:pos x="T2" y="T3"/>
                  </a:cxn>
                  <a:cxn ang="T14">
                    <a:pos x="T4" y="T5"/>
                  </a:cxn>
                  <a:cxn ang="T15">
                    <a:pos x="T6" y="T7"/>
                  </a:cxn>
                  <a:cxn ang="T16">
                    <a:pos x="T8" y="T9"/>
                  </a:cxn>
                  <a:cxn ang="T17">
                    <a:pos x="T10" y="T11"/>
                  </a:cxn>
                </a:cxnLst>
                <a:rect l="T18" t="T19" r="T20" b="T21"/>
                <a:pathLst>
                  <a:path w="204" h="153">
                    <a:moveTo>
                      <a:pt x="203" y="0"/>
                    </a:moveTo>
                    <a:lnTo>
                      <a:pt x="0" y="0"/>
                    </a:lnTo>
                    <a:lnTo>
                      <a:pt x="0" y="152"/>
                    </a:lnTo>
                    <a:lnTo>
                      <a:pt x="48" y="103"/>
                    </a:lnTo>
                    <a:lnTo>
                      <a:pt x="148" y="53"/>
                    </a:lnTo>
                    <a:lnTo>
                      <a:pt x="203" y="0"/>
                    </a:lnTo>
                  </a:path>
                </a:pathLst>
              </a:custGeom>
              <a:solidFill>
                <a:srgbClr val="6B645F"/>
              </a:solidFill>
              <a:ln w="9525" cap="rnd">
                <a:noFill/>
                <a:round/>
                <a:headEnd/>
                <a:tailEnd/>
              </a:ln>
            </p:spPr>
            <p:txBody>
              <a:bodyPr/>
              <a:lstStyle/>
              <a:p>
                <a:endParaRPr lang="zh-CN" altLang="en-US"/>
              </a:p>
            </p:txBody>
          </p:sp>
          <p:sp>
            <p:nvSpPr>
              <p:cNvPr id="16519" name="Freeform 73"/>
              <p:cNvSpPr>
                <a:spLocks/>
              </p:cNvSpPr>
              <p:nvPr/>
            </p:nvSpPr>
            <p:spPr bwMode="auto">
              <a:xfrm>
                <a:off x="3258" y="2534"/>
                <a:ext cx="308" cy="20"/>
              </a:xfrm>
              <a:custGeom>
                <a:avLst/>
                <a:gdLst>
                  <a:gd name="T0" fmla="*/ 307 w 308"/>
                  <a:gd name="T1" fmla="*/ 19 h 20"/>
                  <a:gd name="T2" fmla="*/ 0 w 308"/>
                  <a:gd name="T3" fmla="*/ 19 h 20"/>
                  <a:gd name="T4" fmla="*/ 0 w 308"/>
                  <a:gd name="T5" fmla="*/ 0 h 20"/>
                  <a:gd name="T6" fmla="*/ 307 w 308"/>
                  <a:gd name="T7" fmla="*/ 0 h 20"/>
                  <a:gd name="T8" fmla="*/ 307 w 308"/>
                  <a:gd name="T9" fmla="*/ 19 h 20"/>
                  <a:gd name="T10" fmla="*/ 0 60000 65536"/>
                  <a:gd name="T11" fmla="*/ 0 60000 65536"/>
                  <a:gd name="T12" fmla="*/ 0 60000 65536"/>
                  <a:gd name="T13" fmla="*/ 0 60000 65536"/>
                  <a:gd name="T14" fmla="*/ 0 60000 65536"/>
                  <a:gd name="T15" fmla="*/ 0 w 308"/>
                  <a:gd name="T16" fmla="*/ 0 h 20"/>
                  <a:gd name="T17" fmla="*/ 308 w 308"/>
                  <a:gd name="T18" fmla="*/ 20 h 20"/>
                </a:gdLst>
                <a:ahLst/>
                <a:cxnLst>
                  <a:cxn ang="T10">
                    <a:pos x="T0" y="T1"/>
                  </a:cxn>
                  <a:cxn ang="T11">
                    <a:pos x="T2" y="T3"/>
                  </a:cxn>
                  <a:cxn ang="T12">
                    <a:pos x="T4" y="T5"/>
                  </a:cxn>
                  <a:cxn ang="T13">
                    <a:pos x="T6" y="T7"/>
                  </a:cxn>
                  <a:cxn ang="T14">
                    <a:pos x="T8" y="T9"/>
                  </a:cxn>
                </a:cxnLst>
                <a:rect l="T15" t="T16" r="T17" b="T18"/>
                <a:pathLst>
                  <a:path w="308" h="20">
                    <a:moveTo>
                      <a:pt x="307" y="19"/>
                    </a:moveTo>
                    <a:lnTo>
                      <a:pt x="0" y="19"/>
                    </a:lnTo>
                    <a:lnTo>
                      <a:pt x="0" y="0"/>
                    </a:lnTo>
                    <a:lnTo>
                      <a:pt x="307" y="0"/>
                    </a:lnTo>
                    <a:lnTo>
                      <a:pt x="307" y="19"/>
                    </a:lnTo>
                  </a:path>
                </a:pathLst>
              </a:custGeom>
              <a:solidFill>
                <a:srgbClr val="9E9898"/>
              </a:solidFill>
              <a:ln w="9525" cap="rnd">
                <a:noFill/>
                <a:round/>
                <a:headEnd/>
                <a:tailEnd/>
              </a:ln>
            </p:spPr>
            <p:txBody>
              <a:bodyPr/>
              <a:lstStyle/>
              <a:p>
                <a:endParaRPr lang="zh-CN" altLang="en-US"/>
              </a:p>
            </p:txBody>
          </p:sp>
          <p:sp>
            <p:nvSpPr>
              <p:cNvPr id="16520" name="Freeform 74"/>
              <p:cNvSpPr>
                <a:spLocks/>
              </p:cNvSpPr>
              <p:nvPr/>
            </p:nvSpPr>
            <p:spPr bwMode="auto">
              <a:xfrm>
                <a:off x="3257" y="2502"/>
                <a:ext cx="345" cy="33"/>
              </a:xfrm>
              <a:custGeom>
                <a:avLst/>
                <a:gdLst>
                  <a:gd name="T0" fmla="*/ 344 w 345"/>
                  <a:gd name="T1" fmla="*/ 0 h 33"/>
                  <a:gd name="T2" fmla="*/ 311 w 345"/>
                  <a:gd name="T3" fmla="*/ 32 h 33"/>
                  <a:gd name="T4" fmla="*/ 0 w 345"/>
                  <a:gd name="T5" fmla="*/ 32 h 33"/>
                  <a:gd name="T6" fmla="*/ 33 w 345"/>
                  <a:gd name="T7" fmla="*/ 0 h 33"/>
                  <a:gd name="T8" fmla="*/ 344 w 345"/>
                  <a:gd name="T9" fmla="*/ 0 h 33"/>
                  <a:gd name="T10" fmla="*/ 0 60000 65536"/>
                  <a:gd name="T11" fmla="*/ 0 60000 65536"/>
                  <a:gd name="T12" fmla="*/ 0 60000 65536"/>
                  <a:gd name="T13" fmla="*/ 0 60000 65536"/>
                  <a:gd name="T14" fmla="*/ 0 60000 65536"/>
                  <a:gd name="T15" fmla="*/ 0 w 345"/>
                  <a:gd name="T16" fmla="*/ 0 h 33"/>
                  <a:gd name="T17" fmla="*/ 345 w 345"/>
                  <a:gd name="T18" fmla="*/ 33 h 33"/>
                </a:gdLst>
                <a:ahLst/>
                <a:cxnLst>
                  <a:cxn ang="T10">
                    <a:pos x="T0" y="T1"/>
                  </a:cxn>
                  <a:cxn ang="T11">
                    <a:pos x="T2" y="T3"/>
                  </a:cxn>
                  <a:cxn ang="T12">
                    <a:pos x="T4" y="T5"/>
                  </a:cxn>
                  <a:cxn ang="T13">
                    <a:pos x="T6" y="T7"/>
                  </a:cxn>
                  <a:cxn ang="T14">
                    <a:pos x="T8" y="T9"/>
                  </a:cxn>
                </a:cxnLst>
                <a:rect l="T15" t="T16" r="T17" b="T18"/>
                <a:pathLst>
                  <a:path w="345" h="33">
                    <a:moveTo>
                      <a:pt x="344" y="0"/>
                    </a:moveTo>
                    <a:lnTo>
                      <a:pt x="311" y="32"/>
                    </a:lnTo>
                    <a:lnTo>
                      <a:pt x="0" y="32"/>
                    </a:lnTo>
                    <a:lnTo>
                      <a:pt x="33" y="0"/>
                    </a:lnTo>
                    <a:lnTo>
                      <a:pt x="344" y="0"/>
                    </a:lnTo>
                  </a:path>
                </a:pathLst>
              </a:custGeom>
              <a:solidFill>
                <a:srgbClr val="DADADA"/>
              </a:solidFill>
              <a:ln w="9525" cap="rnd">
                <a:noFill/>
                <a:round/>
                <a:headEnd/>
                <a:tailEnd/>
              </a:ln>
            </p:spPr>
            <p:txBody>
              <a:bodyPr/>
              <a:lstStyle/>
              <a:p>
                <a:endParaRPr lang="zh-CN" altLang="en-US"/>
              </a:p>
            </p:txBody>
          </p:sp>
          <p:grpSp>
            <p:nvGrpSpPr>
              <p:cNvPr id="16521" name="Group 75"/>
              <p:cNvGrpSpPr>
                <a:grpSpLocks/>
              </p:cNvGrpSpPr>
              <p:nvPr/>
            </p:nvGrpSpPr>
            <p:grpSpPr bwMode="auto">
              <a:xfrm>
                <a:off x="3279" y="2508"/>
                <a:ext cx="300" cy="21"/>
                <a:chOff x="3279" y="2508"/>
                <a:chExt cx="300" cy="21"/>
              </a:xfrm>
            </p:grpSpPr>
            <p:sp>
              <p:nvSpPr>
                <p:cNvPr id="16523" name="Line 76"/>
                <p:cNvSpPr>
                  <a:spLocks noChangeShapeType="1"/>
                </p:cNvSpPr>
                <p:nvPr/>
              </p:nvSpPr>
              <p:spPr bwMode="auto">
                <a:xfrm>
                  <a:off x="3298" y="2508"/>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24" name="Line 77"/>
                <p:cNvSpPr>
                  <a:spLocks noChangeShapeType="1"/>
                </p:cNvSpPr>
                <p:nvPr/>
              </p:nvSpPr>
              <p:spPr bwMode="auto">
                <a:xfrm>
                  <a:off x="3291" y="2517"/>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25" name="Line 78"/>
                <p:cNvSpPr>
                  <a:spLocks noChangeShapeType="1"/>
                </p:cNvSpPr>
                <p:nvPr/>
              </p:nvSpPr>
              <p:spPr bwMode="auto">
                <a:xfrm>
                  <a:off x="3285" y="2523"/>
                  <a:ext cx="279"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26" name="Line 79"/>
                <p:cNvSpPr>
                  <a:spLocks noChangeShapeType="1"/>
                </p:cNvSpPr>
                <p:nvPr/>
              </p:nvSpPr>
              <p:spPr bwMode="auto">
                <a:xfrm>
                  <a:off x="3279" y="2529"/>
                  <a:ext cx="280" cy="0"/>
                </a:xfrm>
                <a:prstGeom prst="line">
                  <a:avLst/>
                </a:prstGeom>
                <a:noFill/>
                <a:ln w="12700">
                  <a:solidFill>
                    <a:srgbClr val="6B645F"/>
                  </a:solidFill>
                  <a:round/>
                  <a:headEnd type="none" w="sm" len="sm"/>
                  <a:tailEnd type="none" w="sm" len="sm"/>
                </a:ln>
              </p:spPr>
              <p:txBody>
                <a:bodyPr anchor="ctr"/>
                <a:lstStyle/>
                <a:p>
                  <a:endParaRPr lang="zh-CN" altLang="en-US"/>
                </a:p>
              </p:txBody>
            </p:sp>
          </p:grpSp>
          <p:sp>
            <p:nvSpPr>
              <p:cNvPr id="16522" name="Freeform 80"/>
              <p:cNvSpPr>
                <a:spLocks/>
              </p:cNvSpPr>
              <p:nvPr/>
            </p:nvSpPr>
            <p:spPr bwMode="auto">
              <a:xfrm>
                <a:off x="3364" y="2264"/>
                <a:ext cx="185" cy="140"/>
              </a:xfrm>
              <a:custGeom>
                <a:avLst/>
                <a:gdLst>
                  <a:gd name="T0" fmla="*/ 184 w 185"/>
                  <a:gd name="T1" fmla="*/ 139 h 140"/>
                  <a:gd name="T2" fmla="*/ 0 w 185"/>
                  <a:gd name="T3" fmla="*/ 139 h 140"/>
                  <a:gd name="T4" fmla="*/ 0 w 185"/>
                  <a:gd name="T5" fmla="*/ 0 h 140"/>
                  <a:gd name="T6" fmla="*/ 184 w 185"/>
                  <a:gd name="T7" fmla="*/ 0 h 140"/>
                  <a:gd name="T8" fmla="*/ 184 w 185"/>
                  <a:gd name="T9" fmla="*/ 139 h 140"/>
                  <a:gd name="T10" fmla="*/ 0 60000 65536"/>
                  <a:gd name="T11" fmla="*/ 0 60000 65536"/>
                  <a:gd name="T12" fmla="*/ 0 60000 65536"/>
                  <a:gd name="T13" fmla="*/ 0 60000 65536"/>
                  <a:gd name="T14" fmla="*/ 0 60000 65536"/>
                  <a:gd name="T15" fmla="*/ 0 w 185"/>
                  <a:gd name="T16" fmla="*/ 0 h 140"/>
                  <a:gd name="T17" fmla="*/ 185 w 185"/>
                  <a:gd name="T18" fmla="*/ 140 h 140"/>
                </a:gdLst>
                <a:ahLst/>
                <a:cxnLst>
                  <a:cxn ang="T10">
                    <a:pos x="T0" y="T1"/>
                  </a:cxn>
                  <a:cxn ang="T11">
                    <a:pos x="T2" y="T3"/>
                  </a:cxn>
                  <a:cxn ang="T12">
                    <a:pos x="T4" y="T5"/>
                  </a:cxn>
                  <a:cxn ang="T13">
                    <a:pos x="T6" y="T7"/>
                  </a:cxn>
                  <a:cxn ang="T14">
                    <a:pos x="T8" y="T9"/>
                  </a:cxn>
                </a:cxnLst>
                <a:rect l="T15" t="T16" r="T17" b="T18"/>
                <a:pathLst>
                  <a:path w="185" h="140">
                    <a:moveTo>
                      <a:pt x="184" y="139"/>
                    </a:moveTo>
                    <a:lnTo>
                      <a:pt x="0" y="139"/>
                    </a:lnTo>
                    <a:lnTo>
                      <a:pt x="0" y="0"/>
                    </a:lnTo>
                    <a:lnTo>
                      <a:pt x="184" y="0"/>
                    </a:lnTo>
                    <a:lnTo>
                      <a:pt x="184" y="139"/>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grpSp>
          <p:nvGrpSpPr>
            <p:cNvPr id="16468" name="Group 81"/>
            <p:cNvGrpSpPr>
              <a:grpSpLocks/>
            </p:cNvGrpSpPr>
            <p:nvPr/>
          </p:nvGrpSpPr>
          <p:grpSpPr bwMode="auto">
            <a:xfrm>
              <a:off x="4785" y="2114"/>
              <a:ext cx="226" cy="216"/>
              <a:chOff x="3257" y="2202"/>
              <a:chExt cx="356" cy="352"/>
            </a:xfrm>
          </p:grpSpPr>
          <p:sp>
            <p:nvSpPr>
              <p:cNvPr id="16489" name="Freeform 82"/>
              <p:cNvSpPr>
                <a:spLocks/>
              </p:cNvSpPr>
              <p:nvPr/>
            </p:nvSpPr>
            <p:spPr bwMode="auto">
              <a:xfrm>
                <a:off x="3378" y="2439"/>
                <a:ext cx="173" cy="41"/>
              </a:xfrm>
              <a:custGeom>
                <a:avLst/>
                <a:gdLst>
                  <a:gd name="T0" fmla="*/ 0 w 173"/>
                  <a:gd name="T1" fmla="*/ 40 h 41"/>
                  <a:gd name="T2" fmla="*/ 130 w 173"/>
                  <a:gd name="T3" fmla="*/ 40 h 41"/>
                  <a:gd name="T4" fmla="*/ 172 w 173"/>
                  <a:gd name="T5" fmla="*/ 0 h 41"/>
                  <a:gd name="T6" fmla="*/ 40 w 173"/>
                  <a:gd name="T7" fmla="*/ 0 h 41"/>
                  <a:gd name="T8" fmla="*/ 0 w 173"/>
                  <a:gd name="T9" fmla="*/ 40 h 41"/>
                  <a:gd name="T10" fmla="*/ 0 60000 65536"/>
                  <a:gd name="T11" fmla="*/ 0 60000 65536"/>
                  <a:gd name="T12" fmla="*/ 0 60000 65536"/>
                  <a:gd name="T13" fmla="*/ 0 60000 65536"/>
                  <a:gd name="T14" fmla="*/ 0 60000 65536"/>
                  <a:gd name="T15" fmla="*/ 0 w 173"/>
                  <a:gd name="T16" fmla="*/ 0 h 41"/>
                  <a:gd name="T17" fmla="*/ 173 w 173"/>
                  <a:gd name="T18" fmla="*/ 41 h 41"/>
                </a:gdLst>
                <a:ahLst/>
                <a:cxnLst>
                  <a:cxn ang="T10">
                    <a:pos x="T0" y="T1"/>
                  </a:cxn>
                  <a:cxn ang="T11">
                    <a:pos x="T2" y="T3"/>
                  </a:cxn>
                  <a:cxn ang="T12">
                    <a:pos x="T4" y="T5"/>
                  </a:cxn>
                  <a:cxn ang="T13">
                    <a:pos x="T6" y="T7"/>
                  </a:cxn>
                  <a:cxn ang="T14">
                    <a:pos x="T8" y="T9"/>
                  </a:cxn>
                </a:cxnLst>
                <a:rect l="T15" t="T16" r="T17" b="T18"/>
                <a:pathLst>
                  <a:path w="173" h="41">
                    <a:moveTo>
                      <a:pt x="0" y="40"/>
                    </a:moveTo>
                    <a:lnTo>
                      <a:pt x="130" y="40"/>
                    </a:lnTo>
                    <a:lnTo>
                      <a:pt x="172" y="0"/>
                    </a:lnTo>
                    <a:lnTo>
                      <a:pt x="40" y="0"/>
                    </a:lnTo>
                    <a:lnTo>
                      <a:pt x="0" y="40"/>
                    </a:lnTo>
                  </a:path>
                </a:pathLst>
              </a:custGeom>
              <a:solidFill>
                <a:srgbClr val="DADADA"/>
              </a:solidFill>
              <a:ln w="9525" cap="rnd">
                <a:noFill/>
                <a:round/>
                <a:headEnd/>
                <a:tailEnd/>
              </a:ln>
            </p:spPr>
            <p:txBody>
              <a:bodyPr/>
              <a:lstStyle/>
              <a:p>
                <a:endParaRPr lang="zh-CN" altLang="en-US"/>
              </a:p>
            </p:txBody>
          </p:sp>
          <p:sp>
            <p:nvSpPr>
              <p:cNvPr id="16490" name="Freeform 83"/>
              <p:cNvSpPr>
                <a:spLocks/>
              </p:cNvSpPr>
              <p:nvPr/>
            </p:nvSpPr>
            <p:spPr bwMode="auto">
              <a:xfrm>
                <a:off x="3428" y="2447"/>
                <a:ext cx="62" cy="21"/>
              </a:xfrm>
              <a:custGeom>
                <a:avLst/>
                <a:gdLst>
                  <a:gd name="T0" fmla="*/ 0 w 62"/>
                  <a:gd name="T1" fmla="*/ 20 h 21"/>
                  <a:gd name="T2" fmla="*/ 61 w 62"/>
                  <a:gd name="T3" fmla="*/ 20 h 21"/>
                  <a:gd name="T4" fmla="*/ 61 w 62"/>
                  <a:gd name="T5" fmla="*/ 0 h 21"/>
                  <a:gd name="T6" fmla="*/ 0 w 62"/>
                  <a:gd name="T7" fmla="*/ 0 h 21"/>
                  <a:gd name="T8" fmla="*/ 0 w 62"/>
                  <a:gd name="T9" fmla="*/ 20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0" y="20"/>
                    </a:moveTo>
                    <a:lnTo>
                      <a:pt x="61" y="20"/>
                    </a:lnTo>
                    <a:lnTo>
                      <a:pt x="61" y="0"/>
                    </a:lnTo>
                    <a:lnTo>
                      <a:pt x="0" y="0"/>
                    </a:lnTo>
                    <a:lnTo>
                      <a:pt x="0" y="20"/>
                    </a:lnTo>
                  </a:path>
                </a:pathLst>
              </a:custGeom>
              <a:solidFill>
                <a:srgbClr val="9E9898"/>
              </a:solidFill>
              <a:ln w="9525" cap="rnd">
                <a:noFill/>
                <a:round/>
                <a:headEnd/>
                <a:tailEnd/>
              </a:ln>
            </p:spPr>
            <p:txBody>
              <a:bodyPr/>
              <a:lstStyle/>
              <a:p>
                <a:endParaRPr lang="zh-CN" altLang="en-US"/>
              </a:p>
            </p:txBody>
          </p:sp>
          <p:sp>
            <p:nvSpPr>
              <p:cNvPr id="16491" name="Freeform 84"/>
              <p:cNvSpPr>
                <a:spLocks/>
              </p:cNvSpPr>
              <p:nvPr/>
            </p:nvSpPr>
            <p:spPr bwMode="auto">
              <a:xfrm>
                <a:off x="3507" y="2436"/>
                <a:ext cx="56" cy="57"/>
              </a:xfrm>
              <a:custGeom>
                <a:avLst/>
                <a:gdLst>
                  <a:gd name="T0" fmla="*/ 55 w 56"/>
                  <a:gd name="T1" fmla="*/ 1 h 57"/>
                  <a:gd name="T2" fmla="*/ 44 w 56"/>
                  <a:gd name="T3" fmla="*/ 0 h 57"/>
                  <a:gd name="T4" fmla="*/ 0 w 56"/>
                  <a:gd name="T5" fmla="*/ 44 h 57"/>
                  <a:gd name="T6" fmla="*/ 0 w 56"/>
                  <a:gd name="T7" fmla="*/ 56 h 57"/>
                  <a:gd name="T8" fmla="*/ 55 w 56"/>
                  <a:gd name="T9" fmla="*/ 1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1"/>
                    </a:moveTo>
                    <a:lnTo>
                      <a:pt x="44" y="0"/>
                    </a:lnTo>
                    <a:lnTo>
                      <a:pt x="0" y="44"/>
                    </a:lnTo>
                    <a:lnTo>
                      <a:pt x="0" y="56"/>
                    </a:lnTo>
                    <a:lnTo>
                      <a:pt x="55" y="1"/>
                    </a:lnTo>
                  </a:path>
                </a:pathLst>
              </a:custGeom>
              <a:solidFill>
                <a:srgbClr val="6B645F"/>
              </a:solidFill>
              <a:ln w="9525" cap="rnd">
                <a:noFill/>
                <a:round/>
                <a:headEnd/>
                <a:tailEnd/>
              </a:ln>
            </p:spPr>
            <p:txBody>
              <a:bodyPr/>
              <a:lstStyle/>
              <a:p>
                <a:endParaRPr lang="zh-CN" altLang="en-US"/>
              </a:p>
            </p:txBody>
          </p:sp>
          <p:sp>
            <p:nvSpPr>
              <p:cNvPr id="16492" name="Freeform 85"/>
              <p:cNvSpPr>
                <a:spLocks/>
              </p:cNvSpPr>
              <p:nvPr/>
            </p:nvSpPr>
            <p:spPr bwMode="auto">
              <a:xfrm>
                <a:off x="3378" y="2481"/>
                <a:ext cx="130" cy="17"/>
              </a:xfrm>
              <a:custGeom>
                <a:avLst/>
                <a:gdLst>
                  <a:gd name="T0" fmla="*/ 129 w 130"/>
                  <a:gd name="T1" fmla="*/ 16 h 17"/>
                  <a:gd name="T2" fmla="*/ 0 w 130"/>
                  <a:gd name="T3" fmla="*/ 16 h 17"/>
                  <a:gd name="T4" fmla="*/ 0 w 130"/>
                  <a:gd name="T5" fmla="*/ 0 h 17"/>
                  <a:gd name="T6" fmla="*/ 129 w 130"/>
                  <a:gd name="T7" fmla="*/ 0 h 17"/>
                  <a:gd name="T8" fmla="*/ 129 w 130"/>
                  <a:gd name="T9" fmla="*/ 16 h 17"/>
                  <a:gd name="T10" fmla="*/ 0 60000 65536"/>
                  <a:gd name="T11" fmla="*/ 0 60000 65536"/>
                  <a:gd name="T12" fmla="*/ 0 60000 65536"/>
                  <a:gd name="T13" fmla="*/ 0 60000 65536"/>
                  <a:gd name="T14" fmla="*/ 0 60000 65536"/>
                  <a:gd name="T15" fmla="*/ 0 w 130"/>
                  <a:gd name="T16" fmla="*/ 0 h 17"/>
                  <a:gd name="T17" fmla="*/ 130 w 130"/>
                  <a:gd name="T18" fmla="*/ 17 h 17"/>
                </a:gdLst>
                <a:ahLst/>
                <a:cxnLst>
                  <a:cxn ang="T10">
                    <a:pos x="T0" y="T1"/>
                  </a:cxn>
                  <a:cxn ang="T11">
                    <a:pos x="T2" y="T3"/>
                  </a:cxn>
                  <a:cxn ang="T12">
                    <a:pos x="T4" y="T5"/>
                  </a:cxn>
                  <a:cxn ang="T13">
                    <a:pos x="T6" y="T7"/>
                  </a:cxn>
                  <a:cxn ang="T14">
                    <a:pos x="T8" y="T9"/>
                  </a:cxn>
                </a:cxnLst>
                <a:rect l="T15" t="T16" r="T17" b="T18"/>
                <a:pathLst>
                  <a:path w="130" h="17">
                    <a:moveTo>
                      <a:pt x="129" y="16"/>
                    </a:moveTo>
                    <a:lnTo>
                      <a:pt x="0" y="16"/>
                    </a:lnTo>
                    <a:lnTo>
                      <a:pt x="0" y="0"/>
                    </a:lnTo>
                    <a:lnTo>
                      <a:pt x="129" y="0"/>
                    </a:lnTo>
                    <a:lnTo>
                      <a:pt x="129" y="16"/>
                    </a:lnTo>
                  </a:path>
                </a:pathLst>
              </a:custGeom>
              <a:solidFill>
                <a:srgbClr val="9E9898"/>
              </a:solidFill>
              <a:ln w="9525" cap="rnd">
                <a:noFill/>
                <a:round/>
                <a:headEnd/>
                <a:tailEnd/>
              </a:ln>
            </p:spPr>
            <p:txBody>
              <a:bodyPr/>
              <a:lstStyle/>
              <a:p>
                <a:endParaRPr lang="zh-CN" altLang="en-US"/>
              </a:p>
            </p:txBody>
          </p:sp>
          <p:sp>
            <p:nvSpPr>
              <p:cNvPr id="16493" name="Freeform 86"/>
              <p:cNvSpPr>
                <a:spLocks/>
              </p:cNvSpPr>
              <p:nvPr/>
            </p:nvSpPr>
            <p:spPr bwMode="auto">
              <a:xfrm>
                <a:off x="3428" y="2441"/>
                <a:ext cx="89" cy="28"/>
              </a:xfrm>
              <a:custGeom>
                <a:avLst/>
                <a:gdLst>
                  <a:gd name="T0" fmla="*/ 0 w 89"/>
                  <a:gd name="T1" fmla="*/ 0 h 28"/>
                  <a:gd name="T2" fmla="*/ 0 w 89"/>
                  <a:gd name="T3" fmla="*/ 7 h 28"/>
                  <a:gd name="T4" fmla="*/ 62 w 89"/>
                  <a:gd name="T5" fmla="*/ 7 h 28"/>
                  <a:gd name="T6" fmla="*/ 62 w 89"/>
                  <a:gd name="T7" fmla="*/ 27 h 28"/>
                  <a:gd name="T8" fmla="*/ 88 w 89"/>
                  <a:gd name="T9" fmla="*/ 0 h 28"/>
                  <a:gd name="T10" fmla="*/ 0 w 89"/>
                  <a:gd name="T11" fmla="*/ 0 h 28"/>
                  <a:gd name="T12" fmla="*/ 0 60000 65536"/>
                  <a:gd name="T13" fmla="*/ 0 60000 65536"/>
                  <a:gd name="T14" fmla="*/ 0 60000 65536"/>
                  <a:gd name="T15" fmla="*/ 0 60000 65536"/>
                  <a:gd name="T16" fmla="*/ 0 60000 65536"/>
                  <a:gd name="T17" fmla="*/ 0 60000 65536"/>
                  <a:gd name="T18" fmla="*/ 0 w 89"/>
                  <a:gd name="T19" fmla="*/ 0 h 28"/>
                  <a:gd name="T20" fmla="*/ 89 w 8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89" h="28">
                    <a:moveTo>
                      <a:pt x="0" y="0"/>
                    </a:moveTo>
                    <a:lnTo>
                      <a:pt x="0" y="7"/>
                    </a:lnTo>
                    <a:lnTo>
                      <a:pt x="62" y="7"/>
                    </a:lnTo>
                    <a:lnTo>
                      <a:pt x="62" y="27"/>
                    </a:lnTo>
                    <a:lnTo>
                      <a:pt x="88" y="0"/>
                    </a:lnTo>
                    <a:lnTo>
                      <a:pt x="0" y="0"/>
                    </a:lnTo>
                  </a:path>
                </a:pathLst>
              </a:custGeom>
              <a:solidFill>
                <a:srgbClr val="6B645F"/>
              </a:solidFill>
              <a:ln w="9525" cap="rnd">
                <a:noFill/>
                <a:round/>
                <a:headEnd/>
                <a:tailEnd/>
              </a:ln>
            </p:spPr>
            <p:txBody>
              <a:bodyPr/>
              <a:lstStyle/>
              <a:p>
                <a:endParaRPr lang="zh-CN" altLang="en-US"/>
              </a:p>
            </p:txBody>
          </p:sp>
          <p:sp>
            <p:nvSpPr>
              <p:cNvPr id="16494" name="Rectangle 87"/>
              <p:cNvSpPr>
                <a:spLocks noChangeArrowheads="1"/>
              </p:cNvSpPr>
              <p:nvPr/>
            </p:nvSpPr>
            <p:spPr bwMode="auto">
              <a:xfrm>
                <a:off x="3329" y="2231"/>
                <a:ext cx="254" cy="212"/>
              </a:xfrm>
              <a:prstGeom prst="rect">
                <a:avLst/>
              </a:prstGeom>
              <a:solidFill>
                <a:srgbClr val="9E9898"/>
              </a:solidFill>
              <a:ln w="9525">
                <a:noFill/>
                <a:miter lim="800000"/>
                <a:headEnd/>
                <a:tailEnd/>
              </a:ln>
            </p:spPr>
            <p:txBody>
              <a:bodyPr anchor="ctr"/>
              <a:lstStyle/>
              <a:p>
                <a:pPr eaLnBrk="0" hangingPunct="0"/>
                <a:endParaRPr lang="zh-CN" altLang="en-US">
                  <a:ea typeface="黑体" pitchFamily="49" charset="-122"/>
                </a:endParaRPr>
              </a:p>
            </p:txBody>
          </p:sp>
          <p:sp>
            <p:nvSpPr>
              <p:cNvPr id="16495" name="Freeform 88"/>
              <p:cNvSpPr>
                <a:spLocks/>
              </p:cNvSpPr>
              <p:nvPr/>
            </p:nvSpPr>
            <p:spPr bwMode="auto">
              <a:xfrm>
                <a:off x="3565" y="2502"/>
                <a:ext cx="37" cy="51"/>
              </a:xfrm>
              <a:custGeom>
                <a:avLst/>
                <a:gdLst>
                  <a:gd name="T0" fmla="*/ 0 w 37"/>
                  <a:gd name="T1" fmla="*/ 50 h 51"/>
                  <a:gd name="T2" fmla="*/ 0 w 37"/>
                  <a:gd name="T3" fmla="*/ 33 h 51"/>
                  <a:gd name="T4" fmla="*/ 36 w 37"/>
                  <a:gd name="T5" fmla="*/ 0 h 51"/>
                  <a:gd name="T6" fmla="*/ 36 w 37"/>
                  <a:gd name="T7" fmla="*/ 17 h 51"/>
                  <a:gd name="T8" fmla="*/ 0 w 37"/>
                  <a:gd name="T9" fmla="*/ 50 h 51"/>
                  <a:gd name="T10" fmla="*/ 0 60000 65536"/>
                  <a:gd name="T11" fmla="*/ 0 60000 65536"/>
                  <a:gd name="T12" fmla="*/ 0 60000 65536"/>
                  <a:gd name="T13" fmla="*/ 0 60000 65536"/>
                  <a:gd name="T14" fmla="*/ 0 60000 65536"/>
                  <a:gd name="T15" fmla="*/ 0 w 37"/>
                  <a:gd name="T16" fmla="*/ 0 h 51"/>
                  <a:gd name="T17" fmla="*/ 37 w 37"/>
                  <a:gd name="T18" fmla="*/ 51 h 51"/>
                </a:gdLst>
                <a:ahLst/>
                <a:cxnLst>
                  <a:cxn ang="T10">
                    <a:pos x="T0" y="T1"/>
                  </a:cxn>
                  <a:cxn ang="T11">
                    <a:pos x="T2" y="T3"/>
                  </a:cxn>
                  <a:cxn ang="T12">
                    <a:pos x="T4" y="T5"/>
                  </a:cxn>
                  <a:cxn ang="T13">
                    <a:pos x="T6" y="T7"/>
                  </a:cxn>
                  <a:cxn ang="T14">
                    <a:pos x="T8" y="T9"/>
                  </a:cxn>
                </a:cxnLst>
                <a:rect l="T15" t="T16" r="T17" b="T18"/>
                <a:pathLst>
                  <a:path w="37" h="51">
                    <a:moveTo>
                      <a:pt x="0" y="50"/>
                    </a:moveTo>
                    <a:lnTo>
                      <a:pt x="0" y="33"/>
                    </a:lnTo>
                    <a:lnTo>
                      <a:pt x="36" y="0"/>
                    </a:lnTo>
                    <a:lnTo>
                      <a:pt x="36" y="17"/>
                    </a:lnTo>
                    <a:lnTo>
                      <a:pt x="0" y="50"/>
                    </a:lnTo>
                  </a:path>
                </a:pathLst>
              </a:custGeom>
              <a:solidFill>
                <a:srgbClr val="6B645F"/>
              </a:solidFill>
              <a:ln w="9525" cap="rnd">
                <a:noFill/>
                <a:round/>
                <a:headEnd/>
                <a:tailEnd/>
              </a:ln>
            </p:spPr>
            <p:txBody>
              <a:bodyPr/>
              <a:lstStyle/>
              <a:p>
                <a:endParaRPr lang="zh-CN" altLang="en-US"/>
              </a:p>
            </p:txBody>
          </p:sp>
          <p:sp>
            <p:nvSpPr>
              <p:cNvPr id="16496" name="Freeform 89"/>
              <p:cNvSpPr>
                <a:spLocks/>
              </p:cNvSpPr>
              <p:nvPr/>
            </p:nvSpPr>
            <p:spPr bwMode="auto">
              <a:xfrm>
                <a:off x="3584" y="2202"/>
                <a:ext cx="29" cy="242"/>
              </a:xfrm>
              <a:custGeom>
                <a:avLst/>
                <a:gdLst>
                  <a:gd name="T0" fmla="*/ 0 w 29"/>
                  <a:gd name="T1" fmla="*/ 29 h 242"/>
                  <a:gd name="T2" fmla="*/ 28 w 29"/>
                  <a:gd name="T3" fmla="*/ 0 h 242"/>
                  <a:gd name="T4" fmla="*/ 28 w 29"/>
                  <a:gd name="T5" fmla="*/ 212 h 242"/>
                  <a:gd name="T6" fmla="*/ 0 w 29"/>
                  <a:gd name="T7" fmla="*/ 241 h 242"/>
                  <a:gd name="T8" fmla="*/ 0 w 29"/>
                  <a:gd name="T9" fmla="*/ 29 h 242"/>
                  <a:gd name="T10" fmla="*/ 0 60000 65536"/>
                  <a:gd name="T11" fmla="*/ 0 60000 65536"/>
                  <a:gd name="T12" fmla="*/ 0 60000 65536"/>
                  <a:gd name="T13" fmla="*/ 0 60000 65536"/>
                  <a:gd name="T14" fmla="*/ 0 60000 65536"/>
                  <a:gd name="T15" fmla="*/ 0 w 29"/>
                  <a:gd name="T16" fmla="*/ 0 h 242"/>
                  <a:gd name="T17" fmla="*/ 29 w 29"/>
                  <a:gd name="T18" fmla="*/ 242 h 242"/>
                </a:gdLst>
                <a:ahLst/>
                <a:cxnLst>
                  <a:cxn ang="T10">
                    <a:pos x="T0" y="T1"/>
                  </a:cxn>
                  <a:cxn ang="T11">
                    <a:pos x="T2" y="T3"/>
                  </a:cxn>
                  <a:cxn ang="T12">
                    <a:pos x="T4" y="T5"/>
                  </a:cxn>
                  <a:cxn ang="T13">
                    <a:pos x="T6" y="T7"/>
                  </a:cxn>
                  <a:cxn ang="T14">
                    <a:pos x="T8" y="T9"/>
                  </a:cxn>
                </a:cxnLst>
                <a:rect l="T15" t="T16" r="T17" b="T18"/>
                <a:pathLst>
                  <a:path w="29" h="242">
                    <a:moveTo>
                      <a:pt x="0" y="29"/>
                    </a:moveTo>
                    <a:lnTo>
                      <a:pt x="28" y="0"/>
                    </a:lnTo>
                    <a:lnTo>
                      <a:pt x="28" y="212"/>
                    </a:lnTo>
                    <a:lnTo>
                      <a:pt x="0" y="241"/>
                    </a:lnTo>
                    <a:lnTo>
                      <a:pt x="0" y="29"/>
                    </a:lnTo>
                  </a:path>
                </a:pathLst>
              </a:custGeom>
              <a:solidFill>
                <a:srgbClr val="6B645F"/>
              </a:solidFill>
              <a:ln w="9525" cap="rnd">
                <a:noFill/>
                <a:round/>
                <a:headEnd/>
                <a:tailEnd/>
              </a:ln>
            </p:spPr>
            <p:txBody>
              <a:bodyPr/>
              <a:lstStyle/>
              <a:p>
                <a:endParaRPr lang="zh-CN" altLang="en-US"/>
              </a:p>
            </p:txBody>
          </p:sp>
          <p:sp>
            <p:nvSpPr>
              <p:cNvPr id="16497" name="Freeform 90"/>
              <p:cNvSpPr>
                <a:spLocks/>
              </p:cNvSpPr>
              <p:nvPr/>
            </p:nvSpPr>
            <p:spPr bwMode="auto">
              <a:xfrm>
                <a:off x="3327" y="2203"/>
                <a:ext cx="284" cy="28"/>
              </a:xfrm>
              <a:custGeom>
                <a:avLst/>
                <a:gdLst>
                  <a:gd name="T0" fmla="*/ 0 w 284"/>
                  <a:gd name="T1" fmla="*/ 27 h 28"/>
                  <a:gd name="T2" fmla="*/ 28 w 284"/>
                  <a:gd name="T3" fmla="*/ 0 h 28"/>
                  <a:gd name="T4" fmla="*/ 283 w 284"/>
                  <a:gd name="T5" fmla="*/ 0 h 28"/>
                  <a:gd name="T6" fmla="*/ 254 w 284"/>
                  <a:gd name="T7" fmla="*/ 27 h 28"/>
                  <a:gd name="T8" fmla="*/ 0 w 284"/>
                  <a:gd name="T9" fmla="*/ 27 h 28"/>
                  <a:gd name="T10" fmla="*/ 0 60000 65536"/>
                  <a:gd name="T11" fmla="*/ 0 60000 65536"/>
                  <a:gd name="T12" fmla="*/ 0 60000 65536"/>
                  <a:gd name="T13" fmla="*/ 0 60000 65536"/>
                  <a:gd name="T14" fmla="*/ 0 60000 65536"/>
                  <a:gd name="T15" fmla="*/ 0 w 284"/>
                  <a:gd name="T16" fmla="*/ 0 h 28"/>
                  <a:gd name="T17" fmla="*/ 284 w 284"/>
                  <a:gd name="T18" fmla="*/ 28 h 28"/>
                </a:gdLst>
                <a:ahLst/>
                <a:cxnLst>
                  <a:cxn ang="T10">
                    <a:pos x="T0" y="T1"/>
                  </a:cxn>
                  <a:cxn ang="T11">
                    <a:pos x="T2" y="T3"/>
                  </a:cxn>
                  <a:cxn ang="T12">
                    <a:pos x="T4" y="T5"/>
                  </a:cxn>
                  <a:cxn ang="T13">
                    <a:pos x="T6" y="T7"/>
                  </a:cxn>
                  <a:cxn ang="T14">
                    <a:pos x="T8" y="T9"/>
                  </a:cxn>
                </a:cxnLst>
                <a:rect l="T15" t="T16" r="T17" b="T18"/>
                <a:pathLst>
                  <a:path w="284" h="28">
                    <a:moveTo>
                      <a:pt x="0" y="27"/>
                    </a:moveTo>
                    <a:lnTo>
                      <a:pt x="28" y="0"/>
                    </a:lnTo>
                    <a:lnTo>
                      <a:pt x="283" y="0"/>
                    </a:lnTo>
                    <a:lnTo>
                      <a:pt x="254" y="27"/>
                    </a:lnTo>
                    <a:lnTo>
                      <a:pt x="0" y="27"/>
                    </a:lnTo>
                  </a:path>
                </a:pathLst>
              </a:custGeom>
              <a:solidFill>
                <a:srgbClr val="DADADA"/>
              </a:solidFill>
              <a:ln w="9525" cap="rnd">
                <a:noFill/>
                <a:round/>
                <a:headEnd/>
                <a:tailEnd/>
              </a:ln>
            </p:spPr>
            <p:txBody>
              <a:bodyPr/>
              <a:lstStyle/>
              <a:p>
                <a:endParaRPr lang="zh-CN" altLang="en-US"/>
              </a:p>
            </p:txBody>
          </p:sp>
          <p:sp>
            <p:nvSpPr>
              <p:cNvPr id="16498" name="Freeform 91"/>
              <p:cNvSpPr>
                <a:spLocks/>
              </p:cNvSpPr>
              <p:nvPr/>
            </p:nvSpPr>
            <p:spPr bwMode="auto">
              <a:xfrm>
                <a:off x="3354" y="2257"/>
                <a:ext cx="205" cy="153"/>
              </a:xfrm>
              <a:custGeom>
                <a:avLst/>
                <a:gdLst>
                  <a:gd name="T0" fmla="*/ 204 w 205"/>
                  <a:gd name="T1" fmla="*/ 152 h 153"/>
                  <a:gd name="T2" fmla="*/ 0 w 205"/>
                  <a:gd name="T3" fmla="*/ 152 h 153"/>
                  <a:gd name="T4" fmla="*/ 0 w 205"/>
                  <a:gd name="T5" fmla="*/ 0 h 153"/>
                  <a:gd name="T6" fmla="*/ 204 w 205"/>
                  <a:gd name="T7" fmla="*/ 0 h 153"/>
                  <a:gd name="T8" fmla="*/ 204 w 205"/>
                  <a:gd name="T9" fmla="*/ 152 h 153"/>
                  <a:gd name="T10" fmla="*/ 0 60000 65536"/>
                  <a:gd name="T11" fmla="*/ 0 60000 65536"/>
                  <a:gd name="T12" fmla="*/ 0 60000 65536"/>
                  <a:gd name="T13" fmla="*/ 0 60000 65536"/>
                  <a:gd name="T14" fmla="*/ 0 60000 65536"/>
                  <a:gd name="T15" fmla="*/ 0 w 205"/>
                  <a:gd name="T16" fmla="*/ 0 h 153"/>
                  <a:gd name="T17" fmla="*/ 205 w 205"/>
                  <a:gd name="T18" fmla="*/ 153 h 153"/>
                </a:gdLst>
                <a:ahLst/>
                <a:cxnLst>
                  <a:cxn ang="T10">
                    <a:pos x="T0" y="T1"/>
                  </a:cxn>
                  <a:cxn ang="T11">
                    <a:pos x="T2" y="T3"/>
                  </a:cxn>
                  <a:cxn ang="T12">
                    <a:pos x="T4" y="T5"/>
                  </a:cxn>
                  <a:cxn ang="T13">
                    <a:pos x="T6" y="T7"/>
                  </a:cxn>
                  <a:cxn ang="T14">
                    <a:pos x="T8" y="T9"/>
                  </a:cxn>
                </a:cxnLst>
                <a:rect l="T15" t="T16" r="T17" b="T18"/>
                <a:pathLst>
                  <a:path w="205" h="153">
                    <a:moveTo>
                      <a:pt x="204" y="152"/>
                    </a:moveTo>
                    <a:lnTo>
                      <a:pt x="0" y="152"/>
                    </a:lnTo>
                    <a:lnTo>
                      <a:pt x="0" y="0"/>
                    </a:lnTo>
                    <a:lnTo>
                      <a:pt x="204" y="0"/>
                    </a:lnTo>
                    <a:lnTo>
                      <a:pt x="204" y="152"/>
                    </a:lnTo>
                  </a:path>
                </a:pathLst>
              </a:custGeom>
              <a:solidFill>
                <a:srgbClr val="DADADA"/>
              </a:solidFill>
              <a:ln w="9525" cap="rnd">
                <a:noFill/>
                <a:round/>
                <a:headEnd/>
                <a:tailEnd/>
              </a:ln>
            </p:spPr>
            <p:txBody>
              <a:bodyPr/>
              <a:lstStyle/>
              <a:p>
                <a:endParaRPr lang="zh-CN" altLang="en-US"/>
              </a:p>
            </p:txBody>
          </p:sp>
          <p:sp>
            <p:nvSpPr>
              <p:cNvPr id="16499" name="Freeform 92"/>
              <p:cNvSpPr>
                <a:spLocks/>
              </p:cNvSpPr>
              <p:nvPr/>
            </p:nvSpPr>
            <p:spPr bwMode="auto">
              <a:xfrm>
                <a:off x="3354" y="2257"/>
                <a:ext cx="204" cy="153"/>
              </a:xfrm>
              <a:custGeom>
                <a:avLst/>
                <a:gdLst>
                  <a:gd name="T0" fmla="*/ 203 w 204"/>
                  <a:gd name="T1" fmla="*/ 0 h 153"/>
                  <a:gd name="T2" fmla="*/ 0 w 204"/>
                  <a:gd name="T3" fmla="*/ 0 h 153"/>
                  <a:gd name="T4" fmla="*/ 0 w 204"/>
                  <a:gd name="T5" fmla="*/ 152 h 153"/>
                  <a:gd name="T6" fmla="*/ 48 w 204"/>
                  <a:gd name="T7" fmla="*/ 103 h 153"/>
                  <a:gd name="T8" fmla="*/ 148 w 204"/>
                  <a:gd name="T9" fmla="*/ 53 h 153"/>
                  <a:gd name="T10" fmla="*/ 203 w 204"/>
                  <a:gd name="T11" fmla="*/ 0 h 153"/>
                  <a:gd name="T12" fmla="*/ 0 60000 65536"/>
                  <a:gd name="T13" fmla="*/ 0 60000 65536"/>
                  <a:gd name="T14" fmla="*/ 0 60000 65536"/>
                  <a:gd name="T15" fmla="*/ 0 60000 65536"/>
                  <a:gd name="T16" fmla="*/ 0 60000 65536"/>
                  <a:gd name="T17" fmla="*/ 0 60000 65536"/>
                  <a:gd name="T18" fmla="*/ 0 w 204"/>
                  <a:gd name="T19" fmla="*/ 0 h 153"/>
                  <a:gd name="T20" fmla="*/ 204 w 204"/>
                  <a:gd name="T21" fmla="*/ 153 h 153"/>
                </a:gdLst>
                <a:ahLst/>
                <a:cxnLst>
                  <a:cxn ang="T12">
                    <a:pos x="T0" y="T1"/>
                  </a:cxn>
                  <a:cxn ang="T13">
                    <a:pos x="T2" y="T3"/>
                  </a:cxn>
                  <a:cxn ang="T14">
                    <a:pos x="T4" y="T5"/>
                  </a:cxn>
                  <a:cxn ang="T15">
                    <a:pos x="T6" y="T7"/>
                  </a:cxn>
                  <a:cxn ang="T16">
                    <a:pos x="T8" y="T9"/>
                  </a:cxn>
                  <a:cxn ang="T17">
                    <a:pos x="T10" y="T11"/>
                  </a:cxn>
                </a:cxnLst>
                <a:rect l="T18" t="T19" r="T20" b="T21"/>
                <a:pathLst>
                  <a:path w="204" h="153">
                    <a:moveTo>
                      <a:pt x="203" y="0"/>
                    </a:moveTo>
                    <a:lnTo>
                      <a:pt x="0" y="0"/>
                    </a:lnTo>
                    <a:lnTo>
                      <a:pt x="0" y="152"/>
                    </a:lnTo>
                    <a:lnTo>
                      <a:pt x="48" y="103"/>
                    </a:lnTo>
                    <a:lnTo>
                      <a:pt x="148" y="53"/>
                    </a:lnTo>
                    <a:lnTo>
                      <a:pt x="203" y="0"/>
                    </a:lnTo>
                  </a:path>
                </a:pathLst>
              </a:custGeom>
              <a:solidFill>
                <a:srgbClr val="6B645F"/>
              </a:solidFill>
              <a:ln w="9525" cap="rnd">
                <a:noFill/>
                <a:round/>
                <a:headEnd/>
                <a:tailEnd/>
              </a:ln>
            </p:spPr>
            <p:txBody>
              <a:bodyPr/>
              <a:lstStyle/>
              <a:p>
                <a:endParaRPr lang="zh-CN" altLang="en-US"/>
              </a:p>
            </p:txBody>
          </p:sp>
          <p:sp>
            <p:nvSpPr>
              <p:cNvPr id="16500" name="Freeform 93"/>
              <p:cNvSpPr>
                <a:spLocks/>
              </p:cNvSpPr>
              <p:nvPr/>
            </p:nvSpPr>
            <p:spPr bwMode="auto">
              <a:xfrm>
                <a:off x="3258" y="2534"/>
                <a:ext cx="308" cy="20"/>
              </a:xfrm>
              <a:custGeom>
                <a:avLst/>
                <a:gdLst>
                  <a:gd name="T0" fmla="*/ 307 w 308"/>
                  <a:gd name="T1" fmla="*/ 19 h 20"/>
                  <a:gd name="T2" fmla="*/ 0 w 308"/>
                  <a:gd name="T3" fmla="*/ 19 h 20"/>
                  <a:gd name="T4" fmla="*/ 0 w 308"/>
                  <a:gd name="T5" fmla="*/ 0 h 20"/>
                  <a:gd name="T6" fmla="*/ 307 w 308"/>
                  <a:gd name="T7" fmla="*/ 0 h 20"/>
                  <a:gd name="T8" fmla="*/ 307 w 308"/>
                  <a:gd name="T9" fmla="*/ 19 h 20"/>
                  <a:gd name="T10" fmla="*/ 0 60000 65536"/>
                  <a:gd name="T11" fmla="*/ 0 60000 65536"/>
                  <a:gd name="T12" fmla="*/ 0 60000 65536"/>
                  <a:gd name="T13" fmla="*/ 0 60000 65536"/>
                  <a:gd name="T14" fmla="*/ 0 60000 65536"/>
                  <a:gd name="T15" fmla="*/ 0 w 308"/>
                  <a:gd name="T16" fmla="*/ 0 h 20"/>
                  <a:gd name="T17" fmla="*/ 308 w 308"/>
                  <a:gd name="T18" fmla="*/ 20 h 20"/>
                </a:gdLst>
                <a:ahLst/>
                <a:cxnLst>
                  <a:cxn ang="T10">
                    <a:pos x="T0" y="T1"/>
                  </a:cxn>
                  <a:cxn ang="T11">
                    <a:pos x="T2" y="T3"/>
                  </a:cxn>
                  <a:cxn ang="T12">
                    <a:pos x="T4" y="T5"/>
                  </a:cxn>
                  <a:cxn ang="T13">
                    <a:pos x="T6" y="T7"/>
                  </a:cxn>
                  <a:cxn ang="T14">
                    <a:pos x="T8" y="T9"/>
                  </a:cxn>
                </a:cxnLst>
                <a:rect l="T15" t="T16" r="T17" b="T18"/>
                <a:pathLst>
                  <a:path w="308" h="20">
                    <a:moveTo>
                      <a:pt x="307" y="19"/>
                    </a:moveTo>
                    <a:lnTo>
                      <a:pt x="0" y="19"/>
                    </a:lnTo>
                    <a:lnTo>
                      <a:pt x="0" y="0"/>
                    </a:lnTo>
                    <a:lnTo>
                      <a:pt x="307" y="0"/>
                    </a:lnTo>
                    <a:lnTo>
                      <a:pt x="307" y="19"/>
                    </a:lnTo>
                  </a:path>
                </a:pathLst>
              </a:custGeom>
              <a:solidFill>
                <a:srgbClr val="9E9898"/>
              </a:solidFill>
              <a:ln w="9525" cap="rnd">
                <a:noFill/>
                <a:round/>
                <a:headEnd/>
                <a:tailEnd/>
              </a:ln>
            </p:spPr>
            <p:txBody>
              <a:bodyPr/>
              <a:lstStyle/>
              <a:p>
                <a:endParaRPr lang="zh-CN" altLang="en-US"/>
              </a:p>
            </p:txBody>
          </p:sp>
          <p:sp>
            <p:nvSpPr>
              <p:cNvPr id="16501" name="Freeform 94"/>
              <p:cNvSpPr>
                <a:spLocks/>
              </p:cNvSpPr>
              <p:nvPr/>
            </p:nvSpPr>
            <p:spPr bwMode="auto">
              <a:xfrm>
                <a:off x="3257" y="2502"/>
                <a:ext cx="345" cy="33"/>
              </a:xfrm>
              <a:custGeom>
                <a:avLst/>
                <a:gdLst>
                  <a:gd name="T0" fmla="*/ 344 w 345"/>
                  <a:gd name="T1" fmla="*/ 0 h 33"/>
                  <a:gd name="T2" fmla="*/ 311 w 345"/>
                  <a:gd name="T3" fmla="*/ 32 h 33"/>
                  <a:gd name="T4" fmla="*/ 0 w 345"/>
                  <a:gd name="T5" fmla="*/ 32 h 33"/>
                  <a:gd name="T6" fmla="*/ 33 w 345"/>
                  <a:gd name="T7" fmla="*/ 0 h 33"/>
                  <a:gd name="T8" fmla="*/ 344 w 345"/>
                  <a:gd name="T9" fmla="*/ 0 h 33"/>
                  <a:gd name="T10" fmla="*/ 0 60000 65536"/>
                  <a:gd name="T11" fmla="*/ 0 60000 65536"/>
                  <a:gd name="T12" fmla="*/ 0 60000 65536"/>
                  <a:gd name="T13" fmla="*/ 0 60000 65536"/>
                  <a:gd name="T14" fmla="*/ 0 60000 65536"/>
                  <a:gd name="T15" fmla="*/ 0 w 345"/>
                  <a:gd name="T16" fmla="*/ 0 h 33"/>
                  <a:gd name="T17" fmla="*/ 345 w 345"/>
                  <a:gd name="T18" fmla="*/ 33 h 33"/>
                </a:gdLst>
                <a:ahLst/>
                <a:cxnLst>
                  <a:cxn ang="T10">
                    <a:pos x="T0" y="T1"/>
                  </a:cxn>
                  <a:cxn ang="T11">
                    <a:pos x="T2" y="T3"/>
                  </a:cxn>
                  <a:cxn ang="T12">
                    <a:pos x="T4" y="T5"/>
                  </a:cxn>
                  <a:cxn ang="T13">
                    <a:pos x="T6" y="T7"/>
                  </a:cxn>
                  <a:cxn ang="T14">
                    <a:pos x="T8" y="T9"/>
                  </a:cxn>
                </a:cxnLst>
                <a:rect l="T15" t="T16" r="T17" b="T18"/>
                <a:pathLst>
                  <a:path w="345" h="33">
                    <a:moveTo>
                      <a:pt x="344" y="0"/>
                    </a:moveTo>
                    <a:lnTo>
                      <a:pt x="311" y="32"/>
                    </a:lnTo>
                    <a:lnTo>
                      <a:pt x="0" y="32"/>
                    </a:lnTo>
                    <a:lnTo>
                      <a:pt x="33" y="0"/>
                    </a:lnTo>
                    <a:lnTo>
                      <a:pt x="344" y="0"/>
                    </a:lnTo>
                  </a:path>
                </a:pathLst>
              </a:custGeom>
              <a:solidFill>
                <a:srgbClr val="DADADA"/>
              </a:solidFill>
              <a:ln w="9525" cap="rnd">
                <a:noFill/>
                <a:round/>
                <a:headEnd/>
                <a:tailEnd/>
              </a:ln>
            </p:spPr>
            <p:txBody>
              <a:bodyPr/>
              <a:lstStyle/>
              <a:p>
                <a:endParaRPr lang="zh-CN" altLang="en-US"/>
              </a:p>
            </p:txBody>
          </p:sp>
          <p:grpSp>
            <p:nvGrpSpPr>
              <p:cNvPr id="16502" name="Group 95"/>
              <p:cNvGrpSpPr>
                <a:grpSpLocks/>
              </p:cNvGrpSpPr>
              <p:nvPr/>
            </p:nvGrpSpPr>
            <p:grpSpPr bwMode="auto">
              <a:xfrm>
                <a:off x="3279" y="2508"/>
                <a:ext cx="300" cy="21"/>
                <a:chOff x="3279" y="2508"/>
                <a:chExt cx="300" cy="21"/>
              </a:xfrm>
            </p:grpSpPr>
            <p:sp>
              <p:nvSpPr>
                <p:cNvPr id="16504" name="Line 96"/>
                <p:cNvSpPr>
                  <a:spLocks noChangeShapeType="1"/>
                </p:cNvSpPr>
                <p:nvPr/>
              </p:nvSpPr>
              <p:spPr bwMode="auto">
                <a:xfrm>
                  <a:off x="3298" y="2508"/>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05" name="Line 97"/>
                <p:cNvSpPr>
                  <a:spLocks noChangeShapeType="1"/>
                </p:cNvSpPr>
                <p:nvPr/>
              </p:nvSpPr>
              <p:spPr bwMode="auto">
                <a:xfrm>
                  <a:off x="3291" y="2517"/>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06" name="Line 98"/>
                <p:cNvSpPr>
                  <a:spLocks noChangeShapeType="1"/>
                </p:cNvSpPr>
                <p:nvPr/>
              </p:nvSpPr>
              <p:spPr bwMode="auto">
                <a:xfrm>
                  <a:off x="3285" y="2523"/>
                  <a:ext cx="279"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507" name="Line 99"/>
                <p:cNvSpPr>
                  <a:spLocks noChangeShapeType="1"/>
                </p:cNvSpPr>
                <p:nvPr/>
              </p:nvSpPr>
              <p:spPr bwMode="auto">
                <a:xfrm>
                  <a:off x="3279" y="2529"/>
                  <a:ext cx="280" cy="0"/>
                </a:xfrm>
                <a:prstGeom prst="line">
                  <a:avLst/>
                </a:prstGeom>
                <a:noFill/>
                <a:ln w="12700">
                  <a:solidFill>
                    <a:srgbClr val="6B645F"/>
                  </a:solidFill>
                  <a:round/>
                  <a:headEnd type="none" w="sm" len="sm"/>
                  <a:tailEnd type="none" w="sm" len="sm"/>
                </a:ln>
              </p:spPr>
              <p:txBody>
                <a:bodyPr anchor="ctr"/>
                <a:lstStyle/>
                <a:p>
                  <a:endParaRPr lang="zh-CN" altLang="en-US"/>
                </a:p>
              </p:txBody>
            </p:sp>
          </p:grpSp>
          <p:sp>
            <p:nvSpPr>
              <p:cNvPr id="16503" name="Freeform 100"/>
              <p:cNvSpPr>
                <a:spLocks/>
              </p:cNvSpPr>
              <p:nvPr/>
            </p:nvSpPr>
            <p:spPr bwMode="auto">
              <a:xfrm>
                <a:off x="3364" y="2264"/>
                <a:ext cx="185" cy="140"/>
              </a:xfrm>
              <a:custGeom>
                <a:avLst/>
                <a:gdLst>
                  <a:gd name="T0" fmla="*/ 184 w 185"/>
                  <a:gd name="T1" fmla="*/ 139 h 140"/>
                  <a:gd name="T2" fmla="*/ 0 w 185"/>
                  <a:gd name="T3" fmla="*/ 139 h 140"/>
                  <a:gd name="T4" fmla="*/ 0 w 185"/>
                  <a:gd name="T5" fmla="*/ 0 h 140"/>
                  <a:gd name="T6" fmla="*/ 184 w 185"/>
                  <a:gd name="T7" fmla="*/ 0 h 140"/>
                  <a:gd name="T8" fmla="*/ 184 w 185"/>
                  <a:gd name="T9" fmla="*/ 139 h 140"/>
                  <a:gd name="T10" fmla="*/ 0 60000 65536"/>
                  <a:gd name="T11" fmla="*/ 0 60000 65536"/>
                  <a:gd name="T12" fmla="*/ 0 60000 65536"/>
                  <a:gd name="T13" fmla="*/ 0 60000 65536"/>
                  <a:gd name="T14" fmla="*/ 0 60000 65536"/>
                  <a:gd name="T15" fmla="*/ 0 w 185"/>
                  <a:gd name="T16" fmla="*/ 0 h 140"/>
                  <a:gd name="T17" fmla="*/ 185 w 185"/>
                  <a:gd name="T18" fmla="*/ 140 h 140"/>
                </a:gdLst>
                <a:ahLst/>
                <a:cxnLst>
                  <a:cxn ang="T10">
                    <a:pos x="T0" y="T1"/>
                  </a:cxn>
                  <a:cxn ang="T11">
                    <a:pos x="T2" y="T3"/>
                  </a:cxn>
                  <a:cxn ang="T12">
                    <a:pos x="T4" y="T5"/>
                  </a:cxn>
                  <a:cxn ang="T13">
                    <a:pos x="T6" y="T7"/>
                  </a:cxn>
                  <a:cxn ang="T14">
                    <a:pos x="T8" y="T9"/>
                  </a:cxn>
                </a:cxnLst>
                <a:rect l="T15" t="T16" r="T17" b="T18"/>
                <a:pathLst>
                  <a:path w="185" h="140">
                    <a:moveTo>
                      <a:pt x="184" y="139"/>
                    </a:moveTo>
                    <a:lnTo>
                      <a:pt x="0" y="139"/>
                    </a:lnTo>
                    <a:lnTo>
                      <a:pt x="0" y="0"/>
                    </a:lnTo>
                    <a:lnTo>
                      <a:pt x="184" y="0"/>
                    </a:lnTo>
                    <a:lnTo>
                      <a:pt x="184" y="139"/>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grpSp>
          <p:nvGrpSpPr>
            <p:cNvPr id="16469" name="Group 101"/>
            <p:cNvGrpSpPr>
              <a:grpSpLocks/>
            </p:cNvGrpSpPr>
            <p:nvPr/>
          </p:nvGrpSpPr>
          <p:grpSpPr bwMode="auto">
            <a:xfrm>
              <a:off x="5239" y="2114"/>
              <a:ext cx="226" cy="216"/>
              <a:chOff x="3257" y="2202"/>
              <a:chExt cx="356" cy="352"/>
            </a:xfrm>
          </p:grpSpPr>
          <p:sp>
            <p:nvSpPr>
              <p:cNvPr id="16470" name="Freeform 102"/>
              <p:cNvSpPr>
                <a:spLocks/>
              </p:cNvSpPr>
              <p:nvPr/>
            </p:nvSpPr>
            <p:spPr bwMode="auto">
              <a:xfrm>
                <a:off x="3378" y="2439"/>
                <a:ext cx="173" cy="41"/>
              </a:xfrm>
              <a:custGeom>
                <a:avLst/>
                <a:gdLst>
                  <a:gd name="T0" fmla="*/ 0 w 173"/>
                  <a:gd name="T1" fmla="*/ 40 h 41"/>
                  <a:gd name="T2" fmla="*/ 130 w 173"/>
                  <a:gd name="T3" fmla="*/ 40 h 41"/>
                  <a:gd name="T4" fmla="*/ 172 w 173"/>
                  <a:gd name="T5" fmla="*/ 0 h 41"/>
                  <a:gd name="T6" fmla="*/ 40 w 173"/>
                  <a:gd name="T7" fmla="*/ 0 h 41"/>
                  <a:gd name="T8" fmla="*/ 0 w 173"/>
                  <a:gd name="T9" fmla="*/ 40 h 41"/>
                  <a:gd name="T10" fmla="*/ 0 60000 65536"/>
                  <a:gd name="T11" fmla="*/ 0 60000 65536"/>
                  <a:gd name="T12" fmla="*/ 0 60000 65536"/>
                  <a:gd name="T13" fmla="*/ 0 60000 65536"/>
                  <a:gd name="T14" fmla="*/ 0 60000 65536"/>
                  <a:gd name="T15" fmla="*/ 0 w 173"/>
                  <a:gd name="T16" fmla="*/ 0 h 41"/>
                  <a:gd name="T17" fmla="*/ 173 w 173"/>
                  <a:gd name="T18" fmla="*/ 41 h 41"/>
                </a:gdLst>
                <a:ahLst/>
                <a:cxnLst>
                  <a:cxn ang="T10">
                    <a:pos x="T0" y="T1"/>
                  </a:cxn>
                  <a:cxn ang="T11">
                    <a:pos x="T2" y="T3"/>
                  </a:cxn>
                  <a:cxn ang="T12">
                    <a:pos x="T4" y="T5"/>
                  </a:cxn>
                  <a:cxn ang="T13">
                    <a:pos x="T6" y="T7"/>
                  </a:cxn>
                  <a:cxn ang="T14">
                    <a:pos x="T8" y="T9"/>
                  </a:cxn>
                </a:cxnLst>
                <a:rect l="T15" t="T16" r="T17" b="T18"/>
                <a:pathLst>
                  <a:path w="173" h="41">
                    <a:moveTo>
                      <a:pt x="0" y="40"/>
                    </a:moveTo>
                    <a:lnTo>
                      <a:pt x="130" y="40"/>
                    </a:lnTo>
                    <a:lnTo>
                      <a:pt x="172" y="0"/>
                    </a:lnTo>
                    <a:lnTo>
                      <a:pt x="40" y="0"/>
                    </a:lnTo>
                    <a:lnTo>
                      <a:pt x="0" y="40"/>
                    </a:lnTo>
                  </a:path>
                </a:pathLst>
              </a:custGeom>
              <a:solidFill>
                <a:srgbClr val="DADADA"/>
              </a:solidFill>
              <a:ln w="9525" cap="rnd">
                <a:noFill/>
                <a:round/>
                <a:headEnd/>
                <a:tailEnd/>
              </a:ln>
            </p:spPr>
            <p:txBody>
              <a:bodyPr/>
              <a:lstStyle/>
              <a:p>
                <a:endParaRPr lang="zh-CN" altLang="en-US"/>
              </a:p>
            </p:txBody>
          </p:sp>
          <p:sp>
            <p:nvSpPr>
              <p:cNvPr id="16471" name="Freeform 103"/>
              <p:cNvSpPr>
                <a:spLocks/>
              </p:cNvSpPr>
              <p:nvPr/>
            </p:nvSpPr>
            <p:spPr bwMode="auto">
              <a:xfrm>
                <a:off x="3428" y="2447"/>
                <a:ext cx="62" cy="21"/>
              </a:xfrm>
              <a:custGeom>
                <a:avLst/>
                <a:gdLst>
                  <a:gd name="T0" fmla="*/ 0 w 62"/>
                  <a:gd name="T1" fmla="*/ 20 h 21"/>
                  <a:gd name="T2" fmla="*/ 61 w 62"/>
                  <a:gd name="T3" fmla="*/ 20 h 21"/>
                  <a:gd name="T4" fmla="*/ 61 w 62"/>
                  <a:gd name="T5" fmla="*/ 0 h 21"/>
                  <a:gd name="T6" fmla="*/ 0 w 62"/>
                  <a:gd name="T7" fmla="*/ 0 h 21"/>
                  <a:gd name="T8" fmla="*/ 0 w 62"/>
                  <a:gd name="T9" fmla="*/ 20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0" y="20"/>
                    </a:moveTo>
                    <a:lnTo>
                      <a:pt x="61" y="20"/>
                    </a:lnTo>
                    <a:lnTo>
                      <a:pt x="61" y="0"/>
                    </a:lnTo>
                    <a:lnTo>
                      <a:pt x="0" y="0"/>
                    </a:lnTo>
                    <a:lnTo>
                      <a:pt x="0" y="20"/>
                    </a:lnTo>
                  </a:path>
                </a:pathLst>
              </a:custGeom>
              <a:solidFill>
                <a:srgbClr val="9E9898"/>
              </a:solidFill>
              <a:ln w="9525" cap="rnd">
                <a:noFill/>
                <a:round/>
                <a:headEnd/>
                <a:tailEnd/>
              </a:ln>
            </p:spPr>
            <p:txBody>
              <a:bodyPr/>
              <a:lstStyle/>
              <a:p>
                <a:endParaRPr lang="zh-CN" altLang="en-US"/>
              </a:p>
            </p:txBody>
          </p:sp>
          <p:sp>
            <p:nvSpPr>
              <p:cNvPr id="16472" name="Freeform 104"/>
              <p:cNvSpPr>
                <a:spLocks/>
              </p:cNvSpPr>
              <p:nvPr/>
            </p:nvSpPr>
            <p:spPr bwMode="auto">
              <a:xfrm>
                <a:off x="3507" y="2436"/>
                <a:ext cx="56" cy="57"/>
              </a:xfrm>
              <a:custGeom>
                <a:avLst/>
                <a:gdLst>
                  <a:gd name="T0" fmla="*/ 55 w 56"/>
                  <a:gd name="T1" fmla="*/ 1 h 57"/>
                  <a:gd name="T2" fmla="*/ 44 w 56"/>
                  <a:gd name="T3" fmla="*/ 0 h 57"/>
                  <a:gd name="T4" fmla="*/ 0 w 56"/>
                  <a:gd name="T5" fmla="*/ 44 h 57"/>
                  <a:gd name="T6" fmla="*/ 0 w 56"/>
                  <a:gd name="T7" fmla="*/ 56 h 57"/>
                  <a:gd name="T8" fmla="*/ 55 w 56"/>
                  <a:gd name="T9" fmla="*/ 1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1"/>
                    </a:moveTo>
                    <a:lnTo>
                      <a:pt x="44" y="0"/>
                    </a:lnTo>
                    <a:lnTo>
                      <a:pt x="0" y="44"/>
                    </a:lnTo>
                    <a:lnTo>
                      <a:pt x="0" y="56"/>
                    </a:lnTo>
                    <a:lnTo>
                      <a:pt x="55" y="1"/>
                    </a:lnTo>
                  </a:path>
                </a:pathLst>
              </a:custGeom>
              <a:solidFill>
                <a:srgbClr val="6B645F"/>
              </a:solidFill>
              <a:ln w="9525" cap="rnd">
                <a:noFill/>
                <a:round/>
                <a:headEnd/>
                <a:tailEnd/>
              </a:ln>
            </p:spPr>
            <p:txBody>
              <a:bodyPr/>
              <a:lstStyle/>
              <a:p>
                <a:endParaRPr lang="zh-CN" altLang="en-US"/>
              </a:p>
            </p:txBody>
          </p:sp>
          <p:sp>
            <p:nvSpPr>
              <p:cNvPr id="16473" name="Freeform 105"/>
              <p:cNvSpPr>
                <a:spLocks/>
              </p:cNvSpPr>
              <p:nvPr/>
            </p:nvSpPr>
            <p:spPr bwMode="auto">
              <a:xfrm>
                <a:off x="3378" y="2481"/>
                <a:ext cx="130" cy="17"/>
              </a:xfrm>
              <a:custGeom>
                <a:avLst/>
                <a:gdLst>
                  <a:gd name="T0" fmla="*/ 129 w 130"/>
                  <a:gd name="T1" fmla="*/ 16 h 17"/>
                  <a:gd name="T2" fmla="*/ 0 w 130"/>
                  <a:gd name="T3" fmla="*/ 16 h 17"/>
                  <a:gd name="T4" fmla="*/ 0 w 130"/>
                  <a:gd name="T5" fmla="*/ 0 h 17"/>
                  <a:gd name="T6" fmla="*/ 129 w 130"/>
                  <a:gd name="T7" fmla="*/ 0 h 17"/>
                  <a:gd name="T8" fmla="*/ 129 w 130"/>
                  <a:gd name="T9" fmla="*/ 16 h 17"/>
                  <a:gd name="T10" fmla="*/ 0 60000 65536"/>
                  <a:gd name="T11" fmla="*/ 0 60000 65536"/>
                  <a:gd name="T12" fmla="*/ 0 60000 65536"/>
                  <a:gd name="T13" fmla="*/ 0 60000 65536"/>
                  <a:gd name="T14" fmla="*/ 0 60000 65536"/>
                  <a:gd name="T15" fmla="*/ 0 w 130"/>
                  <a:gd name="T16" fmla="*/ 0 h 17"/>
                  <a:gd name="T17" fmla="*/ 130 w 130"/>
                  <a:gd name="T18" fmla="*/ 17 h 17"/>
                </a:gdLst>
                <a:ahLst/>
                <a:cxnLst>
                  <a:cxn ang="T10">
                    <a:pos x="T0" y="T1"/>
                  </a:cxn>
                  <a:cxn ang="T11">
                    <a:pos x="T2" y="T3"/>
                  </a:cxn>
                  <a:cxn ang="T12">
                    <a:pos x="T4" y="T5"/>
                  </a:cxn>
                  <a:cxn ang="T13">
                    <a:pos x="T6" y="T7"/>
                  </a:cxn>
                  <a:cxn ang="T14">
                    <a:pos x="T8" y="T9"/>
                  </a:cxn>
                </a:cxnLst>
                <a:rect l="T15" t="T16" r="T17" b="T18"/>
                <a:pathLst>
                  <a:path w="130" h="17">
                    <a:moveTo>
                      <a:pt x="129" y="16"/>
                    </a:moveTo>
                    <a:lnTo>
                      <a:pt x="0" y="16"/>
                    </a:lnTo>
                    <a:lnTo>
                      <a:pt x="0" y="0"/>
                    </a:lnTo>
                    <a:lnTo>
                      <a:pt x="129" y="0"/>
                    </a:lnTo>
                    <a:lnTo>
                      <a:pt x="129" y="16"/>
                    </a:lnTo>
                  </a:path>
                </a:pathLst>
              </a:custGeom>
              <a:solidFill>
                <a:srgbClr val="9E9898"/>
              </a:solidFill>
              <a:ln w="9525" cap="rnd">
                <a:noFill/>
                <a:round/>
                <a:headEnd/>
                <a:tailEnd/>
              </a:ln>
            </p:spPr>
            <p:txBody>
              <a:bodyPr/>
              <a:lstStyle/>
              <a:p>
                <a:endParaRPr lang="zh-CN" altLang="en-US"/>
              </a:p>
            </p:txBody>
          </p:sp>
          <p:sp>
            <p:nvSpPr>
              <p:cNvPr id="16474" name="Freeform 106"/>
              <p:cNvSpPr>
                <a:spLocks/>
              </p:cNvSpPr>
              <p:nvPr/>
            </p:nvSpPr>
            <p:spPr bwMode="auto">
              <a:xfrm>
                <a:off x="3428" y="2441"/>
                <a:ext cx="89" cy="28"/>
              </a:xfrm>
              <a:custGeom>
                <a:avLst/>
                <a:gdLst>
                  <a:gd name="T0" fmla="*/ 0 w 89"/>
                  <a:gd name="T1" fmla="*/ 0 h 28"/>
                  <a:gd name="T2" fmla="*/ 0 w 89"/>
                  <a:gd name="T3" fmla="*/ 7 h 28"/>
                  <a:gd name="T4" fmla="*/ 62 w 89"/>
                  <a:gd name="T5" fmla="*/ 7 h 28"/>
                  <a:gd name="T6" fmla="*/ 62 w 89"/>
                  <a:gd name="T7" fmla="*/ 27 h 28"/>
                  <a:gd name="T8" fmla="*/ 88 w 89"/>
                  <a:gd name="T9" fmla="*/ 0 h 28"/>
                  <a:gd name="T10" fmla="*/ 0 w 89"/>
                  <a:gd name="T11" fmla="*/ 0 h 28"/>
                  <a:gd name="T12" fmla="*/ 0 60000 65536"/>
                  <a:gd name="T13" fmla="*/ 0 60000 65536"/>
                  <a:gd name="T14" fmla="*/ 0 60000 65536"/>
                  <a:gd name="T15" fmla="*/ 0 60000 65536"/>
                  <a:gd name="T16" fmla="*/ 0 60000 65536"/>
                  <a:gd name="T17" fmla="*/ 0 60000 65536"/>
                  <a:gd name="T18" fmla="*/ 0 w 89"/>
                  <a:gd name="T19" fmla="*/ 0 h 28"/>
                  <a:gd name="T20" fmla="*/ 89 w 8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89" h="28">
                    <a:moveTo>
                      <a:pt x="0" y="0"/>
                    </a:moveTo>
                    <a:lnTo>
                      <a:pt x="0" y="7"/>
                    </a:lnTo>
                    <a:lnTo>
                      <a:pt x="62" y="7"/>
                    </a:lnTo>
                    <a:lnTo>
                      <a:pt x="62" y="27"/>
                    </a:lnTo>
                    <a:lnTo>
                      <a:pt x="88" y="0"/>
                    </a:lnTo>
                    <a:lnTo>
                      <a:pt x="0" y="0"/>
                    </a:lnTo>
                  </a:path>
                </a:pathLst>
              </a:custGeom>
              <a:solidFill>
                <a:srgbClr val="6B645F"/>
              </a:solidFill>
              <a:ln w="9525" cap="rnd">
                <a:noFill/>
                <a:round/>
                <a:headEnd/>
                <a:tailEnd/>
              </a:ln>
            </p:spPr>
            <p:txBody>
              <a:bodyPr/>
              <a:lstStyle/>
              <a:p>
                <a:endParaRPr lang="zh-CN" altLang="en-US"/>
              </a:p>
            </p:txBody>
          </p:sp>
          <p:sp>
            <p:nvSpPr>
              <p:cNvPr id="16475" name="Rectangle 107"/>
              <p:cNvSpPr>
                <a:spLocks noChangeArrowheads="1"/>
              </p:cNvSpPr>
              <p:nvPr/>
            </p:nvSpPr>
            <p:spPr bwMode="auto">
              <a:xfrm>
                <a:off x="3329" y="2231"/>
                <a:ext cx="254" cy="212"/>
              </a:xfrm>
              <a:prstGeom prst="rect">
                <a:avLst/>
              </a:prstGeom>
              <a:solidFill>
                <a:srgbClr val="9E9898"/>
              </a:solidFill>
              <a:ln w="9525">
                <a:noFill/>
                <a:miter lim="800000"/>
                <a:headEnd/>
                <a:tailEnd/>
              </a:ln>
            </p:spPr>
            <p:txBody>
              <a:bodyPr anchor="ctr"/>
              <a:lstStyle/>
              <a:p>
                <a:pPr eaLnBrk="0" hangingPunct="0"/>
                <a:endParaRPr lang="zh-CN" altLang="en-US">
                  <a:ea typeface="黑体" pitchFamily="49" charset="-122"/>
                </a:endParaRPr>
              </a:p>
            </p:txBody>
          </p:sp>
          <p:sp>
            <p:nvSpPr>
              <p:cNvPr id="16476" name="Freeform 108"/>
              <p:cNvSpPr>
                <a:spLocks/>
              </p:cNvSpPr>
              <p:nvPr/>
            </p:nvSpPr>
            <p:spPr bwMode="auto">
              <a:xfrm>
                <a:off x="3565" y="2502"/>
                <a:ext cx="37" cy="51"/>
              </a:xfrm>
              <a:custGeom>
                <a:avLst/>
                <a:gdLst>
                  <a:gd name="T0" fmla="*/ 0 w 37"/>
                  <a:gd name="T1" fmla="*/ 50 h 51"/>
                  <a:gd name="T2" fmla="*/ 0 w 37"/>
                  <a:gd name="T3" fmla="*/ 33 h 51"/>
                  <a:gd name="T4" fmla="*/ 36 w 37"/>
                  <a:gd name="T5" fmla="*/ 0 h 51"/>
                  <a:gd name="T6" fmla="*/ 36 w 37"/>
                  <a:gd name="T7" fmla="*/ 17 h 51"/>
                  <a:gd name="T8" fmla="*/ 0 w 37"/>
                  <a:gd name="T9" fmla="*/ 50 h 51"/>
                  <a:gd name="T10" fmla="*/ 0 60000 65536"/>
                  <a:gd name="T11" fmla="*/ 0 60000 65536"/>
                  <a:gd name="T12" fmla="*/ 0 60000 65536"/>
                  <a:gd name="T13" fmla="*/ 0 60000 65536"/>
                  <a:gd name="T14" fmla="*/ 0 60000 65536"/>
                  <a:gd name="T15" fmla="*/ 0 w 37"/>
                  <a:gd name="T16" fmla="*/ 0 h 51"/>
                  <a:gd name="T17" fmla="*/ 37 w 37"/>
                  <a:gd name="T18" fmla="*/ 51 h 51"/>
                </a:gdLst>
                <a:ahLst/>
                <a:cxnLst>
                  <a:cxn ang="T10">
                    <a:pos x="T0" y="T1"/>
                  </a:cxn>
                  <a:cxn ang="T11">
                    <a:pos x="T2" y="T3"/>
                  </a:cxn>
                  <a:cxn ang="T12">
                    <a:pos x="T4" y="T5"/>
                  </a:cxn>
                  <a:cxn ang="T13">
                    <a:pos x="T6" y="T7"/>
                  </a:cxn>
                  <a:cxn ang="T14">
                    <a:pos x="T8" y="T9"/>
                  </a:cxn>
                </a:cxnLst>
                <a:rect l="T15" t="T16" r="T17" b="T18"/>
                <a:pathLst>
                  <a:path w="37" h="51">
                    <a:moveTo>
                      <a:pt x="0" y="50"/>
                    </a:moveTo>
                    <a:lnTo>
                      <a:pt x="0" y="33"/>
                    </a:lnTo>
                    <a:lnTo>
                      <a:pt x="36" y="0"/>
                    </a:lnTo>
                    <a:lnTo>
                      <a:pt x="36" y="17"/>
                    </a:lnTo>
                    <a:lnTo>
                      <a:pt x="0" y="50"/>
                    </a:lnTo>
                  </a:path>
                </a:pathLst>
              </a:custGeom>
              <a:solidFill>
                <a:srgbClr val="6B645F"/>
              </a:solidFill>
              <a:ln w="9525" cap="rnd">
                <a:noFill/>
                <a:round/>
                <a:headEnd/>
                <a:tailEnd/>
              </a:ln>
            </p:spPr>
            <p:txBody>
              <a:bodyPr/>
              <a:lstStyle/>
              <a:p>
                <a:endParaRPr lang="zh-CN" altLang="en-US"/>
              </a:p>
            </p:txBody>
          </p:sp>
          <p:sp>
            <p:nvSpPr>
              <p:cNvPr id="16477" name="Freeform 109"/>
              <p:cNvSpPr>
                <a:spLocks/>
              </p:cNvSpPr>
              <p:nvPr/>
            </p:nvSpPr>
            <p:spPr bwMode="auto">
              <a:xfrm>
                <a:off x="3584" y="2202"/>
                <a:ext cx="29" cy="242"/>
              </a:xfrm>
              <a:custGeom>
                <a:avLst/>
                <a:gdLst>
                  <a:gd name="T0" fmla="*/ 0 w 29"/>
                  <a:gd name="T1" fmla="*/ 29 h 242"/>
                  <a:gd name="T2" fmla="*/ 28 w 29"/>
                  <a:gd name="T3" fmla="*/ 0 h 242"/>
                  <a:gd name="T4" fmla="*/ 28 w 29"/>
                  <a:gd name="T5" fmla="*/ 212 h 242"/>
                  <a:gd name="T6" fmla="*/ 0 w 29"/>
                  <a:gd name="T7" fmla="*/ 241 h 242"/>
                  <a:gd name="T8" fmla="*/ 0 w 29"/>
                  <a:gd name="T9" fmla="*/ 29 h 242"/>
                  <a:gd name="T10" fmla="*/ 0 60000 65536"/>
                  <a:gd name="T11" fmla="*/ 0 60000 65536"/>
                  <a:gd name="T12" fmla="*/ 0 60000 65536"/>
                  <a:gd name="T13" fmla="*/ 0 60000 65536"/>
                  <a:gd name="T14" fmla="*/ 0 60000 65536"/>
                  <a:gd name="T15" fmla="*/ 0 w 29"/>
                  <a:gd name="T16" fmla="*/ 0 h 242"/>
                  <a:gd name="T17" fmla="*/ 29 w 29"/>
                  <a:gd name="T18" fmla="*/ 242 h 242"/>
                </a:gdLst>
                <a:ahLst/>
                <a:cxnLst>
                  <a:cxn ang="T10">
                    <a:pos x="T0" y="T1"/>
                  </a:cxn>
                  <a:cxn ang="T11">
                    <a:pos x="T2" y="T3"/>
                  </a:cxn>
                  <a:cxn ang="T12">
                    <a:pos x="T4" y="T5"/>
                  </a:cxn>
                  <a:cxn ang="T13">
                    <a:pos x="T6" y="T7"/>
                  </a:cxn>
                  <a:cxn ang="T14">
                    <a:pos x="T8" y="T9"/>
                  </a:cxn>
                </a:cxnLst>
                <a:rect l="T15" t="T16" r="T17" b="T18"/>
                <a:pathLst>
                  <a:path w="29" h="242">
                    <a:moveTo>
                      <a:pt x="0" y="29"/>
                    </a:moveTo>
                    <a:lnTo>
                      <a:pt x="28" y="0"/>
                    </a:lnTo>
                    <a:lnTo>
                      <a:pt x="28" y="212"/>
                    </a:lnTo>
                    <a:lnTo>
                      <a:pt x="0" y="241"/>
                    </a:lnTo>
                    <a:lnTo>
                      <a:pt x="0" y="29"/>
                    </a:lnTo>
                  </a:path>
                </a:pathLst>
              </a:custGeom>
              <a:solidFill>
                <a:srgbClr val="6B645F"/>
              </a:solidFill>
              <a:ln w="9525" cap="rnd">
                <a:noFill/>
                <a:round/>
                <a:headEnd/>
                <a:tailEnd/>
              </a:ln>
            </p:spPr>
            <p:txBody>
              <a:bodyPr/>
              <a:lstStyle/>
              <a:p>
                <a:endParaRPr lang="zh-CN" altLang="en-US"/>
              </a:p>
            </p:txBody>
          </p:sp>
          <p:sp>
            <p:nvSpPr>
              <p:cNvPr id="16478" name="Freeform 110"/>
              <p:cNvSpPr>
                <a:spLocks/>
              </p:cNvSpPr>
              <p:nvPr/>
            </p:nvSpPr>
            <p:spPr bwMode="auto">
              <a:xfrm>
                <a:off x="3327" y="2203"/>
                <a:ext cx="284" cy="28"/>
              </a:xfrm>
              <a:custGeom>
                <a:avLst/>
                <a:gdLst>
                  <a:gd name="T0" fmla="*/ 0 w 284"/>
                  <a:gd name="T1" fmla="*/ 27 h 28"/>
                  <a:gd name="T2" fmla="*/ 28 w 284"/>
                  <a:gd name="T3" fmla="*/ 0 h 28"/>
                  <a:gd name="T4" fmla="*/ 283 w 284"/>
                  <a:gd name="T5" fmla="*/ 0 h 28"/>
                  <a:gd name="T6" fmla="*/ 254 w 284"/>
                  <a:gd name="T7" fmla="*/ 27 h 28"/>
                  <a:gd name="T8" fmla="*/ 0 w 284"/>
                  <a:gd name="T9" fmla="*/ 27 h 28"/>
                  <a:gd name="T10" fmla="*/ 0 60000 65536"/>
                  <a:gd name="T11" fmla="*/ 0 60000 65536"/>
                  <a:gd name="T12" fmla="*/ 0 60000 65536"/>
                  <a:gd name="T13" fmla="*/ 0 60000 65536"/>
                  <a:gd name="T14" fmla="*/ 0 60000 65536"/>
                  <a:gd name="T15" fmla="*/ 0 w 284"/>
                  <a:gd name="T16" fmla="*/ 0 h 28"/>
                  <a:gd name="T17" fmla="*/ 284 w 284"/>
                  <a:gd name="T18" fmla="*/ 28 h 28"/>
                </a:gdLst>
                <a:ahLst/>
                <a:cxnLst>
                  <a:cxn ang="T10">
                    <a:pos x="T0" y="T1"/>
                  </a:cxn>
                  <a:cxn ang="T11">
                    <a:pos x="T2" y="T3"/>
                  </a:cxn>
                  <a:cxn ang="T12">
                    <a:pos x="T4" y="T5"/>
                  </a:cxn>
                  <a:cxn ang="T13">
                    <a:pos x="T6" y="T7"/>
                  </a:cxn>
                  <a:cxn ang="T14">
                    <a:pos x="T8" y="T9"/>
                  </a:cxn>
                </a:cxnLst>
                <a:rect l="T15" t="T16" r="T17" b="T18"/>
                <a:pathLst>
                  <a:path w="284" h="28">
                    <a:moveTo>
                      <a:pt x="0" y="27"/>
                    </a:moveTo>
                    <a:lnTo>
                      <a:pt x="28" y="0"/>
                    </a:lnTo>
                    <a:lnTo>
                      <a:pt x="283" y="0"/>
                    </a:lnTo>
                    <a:lnTo>
                      <a:pt x="254" y="27"/>
                    </a:lnTo>
                    <a:lnTo>
                      <a:pt x="0" y="27"/>
                    </a:lnTo>
                  </a:path>
                </a:pathLst>
              </a:custGeom>
              <a:solidFill>
                <a:srgbClr val="DADADA"/>
              </a:solidFill>
              <a:ln w="9525" cap="rnd">
                <a:noFill/>
                <a:round/>
                <a:headEnd/>
                <a:tailEnd/>
              </a:ln>
            </p:spPr>
            <p:txBody>
              <a:bodyPr/>
              <a:lstStyle/>
              <a:p>
                <a:endParaRPr lang="zh-CN" altLang="en-US"/>
              </a:p>
            </p:txBody>
          </p:sp>
          <p:sp>
            <p:nvSpPr>
              <p:cNvPr id="16479" name="Freeform 111"/>
              <p:cNvSpPr>
                <a:spLocks/>
              </p:cNvSpPr>
              <p:nvPr/>
            </p:nvSpPr>
            <p:spPr bwMode="auto">
              <a:xfrm>
                <a:off x="3354" y="2257"/>
                <a:ext cx="205" cy="153"/>
              </a:xfrm>
              <a:custGeom>
                <a:avLst/>
                <a:gdLst>
                  <a:gd name="T0" fmla="*/ 204 w 205"/>
                  <a:gd name="T1" fmla="*/ 152 h 153"/>
                  <a:gd name="T2" fmla="*/ 0 w 205"/>
                  <a:gd name="T3" fmla="*/ 152 h 153"/>
                  <a:gd name="T4" fmla="*/ 0 w 205"/>
                  <a:gd name="T5" fmla="*/ 0 h 153"/>
                  <a:gd name="T6" fmla="*/ 204 w 205"/>
                  <a:gd name="T7" fmla="*/ 0 h 153"/>
                  <a:gd name="T8" fmla="*/ 204 w 205"/>
                  <a:gd name="T9" fmla="*/ 152 h 153"/>
                  <a:gd name="T10" fmla="*/ 0 60000 65536"/>
                  <a:gd name="T11" fmla="*/ 0 60000 65536"/>
                  <a:gd name="T12" fmla="*/ 0 60000 65536"/>
                  <a:gd name="T13" fmla="*/ 0 60000 65536"/>
                  <a:gd name="T14" fmla="*/ 0 60000 65536"/>
                  <a:gd name="T15" fmla="*/ 0 w 205"/>
                  <a:gd name="T16" fmla="*/ 0 h 153"/>
                  <a:gd name="T17" fmla="*/ 205 w 205"/>
                  <a:gd name="T18" fmla="*/ 153 h 153"/>
                </a:gdLst>
                <a:ahLst/>
                <a:cxnLst>
                  <a:cxn ang="T10">
                    <a:pos x="T0" y="T1"/>
                  </a:cxn>
                  <a:cxn ang="T11">
                    <a:pos x="T2" y="T3"/>
                  </a:cxn>
                  <a:cxn ang="T12">
                    <a:pos x="T4" y="T5"/>
                  </a:cxn>
                  <a:cxn ang="T13">
                    <a:pos x="T6" y="T7"/>
                  </a:cxn>
                  <a:cxn ang="T14">
                    <a:pos x="T8" y="T9"/>
                  </a:cxn>
                </a:cxnLst>
                <a:rect l="T15" t="T16" r="T17" b="T18"/>
                <a:pathLst>
                  <a:path w="205" h="153">
                    <a:moveTo>
                      <a:pt x="204" y="152"/>
                    </a:moveTo>
                    <a:lnTo>
                      <a:pt x="0" y="152"/>
                    </a:lnTo>
                    <a:lnTo>
                      <a:pt x="0" y="0"/>
                    </a:lnTo>
                    <a:lnTo>
                      <a:pt x="204" y="0"/>
                    </a:lnTo>
                    <a:lnTo>
                      <a:pt x="204" y="152"/>
                    </a:lnTo>
                  </a:path>
                </a:pathLst>
              </a:custGeom>
              <a:solidFill>
                <a:srgbClr val="DADADA"/>
              </a:solidFill>
              <a:ln w="9525" cap="rnd">
                <a:noFill/>
                <a:round/>
                <a:headEnd/>
                <a:tailEnd/>
              </a:ln>
            </p:spPr>
            <p:txBody>
              <a:bodyPr/>
              <a:lstStyle/>
              <a:p>
                <a:endParaRPr lang="zh-CN" altLang="en-US"/>
              </a:p>
            </p:txBody>
          </p:sp>
          <p:sp>
            <p:nvSpPr>
              <p:cNvPr id="16480" name="Freeform 112"/>
              <p:cNvSpPr>
                <a:spLocks/>
              </p:cNvSpPr>
              <p:nvPr/>
            </p:nvSpPr>
            <p:spPr bwMode="auto">
              <a:xfrm>
                <a:off x="3354" y="2257"/>
                <a:ext cx="204" cy="153"/>
              </a:xfrm>
              <a:custGeom>
                <a:avLst/>
                <a:gdLst>
                  <a:gd name="T0" fmla="*/ 203 w 204"/>
                  <a:gd name="T1" fmla="*/ 0 h 153"/>
                  <a:gd name="T2" fmla="*/ 0 w 204"/>
                  <a:gd name="T3" fmla="*/ 0 h 153"/>
                  <a:gd name="T4" fmla="*/ 0 w 204"/>
                  <a:gd name="T5" fmla="*/ 152 h 153"/>
                  <a:gd name="T6" fmla="*/ 48 w 204"/>
                  <a:gd name="T7" fmla="*/ 103 h 153"/>
                  <a:gd name="T8" fmla="*/ 148 w 204"/>
                  <a:gd name="T9" fmla="*/ 53 h 153"/>
                  <a:gd name="T10" fmla="*/ 203 w 204"/>
                  <a:gd name="T11" fmla="*/ 0 h 153"/>
                  <a:gd name="T12" fmla="*/ 0 60000 65536"/>
                  <a:gd name="T13" fmla="*/ 0 60000 65536"/>
                  <a:gd name="T14" fmla="*/ 0 60000 65536"/>
                  <a:gd name="T15" fmla="*/ 0 60000 65536"/>
                  <a:gd name="T16" fmla="*/ 0 60000 65536"/>
                  <a:gd name="T17" fmla="*/ 0 60000 65536"/>
                  <a:gd name="T18" fmla="*/ 0 w 204"/>
                  <a:gd name="T19" fmla="*/ 0 h 153"/>
                  <a:gd name="T20" fmla="*/ 204 w 204"/>
                  <a:gd name="T21" fmla="*/ 153 h 153"/>
                </a:gdLst>
                <a:ahLst/>
                <a:cxnLst>
                  <a:cxn ang="T12">
                    <a:pos x="T0" y="T1"/>
                  </a:cxn>
                  <a:cxn ang="T13">
                    <a:pos x="T2" y="T3"/>
                  </a:cxn>
                  <a:cxn ang="T14">
                    <a:pos x="T4" y="T5"/>
                  </a:cxn>
                  <a:cxn ang="T15">
                    <a:pos x="T6" y="T7"/>
                  </a:cxn>
                  <a:cxn ang="T16">
                    <a:pos x="T8" y="T9"/>
                  </a:cxn>
                  <a:cxn ang="T17">
                    <a:pos x="T10" y="T11"/>
                  </a:cxn>
                </a:cxnLst>
                <a:rect l="T18" t="T19" r="T20" b="T21"/>
                <a:pathLst>
                  <a:path w="204" h="153">
                    <a:moveTo>
                      <a:pt x="203" y="0"/>
                    </a:moveTo>
                    <a:lnTo>
                      <a:pt x="0" y="0"/>
                    </a:lnTo>
                    <a:lnTo>
                      <a:pt x="0" y="152"/>
                    </a:lnTo>
                    <a:lnTo>
                      <a:pt x="48" y="103"/>
                    </a:lnTo>
                    <a:lnTo>
                      <a:pt x="148" y="53"/>
                    </a:lnTo>
                    <a:lnTo>
                      <a:pt x="203" y="0"/>
                    </a:lnTo>
                  </a:path>
                </a:pathLst>
              </a:custGeom>
              <a:solidFill>
                <a:srgbClr val="6B645F"/>
              </a:solidFill>
              <a:ln w="9525" cap="rnd">
                <a:noFill/>
                <a:round/>
                <a:headEnd/>
                <a:tailEnd/>
              </a:ln>
            </p:spPr>
            <p:txBody>
              <a:bodyPr/>
              <a:lstStyle/>
              <a:p>
                <a:endParaRPr lang="zh-CN" altLang="en-US"/>
              </a:p>
            </p:txBody>
          </p:sp>
          <p:sp>
            <p:nvSpPr>
              <p:cNvPr id="16481" name="Freeform 113"/>
              <p:cNvSpPr>
                <a:spLocks/>
              </p:cNvSpPr>
              <p:nvPr/>
            </p:nvSpPr>
            <p:spPr bwMode="auto">
              <a:xfrm>
                <a:off x="3258" y="2534"/>
                <a:ext cx="308" cy="20"/>
              </a:xfrm>
              <a:custGeom>
                <a:avLst/>
                <a:gdLst>
                  <a:gd name="T0" fmla="*/ 307 w 308"/>
                  <a:gd name="T1" fmla="*/ 19 h 20"/>
                  <a:gd name="T2" fmla="*/ 0 w 308"/>
                  <a:gd name="T3" fmla="*/ 19 h 20"/>
                  <a:gd name="T4" fmla="*/ 0 w 308"/>
                  <a:gd name="T5" fmla="*/ 0 h 20"/>
                  <a:gd name="T6" fmla="*/ 307 w 308"/>
                  <a:gd name="T7" fmla="*/ 0 h 20"/>
                  <a:gd name="T8" fmla="*/ 307 w 308"/>
                  <a:gd name="T9" fmla="*/ 19 h 20"/>
                  <a:gd name="T10" fmla="*/ 0 60000 65536"/>
                  <a:gd name="T11" fmla="*/ 0 60000 65536"/>
                  <a:gd name="T12" fmla="*/ 0 60000 65536"/>
                  <a:gd name="T13" fmla="*/ 0 60000 65536"/>
                  <a:gd name="T14" fmla="*/ 0 60000 65536"/>
                  <a:gd name="T15" fmla="*/ 0 w 308"/>
                  <a:gd name="T16" fmla="*/ 0 h 20"/>
                  <a:gd name="T17" fmla="*/ 308 w 308"/>
                  <a:gd name="T18" fmla="*/ 20 h 20"/>
                </a:gdLst>
                <a:ahLst/>
                <a:cxnLst>
                  <a:cxn ang="T10">
                    <a:pos x="T0" y="T1"/>
                  </a:cxn>
                  <a:cxn ang="T11">
                    <a:pos x="T2" y="T3"/>
                  </a:cxn>
                  <a:cxn ang="T12">
                    <a:pos x="T4" y="T5"/>
                  </a:cxn>
                  <a:cxn ang="T13">
                    <a:pos x="T6" y="T7"/>
                  </a:cxn>
                  <a:cxn ang="T14">
                    <a:pos x="T8" y="T9"/>
                  </a:cxn>
                </a:cxnLst>
                <a:rect l="T15" t="T16" r="T17" b="T18"/>
                <a:pathLst>
                  <a:path w="308" h="20">
                    <a:moveTo>
                      <a:pt x="307" y="19"/>
                    </a:moveTo>
                    <a:lnTo>
                      <a:pt x="0" y="19"/>
                    </a:lnTo>
                    <a:lnTo>
                      <a:pt x="0" y="0"/>
                    </a:lnTo>
                    <a:lnTo>
                      <a:pt x="307" y="0"/>
                    </a:lnTo>
                    <a:lnTo>
                      <a:pt x="307" y="19"/>
                    </a:lnTo>
                  </a:path>
                </a:pathLst>
              </a:custGeom>
              <a:solidFill>
                <a:srgbClr val="9E9898"/>
              </a:solidFill>
              <a:ln w="9525" cap="rnd">
                <a:noFill/>
                <a:round/>
                <a:headEnd/>
                <a:tailEnd/>
              </a:ln>
            </p:spPr>
            <p:txBody>
              <a:bodyPr/>
              <a:lstStyle/>
              <a:p>
                <a:endParaRPr lang="zh-CN" altLang="en-US"/>
              </a:p>
            </p:txBody>
          </p:sp>
          <p:sp>
            <p:nvSpPr>
              <p:cNvPr id="16482" name="Freeform 114"/>
              <p:cNvSpPr>
                <a:spLocks/>
              </p:cNvSpPr>
              <p:nvPr/>
            </p:nvSpPr>
            <p:spPr bwMode="auto">
              <a:xfrm>
                <a:off x="3257" y="2502"/>
                <a:ext cx="345" cy="33"/>
              </a:xfrm>
              <a:custGeom>
                <a:avLst/>
                <a:gdLst>
                  <a:gd name="T0" fmla="*/ 344 w 345"/>
                  <a:gd name="T1" fmla="*/ 0 h 33"/>
                  <a:gd name="T2" fmla="*/ 311 w 345"/>
                  <a:gd name="T3" fmla="*/ 32 h 33"/>
                  <a:gd name="T4" fmla="*/ 0 w 345"/>
                  <a:gd name="T5" fmla="*/ 32 h 33"/>
                  <a:gd name="T6" fmla="*/ 33 w 345"/>
                  <a:gd name="T7" fmla="*/ 0 h 33"/>
                  <a:gd name="T8" fmla="*/ 344 w 345"/>
                  <a:gd name="T9" fmla="*/ 0 h 33"/>
                  <a:gd name="T10" fmla="*/ 0 60000 65536"/>
                  <a:gd name="T11" fmla="*/ 0 60000 65536"/>
                  <a:gd name="T12" fmla="*/ 0 60000 65536"/>
                  <a:gd name="T13" fmla="*/ 0 60000 65536"/>
                  <a:gd name="T14" fmla="*/ 0 60000 65536"/>
                  <a:gd name="T15" fmla="*/ 0 w 345"/>
                  <a:gd name="T16" fmla="*/ 0 h 33"/>
                  <a:gd name="T17" fmla="*/ 345 w 345"/>
                  <a:gd name="T18" fmla="*/ 33 h 33"/>
                </a:gdLst>
                <a:ahLst/>
                <a:cxnLst>
                  <a:cxn ang="T10">
                    <a:pos x="T0" y="T1"/>
                  </a:cxn>
                  <a:cxn ang="T11">
                    <a:pos x="T2" y="T3"/>
                  </a:cxn>
                  <a:cxn ang="T12">
                    <a:pos x="T4" y="T5"/>
                  </a:cxn>
                  <a:cxn ang="T13">
                    <a:pos x="T6" y="T7"/>
                  </a:cxn>
                  <a:cxn ang="T14">
                    <a:pos x="T8" y="T9"/>
                  </a:cxn>
                </a:cxnLst>
                <a:rect l="T15" t="T16" r="T17" b="T18"/>
                <a:pathLst>
                  <a:path w="345" h="33">
                    <a:moveTo>
                      <a:pt x="344" y="0"/>
                    </a:moveTo>
                    <a:lnTo>
                      <a:pt x="311" y="32"/>
                    </a:lnTo>
                    <a:lnTo>
                      <a:pt x="0" y="32"/>
                    </a:lnTo>
                    <a:lnTo>
                      <a:pt x="33" y="0"/>
                    </a:lnTo>
                    <a:lnTo>
                      <a:pt x="344" y="0"/>
                    </a:lnTo>
                  </a:path>
                </a:pathLst>
              </a:custGeom>
              <a:solidFill>
                <a:srgbClr val="DADADA"/>
              </a:solidFill>
              <a:ln w="9525" cap="rnd">
                <a:noFill/>
                <a:round/>
                <a:headEnd/>
                <a:tailEnd/>
              </a:ln>
            </p:spPr>
            <p:txBody>
              <a:bodyPr/>
              <a:lstStyle/>
              <a:p>
                <a:endParaRPr lang="zh-CN" altLang="en-US"/>
              </a:p>
            </p:txBody>
          </p:sp>
          <p:grpSp>
            <p:nvGrpSpPr>
              <p:cNvPr id="16483" name="Group 115"/>
              <p:cNvGrpSpPr>
                <a:grpSpLocks/>
              </p:cNvGrpSpPr>
              <p:nvPr/>
            </p:nvGrpSpPr>
            <p:grpSpPr bwMode="auto">
              <a:xfrm>
                <a:off x="3279" y="2508"/>
                <a:ext cx="300" cy="21"/>
                <a:chOff x="3279" y="2508"/>
                <a:chExt cx="300" cy="21"/>
              </a:xfrm>
            </p:grpSpPr>
            <p:sp>
              <p:nvSpPr>
                <p:cNvPr id="16485" name="Line 116"/>
                <p:cNvSpPr>
                  <a:spLocks noChangeShapeType="1"/>
                </p:cNvSpPr>
                <p:nvPr/>
              </p:nvSpPr>
              <p:spPr bwMode="auto">
                <a:xfrm>
                  <a:off x="3298" y="2508"/>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486" name="Line 117"/>
                <p:cNvSpPr>
                  <a:spLocks noChangeShapeType="1"/>
                </p:cNvSpPr>
                <p:nvPr/>
              </p:nvSpPr>
              <p:spPr bwMode="auto">
                <a:xfrm>
                  <a:off x="3291" y="2517"/>
                  <a:ext cx="281"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487" name="Line 118"/>
                <p:cNvSpPr>
                  <a:spLocks noChangeShapeType="1"/>
                </p:cNvSpPr>
                <p:nvPr/>
              </p:nvSpPr>
              <p:spPr bwMode="auto">
                <a:xfrm>
                  <a:off x="3285" y="2523"/>
                  <a:ext cx="279" cy="0"/>
                </a:xfrm>
                <a:prstGeom prst="line">
                  <a:avLst/>
                </a:prstGeom>
                <a:noFill/>
                <a:ln w="12700">
                  <a:solidFill>
                    <a:srgbClr val="6B645F"/>
                  </a:solidFill>
                  <a:round/>
                  <a:headEnd type="none" w="sm" len="sm"/>
                  <a:tailEnd type="none" w="sm" len="sm"/>
                </a:ln>
              </p:spPr>
              <p:txBody>
                <a:bodyPr anchor="ctr"/>
                <a:lstStyle/>
                <a:p>
                  <a:endParaRPr lang="zh-CN" altLang="en-US"/>
                </a:p>
              </p:txBody>
            </p:sp>
            <p:sp>
              <p:nvSpPr>
                <p:cNvPr id="16488" name="Line 119"/>
                <p:cNvSpPr>
                  <a:spLocks noChangeShapeType="1"/>
                </p:cNvSpPr>
                <p:nvPr/>
              </p:nvSpPr>
              <p:spPr bwMode="auto">
                <a:xfrm>
                  <a:off x="3279" y="2529"/>
                  <a:ext cx="280" cy="0"/>
                </a:xfrm>
                <a:prstGeom prst="line">
                  <a:avLst/>
                </a:prstGeom>
                <a:noFill/>
                <a:ln w="12700">
                  <a:solidFill>
                    <a:srgbClr val="6B645F"/>
                  </a:solidFill>
                  <a:round/>
                  <a:headEnd type="none" w="sm" len="sm"/>
                  <a:tailEnd type="none" w="sm" len="sm"/>
                </a:ln>
              </p:spPr>
              <p:txBody>
                <a:bodyPr anchor="ctr"/>
                <a:lstStyle/>
                <a:p>
                  <a:endParaRPr lang="zh-CN" altLang="en-US"/>
                </a:p>
              </p:txBody>
            </p:sp>
          </p:grpSp>
          <p:sp>
            <p:nvSpPr>
              <p:cNvPr id="16484" name="Freeform 120"/>
              <p:cNvSpPr>
                <a:spLocks/>
              </p:cNvSpPr>
              <p:nvPr/>
            </p:nvSpPr>
            <p:spPr bwMode="auto">
              <a:xfrm>
                <a:off x="3364" y="2264"/>
                <a:ext cx="185" cy="140"/>
              </a:xfrm>
              <a:custGeom>
                <a:avLst/>
                <a:gdLst>
                  <a:gd name="T0" fmla="*/ 184 w 185"/>
                  <a:gd name="T1" fmla="*/ 139 h 140"/>
                  <a:gd name="T2" fmla="*/ 0 w 185"/>
                  <a:gd name="T3" fmla="*/ 139 h 140"/>
                  <a:gd name="T4" fmla="*/ 0 w 185"/>
                  <a:gd name="T5" fmla="*/ 0 h 140"/>
                  <a:gd name="T6" fmla="*/ 184 w 185"/>
                  <a:gd name="T7" fmla="*/ 0 h 140"/>
                  <a:gd name="T8" fmla="*/ 184 w 185"/>
                  <a:gd name="T9" fmla="*/ 139 h 140"/>
                  <a:gd name="T10" fmla="*/ 0 60000 65536"/>
                  <a:gd name="T11" fmla="*/ 0 60000 65536"/>
                  <a:gd name="T12" fmla="*/ 0 60000 65536"/>
                  <a:gd name="T13" fmla="*/ 0 60000 65536"/>
                  <a:gd name="T14" fmla="*/ 0 60000 65536"/>
                  <a:gd name="T15" fmla="*/ 0 w 185"/>
                  <a:gd name="T16" fmla="*/ 0 h 140"/>
                  <a:gd name="T17" fmla="*/ 185 w 185"/>
                  <a:gd name="T18" fmla="*/ 140 h 140"/>
                </a:gdLst>
                <a:ahLst/>
                <a:cxnLst>
                  <a:cxn ang="T10">
                    <a:pos x="T0" y="T1"/>
                  </a:cxn>
                  <a:cxn ang="T11">
                    <a:pos x="T2" y="T3"/>
                  </a:cxn>
                  <a:cxn ang="T12">
                    <a:pos x="T4" y="T5"/>
                  </a:cxn>
                  <a:cxn ang="T13">
                    <a:pos x="T6" y="T7"/>
                  </a:cxn>
                  <a:cxn ang="T14">
                    <a:pos x="T8" y="T9"/>
                  </a:cxn>
                </a:cxnLst>
                <a:rect l="T15" t="T16" r="T17" b="T18"/>
                <a:pathLst>
                  <a:path w="185" h="140">
                    <a:moveTo>
                      <a:pt x="184" y="139"/>
                    </a:moveTo>
                    <a:lnTo>
                      <a:pt x="0" y="139"/>
                    </a:lnTo>
                    <a:lnTo>
                      <a:pt x="0" y="0"/>
                    </a:lnTo>
                    <a:lnTo>
                      <a:pt x="184" y="0"/>
                    </a:lnTo>
                    <a:lnTo>
                      <a:pt x="184" y="139"/>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grpSp>
      <p:grpSp>
        <p:nvGrpSpPr>
          <p:cNvPr id="16395" name="Group 121"/>
          <p:cNvGrpSpPr>
            <a:grpSpLocks/>
          </p:cNvGrpSpPr>
          <p:nvPr/>
        </p:nvGrpSpPr>
        <p:grpSpPr bwMode="auto">
          <a:xfrm>
            <a:off x="5414963" y="4005263"/>
            <a:ext cx="3576637" cy="2436812"/>
            <a:chOff x="915" y="1394"/>
            <a:chExt cx="3872" cy="1991"/>
          </a:xfrm>
        </p:grpSpPr>
        <p:grpSp>
          <p:nvGrpSpPr>
            <p:cNvPr id="16396" name="Group 122"/>
            <p:cNvGrpSpPr>
              <a:grpSpLocks/>
            </p:cNvGrpSpPr>
            <p:nvPr/>
          </p:nvGrpSpPr>
          <p:grpSpPr bwMode="auto">
            <a:xfrm rot="-3098467">
              <a:off x="1149" y="2494"/>
              <a:ext cx="710" cy="57"/>
              <a:chOff x="1548" y="1476"/>
              <a:chExt cx="1338" cy="120"/>
            </a:xfrm>
          </p:grpSpPr>
          <p:sp>
            <p:nvSpPr>
              <p:cNvPr id="16451" name="Freeform 12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sp>
            <p:nvSpPr>
              <p:cNvPr id="16452" name="Freeform 12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grpSp>
        <p:grpSp>
          <p:nvGrpSpPr>
            <p:cNvPr id="16397" name="Group 125"/>
            <p:cNvGrpSpPr>
              <a:grpSpLocks/>
            </p:cNvGrpSpPr>
            <p:nvPr/>
          </p:nvGrpSpPr>
          <p:grpSpPr bwMode="auto">
            <a:xfrm rot="-3098467">
              <a:off x="1403" y="2494"/>
              <a:ext cx="710" cy="58"/>
              <a:chOff x="1548" y="1476"/>
              <a:chExt cx="1338" cy="120"/>
            </a:xfrm>
          </p:grpSpPr>
          <p:sp>
            <p:nvSpPr>
              <p:cNvPr id="16449" name="Freeform 126"/>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sp>
            <p:nvSpPr>
              <p:cNvPr id="16450" name="Freeform 127"/>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grpSp>
        <p:grpSp>
          <p:nvGrpSpPr>
            <p:cNvPr id="16398" name="Group 128"/>
            <p:cNvGrpSpPr>
              <a:grpSpLocks/>
            </p:cNvGrpSpPr>
            <p:nvPr/>
          </p:nvGrpSpPr>
          <p:grpSpPr bwMode="auto">
            <a:xfrm rot="3701259" flipH="1">
              <a:off x="3643" y="2491"/>
              <a:ext cx="631" cy="56"/>
              <a:chOff x="1548" y="1476"/>
              <a:chExt cx="1338" cy="120"/>
            </a:xfrm>
          </p:grpSpPr>
          <p:sp>
            <p:nvSpPr>
              <p:cNvPr id="16447" name="Freeform 129"/>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sp>
            <p:nvSpPr>
              <p:cNvPr id="16448" name="Freeform 130"/>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grpSp>
        <p:grpSp>
          <p:nvGrpSpPr>
            <p:cNvPr id="16399" name="Group 131"/>
            <p:cNvGrpSpPr>
              <a:grpSpLocks/>
            </p:cNvGrpSpPr>
            <p:nvPr/>
          </p:nvGrpSpPr>
          <p:grpSpPr bwMode="auto">
            <a:xfrm rot="3701259" flipH="1">
              <a:off x="3940" y="2503"/>
              <a:ext cx="631" cy="57"/>
              <a:chOff x="1548" y="1476"/>
              <a:chExt cx="1338" cy="120"/>
            </a:xfrm>
          </p:grpSpPr>
          <p:sp>
            <p:nvSpPr>
              <p:cNvPr id="16445" name="Freeform 132"/>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sp>
            <p:nvSpPr>
              <p:cNvPr id="16446" name="Freeform 133"/>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grpSp>
        <p:sp>
          <p:nvSpPr>
            <p:cNvPr id="15376" name="Rectangle 134"/>
            <p:cNvSpPr>
              <a:spLocks noChangeArrowheads="1"/>
            </p:cNvSpPr>
            <p:nvPr/>
          </p:nvSpPr>
          <p:spPr bwMode="auto">
            <a:xfrm>
              <a:off x="1145" y="1394"/>
              <a:ext cx="3472" cy="847"/>
            </a:xfrm>
            <a:prstGeom prst="rect">
              <a:avLst/>
            </a:prstGeom>
            <a:solidFill>
              <a:srgbClr val="FFCCFF"/>
            </a:solidFill>
            <a:ln w="25400">
              <a:solidFill>
                <a:schemeClr val="tx1"/>
              </a:solidFill>
              <a:miter lim="800000"/>
              <a:headEnd/>
              <a:tailEnd/>
            </a:ln>
            <a:effectLst>
              <a:outerShdw dist="28398" dir="3806097"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16401" name="AutoShape 135"/>
            <p:cNvSpPr>
              <a:spLocks noChangeArrowheads="1"/>
            </p:cNvSpPr>
            <p:nvPr/>
          </p:nvSpPr>
          <p:spPr bwMode="auto">
            <a:xfrm>
              <a:off x="1612" y="2009"/>
              <a:ext cx="279" cy="221"/>
            </a:xfrm>
            <a:prstGeom prst="triangle">
              <a:avLst>
                <a:gd name="adj" fmla="val 49995"/>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02" name="AutoShape 136"/>
            <p:cNvSpPr>
              <a:spLocks noChangeArrowheads="1"/>
            </p:cNvSpPr>
            <p:nvPr/>
          </p:nvSpPr>
          <p:spPr bwMode="auto">
            <a:xfrm>
              <a:off x="3613" y="2011"/>
              <a:ext cx="282" cy="222"/>
            </a:xfrm>
            <a:prstGeom prst="triangle">
              <a:avLst>
                <a:gd name="adj" fmla="val 49995"/>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03" name="AutoShape 137"/>
            <p:cNvSpPr>
              <a:spLocks noChangeArrowheads="1"/>
            </p:cNvSpPr>
            <p:nvPr/>
          </p:nvSpPr>
          <p:spPr bwMode="auto">
            <a:xfrm>
              <a:off x="2563" y="2009"/>
              <a:ext cx="281" cy="221"/>
            </a:xfrm>
            <a:prstGeom prst="triangle">
              <a:avLst>
                <a:gd name="adj" fmla="val 49995"/>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04" name="AutoShape 138"/>
            <p:cNvSpPr>
              <a:spLocks noChangeArrowheads="1"/>
            </p:cNvSpPr>
            <p:nvPr/>
          </p:nvSpPr>
          <p:spPr bwMode="auto">
            <a:xfrm rot="10800000" flipH="1">
              <a:off x="3897" y="2011"/>
              <a:ext cx="279" cy="222"/>
            </a:xfrm>
            <a:prstGeom prst="triangle">
              <a:avLst>
                <a:gd name="adj" fmla="val 49995"/>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05" name="AutoShape 139"/>
            <p:cNvSpPr>
              <a:spLocks noChangeArrowheads="1"/>
            </p:cNvSpPr>
            <p:nvPr/>
          </p:nvSpPr>
          <p:spPr bwMode="auto">
            <a:xfrm rot="10800000" flipH="1">
              <a:off x="1887" y="2009"/>
              <a:ext cx="280" cy="221"/>
            </a:xfrm>
            <a:prstGeom prst="triangle">
              <a:avLst>
                <a:gd name="adj" fmla="val 49995"/>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06" name="AutoShape 140"/>
            <p:cNvSpPr>
              <a:spLocks noChangeArrowheads="1"/>
            </p:cNvSpPr>
            <p:nvPr/>
          </p:nvSpPr>
          <p:spPr bwMode="auto">
            <a:xfrm rot="10800000" flipH="1">
              <a:off x="2851" y="2020"/>
              <a:ext cx="281" cy="220"/>
            </a:xfrm>
            <a:prstGeom prst="triangle">
              <a:avLst>
                <a:gd name="adj" fmla="val 49995"/>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07" name="Freeform 141"/>
            <p:cNvSpPr>
              <a:spLocks/>
            </p:cNvSpPr>
            <p:nvPr/>
          </p:nvSpPr>
          <p:spPr bwMode="auto">
            <a:xfrm>
              <a:off x="2099" y="1804"/>
              <a:ext cx="1660" cy="205"/>
            </a:xfrm>
            <a:custGeom>
              <a:avLst/>
              <a:gdLst>
                <a:gd name="T0" fmla="*/ 40784 w 1375"/>
                <a:gd name="T1" fmla="*/ 973 h 187"/>
                <a:gd name="T2" fmla="*/ 40784 w 1375"/>
                <a:gd name="T3" fmla="*/ 0 h 187"/>
                <a:gd name="T4" fmla="*/ 0 w 1375"/>
                <a:gd name="T5" fmla="*/ 0 h 187"/>
                <a:gd name="T6" fmla="*/ 0 w 1375"/>
                <a:gd name="T7" fmla="*/ 973 h 187"/>
                <a:gd name="T8" fmla="*/ 0 60000 65536"/>
                <a:gd name="T9" fmla="*/ 0 60000 65536"/>
                <a:gd name="T10" fmla="*/ 0 60000 65536"/>
                <a:gd name="T11" fmla="*/ 0 60000 65536"/>
                <a:gd name="T12" fmla="*/ 0 w 1375"/>
                <a:gd name="T13" fmla="*/ 0 h 187"/>
                <a:gd name="T14" fmla="*/ 1375 w 1375"/>
                <a:gd name="T15" fmla="*/ 187 h 187"/>
              </a:gdLst>
              <a:ahLst/>
              <a:cxnLst>
                <a:cxn ang="T8">
                  <a:pos x="T0" y="T1"/>
                </a:cxn>
                <a:cxn ang="T9">
                  <a:pos x="T2" y="T3"/>
                </a:cxn>
                <a:cxn ang="T10">
                  <a:pos x="T4" y="T5"/>
                </a:cxn>
                <a:cxn ang="T11">
                  <a:pos x="T6" y="T7"/>
                </a:cxn>
              </a:cxnLst>
              <a:rect l="T12" t="T13" r="T14" b="T15"/>
              <a:pathLst>
                <a:path w="1375" h="187">
                  <a:moveTo>
                    <a:pt x="1374" y="186"/>
                  </a:moveTo>
                  <a:lnTo>
                    <a:pt x="1374" y="0"/>
                  </a:lnTo>
                  <a:lnTo>
                    <a:pt x="0" y="0"/>
                  </a:lnTo>
                  <a:lnTo>
                    <a:pt x="0" y="186"/>
                  </a:lnTo>
                </a:path>
              </a:pathLst>
            </a:custGeom>
            <a:noFill/>
            <a:ln w="12700" cap="rnd">
              <a:solidFill>
                <a:schemeClr val="tx1"/>
              </a:solidFill>
              <a:round/>
              <a:headEnd type="none" w="sm" len="med"/>
              <a:tailEnd type="triangle" w="sm" len="med"/>
            </a:ln>
          </p:spPr>
          <p:txBody>
            <a:bodyPr/>
            <a:lstStyle/>
            <a:p>
              <a:endParaRPr lang="zh-CN" altLang="en-US"/>
            </a:p>
          </p:txBody>
        </p:sp>
        <p:sp>
          <p:nvSpPr>
            <p:cNvPr id="16408" name="Freeform 142"/>
            <p:cNvSpPr>
              <a:spLocks/>
            </p:cNvSpPr>
            <p:nvPr/>
          </p:nvSpPr>
          <p:spPr bwMode="auto">
            <a:xfrm>
              <a:off x="2700" y="1653"/>
              <a:ext cx="1279" cy="369"/>
            </a:xfrm>
            <a:custGeom>
              <a:avLst/>
              <a:gdLst>
                <a:gd name="T0" fmla="*/ 0 w 1060"/>
                <a:gd name="T1" fmla="*/ 1720 h 337"/>
                <a:gd name="T2" fmla="*/ 0 w 1060"/>
                <a:gd name="T3" fmla="*/ 0 h 337"/>
                <a:gd name="T4" fmla="*/ 31126 w 1060"/>
                <a:gd name="T5" fmla="*/ 0 h 337"/>
                <a:gd name="T6" fmla="*/ 31126 w 1060"/>
                <a:gd name="T7" fmla="*/ 1690 h 337"/>
                <a:gd name="T8" fmla="*/ 0 60000 65536"/>
                <a:gd name="T9" fmla="*/ 0 60000 65536"/>
                <a:gd name="T10" fmla="*/ 0 60000 65536"/>
                <a:gd name="T11" fmla="*/ 0 60000 65536"/>
                <a:gd name="T12" fmla="*/ 0 w 1060"/>
                <a:gd name="T13" fmla="*/ 0 h 337"/>
                <a:gd name="T14" fmla="*/ 1060 w 1060"/>
                <a:gd name="T15" fmla="*/ 337 h 337"/>
              </a:gdLst>
              <a:ahLst/>
              <a:cxnLst>
                <a:cxn ang="T8">
                  <a:pos x="T0" y="T1"/>
                </a:cxn>
                <a:cxn ang="T9">
                  <a:pos x="T2" y="T3"/>
                </a:cxn>
                <a:cxn ang="T10">
                  <a:pos x="T4" y="T5"/>
                </a:cxn>
                <a:cxn ang="T11">
                  <a:pos x="T6" y="T7"/>
                </a:cxn>
              </a:cxnLst>
              <a:rect l="T12" t="T13" r="T14" b="T15"/>
              <a:pathLst>
                <a:path w="1060" h="337">
                  <a:moveTo>
                    <a:pt x="0" y="336"/>
                  </a:moveTo>
                  <a:lnTo>
                    <a:pt x="0" y="0"/>
                  </a:lnTo>
                  <a:lnTo>
                    <a:pt x="1059" y="0"/>
                  </a:lnTo>
                  <a:lnTo>
                    <a:pt x="1059" y="330"/>
                  </a:lnTo>
                </a:path>
              </a:pathLst>
            </a:custGeom>
            <a:noFill/>
            <a:ln w="12700" cap="rnd">
              <a:solidFill>
                <a:schemeClr val="tx1"/>
              </a:solidFill>
              <a:round/>
              <a:headEnd type="none" w="sm" len="med"/>
              <a:tailEnd type="triangle" w="sm" len="med"/>
            </a:ln>
          </p:spPr>
          <p:txBody>
            <a:bodyPr/>
            <a:lstStyle/>
            <a:p>
              <a:endParaRPr lang="zh-CN" altLang="en-US"/>
            </a:p>
          </p:txBody>
        </p:sp>
        <p:sp>
          <p:nvSpPr>
            <p:cNvPr id="16409" name="Freeform 143"/>
            <p:cNvSpPr>
              <a:spLocks/>
            </p:cNvSpPr>
            <p:nvPr/>
          </p:nvSpPr>
          <p:spPr bwMode="auto">
            <a:xfrm>
              <a:off x="1984" y="1653"/>
              <a:ext cx="719" cy="363"/>
            </a:xfrm>
            <a:custGeom>
              <a:avLst/>
              <a:gdLst>
                <a:gd name="T0" fmla="*/ 17947 w 595"/>
                <a:gd name="T1" fmla="*/ 0 h 331"/>
                <a:gd name="T2" fmla="*/ 0 w 595"/>
                <a:gd name="T3" fmla="*/ 0 h 331"/>
                <a:gd name="T4" fmla="*/ 0 w 595"/>
                <a:gd name="T5" fmla="*/ 1736 h 331"/>
                <a:gd name="T6" fmla="*/ 0 60000 65536"/>
                <a:gd name="T7" fmla="*/ 0 60000 65536"/>
                <a:gd name="T8" fmla="*/ 0 60000 65536"/>
                <a:gd name="T9" fmla="*/ 0 w 595"/>
                <a:gd name="T10" fmla="*/ 0 h 331"/>
                <a:gd name="T11" fmla="*/ 595 w 595"/>
                <a:gd name="T12" fmla="*/ 331 h 331"/>
              </a:gdLst>
              <a:ahLst/>
              <a:cxnLst>
                <a:cxn ang="T6">
                  <a:pos x="T0" y="T1"/>
                </a:cxn>
                <a:cxn ang="T7">
                  <a:pos x="T2" y="T3"/>
                </a:cxn>
                <a:cxn ang="T8">
                  <a:pos x="T4" y="T5"/>
                </a:cxn>
              </a:cxnLst>
              <a:rect l="T9" t="T10" r="T11" b="T12"/>
              <a:pathLst>
                <a:path w="595" h="331">
                  <a:moveTo>
                    <a:pt x="594" y="0"/>
                  </a:moveTo>
                  <a:lnTo>
                    <a:pt x="0" y="0"/>
                  </a:lnTo>
                  <a:lnTo>
                    <a:pt x="0" y="330"/>
                  </a:lnTo>
                </a:path>
              </a:pathLst>
            </a:custGeom>
            <a:noFill/>
            <a:ln w="12700" cap="rnd">
              <a:solidFill>
                <a:schemeClr val="tx1"/>
              </a:solidFill>
              <a:round/>
              <a:headEnd type="none" w="sm" len="med"/>
              <a:tailEnd type="triangle" w="sm" len="med"/>
            </a:ln>
          </p:spPr>
          <p:txBody>
            <a:bodyPr/>
            <a:lstStyle/>
            <a:p>
              <a:endParaRPr lang="zh-CN" altLang="en-US"/>
            </a:p>
          </p:txBody>
        </p:sp>
        <p:sp>
          <p:nvSpPr>
            <p:cNvPr id="16410" name="Freeform 144"/>
            <p:cNvSpPr>
              <a:spLocks/>
            </p:cNvSpPr>
            <p:nvPr/>
          </p:nvSpPr>
          <p:spPr bwMode="auto">
            <a:xfrm>
              <a:off x="1752" y="1522"/>
              <a:ext cx="2355" cy="500"/>
            </a:xfrm>
            <a:custGeom>
              <a:avLst/>
              <a:gdLst>
                <a:gd name="T0" fmla="*/ 0 w 1951"/>
                <a:gd name="T1" fmla="*/ 2295 h 457"/>
                <a:gd name="T2" fmla="*/ 0 w 1951"/>
                <a:gd name="T3" fmla="*/ 0 h 457"/>
                <a:gd name="T4" fmla="*/ 57702 w 1951"/>
                <a:gd name="T5" fmla="*/ 0 h 457"/>
                <a:gd name="T6" fmla="*/ 57702 w 1951"/>
                <a:gd name="T7" fmla="*/ 2268 h 457"/>
                <a:gd name="T8" fmla="*/ 57702 w 1951"/>
                <a:gd name="T9" fmla="*/ 2268 h 457"/>
                <a:gd name="T10" fmla="*/ 0 60000 65536"/>
                <a:gd name="T11" fmla="*/ 0 60000 65536"/>
                <a:gd name="T12" fmla="*/ 0 60000 65536"/>
                <a:gd name="T13" fmla="*/ 0 60000 65536"/>
                <a:gd name="T14" fmla="*/ 0 60000 65536"/>
                <a:gd name="T15" fmla="*/ 0 w 1951"/>
                <a:gd name="T16" fmla="*/ 0 h 457"/>
                <a:gd name="T17" fmla="*/ 1951 w 1951"/>
                <a:gd name="T18" fmla="*/ 457 h 457"/>
              </a:gdLst>
              <a:ahLst/>
              <a:cxnLst>
                <a:cxn ang="T10">
                  <a:pos x="T0" y="T1"/>
                </a:cxn>
                <a:cxn ang="T11">
                  <a:pos x="T2" y="T3"/>
                </a:cxn>
                <a:cxn ang="T12">
                  <a:pos x="T4" y="T5"/>
                </a:cxn>
                <a:cxn ang="T13">
                  <a:pos x="T6" y="T7"/>
                </a:cxn>
                <a:cxn ang="T14">
                  <a:pos x="T8" y="T9"/>
                </a:cxn>
              </a:cxnLst>
              <a:rect l="T15" t="T16" r="T17" b="T18"/>
              <a:pathLst>
                <a:path w="1951" h="457">
                  <a:moveTo>
                    <a:pt x="0" y="456"/>
                  </a:moveTo>
                  <a:lnTo>
                    <a:pt x="0" y="0"/>
                  </a:lnTo>
                  <a:lnTo>
                    <a:pt x="1950" y="0"/>
                  </a:lnTo>
                  <a:lnTo>
                    <a:pt x="1950" y="450"/>
                  </a:lnTo>
                </a:path>
              </a:pathLst>
            </a:custGeom>
            <a:noFill/>
            <a:ln w="12700" cap="rnd">
              <a:solidFill>
                <a:schemeClr val="tx1"/>
              </a:solidFill>
              <a:round/>
              <a:headEnd type="none" w="sm" len="med"/>
              <a:tailEnd type="triangle" w="sm" len="med"/>
            </a:ln>
          </p:spPr>
          <p:txBody>
            <a:bodyPr/>
            <a:lstStyle/>
            <a:p>
              <a:endParaRPr lang="zh-CN" altLang="en-US"/>
            </a:p>
          </p:txBody>
        </p:sp>
        <p:sp>
          <p:nvSpPr>
            <p:cNvPr id="16411" name="Line 145"/>
            <p:cNvSpPr>
              <a:spLocks noChangeShapeType="1"/>
            </p:cNvSpPr>
            <p:nvPr/>
          </p:nvSpPr>
          <p:spPr bwMode="auto">
            <a:xfrm>
              <a:off x="3041" y="1808"/>
              <a:ext cx="0" cy="215"/>
            </a:xfrm>
            <a:prstGeom prst="line">
              <a:avLst/>
            </a:prstGeom>
            <a:noFill/>
            <a:ln w="12700">
              <a:solidFill>
                <a:schemeClr val="tx1"/>
              </a:solidFill>
              <a:round/>
              <a:headEnd type="none" w="sm" len="med"/>
              <a:tailEnd type="triangle" w="sm" len="med"/>
            </a:ln>
          </p:spPr>
          <p:txBody>
            <a:bodyPr wrap="none" anchor="ctr"/>
            <a:lstStyle/>
            <a:p>
              <a:endParaRPr lang="zh-CN" altLang="en-US"/>
            </a:p>
          </p:txBody>
        </p:sp>
        <p:sp>
          <p:nvSpPr>
            <p:cNvPr id="16412" name="Line 146"/>
            <p:cNvSpPr>
              <a:spLocks noChangeShapeType="1"/>
            </p:cNvSpPr>
            <p:nvPr/>
          </p:nvSpPr>
          <p:spPr bwMode="auto">
            <a:xfrm>
              <a:off x="2940" y="1533"/>
              <a:ext cx="0" cy="496"/>
            </a:xfrm>
            <a:prstGeom prst="line">
              <a:avLst/>
            </a:prstGeom>
            <a:noFill/>
            <a:ln w="12700">
              <a:solidFill>
                <a:schemeClr val="tx1"/>
              </a:solidFill>
              <a:round/>
              <a:headEnd/>
              <a:tailEnd type="triangle" w="sm" len="med"/>
            </a:ln>
          </p:spPr>
          <p:txBody>
            <a:bodyPr wrap="none" anchor="ctr"/>
            <a:lstStyle/>
            <a:p>
              <a:endParaRPr lang="zh-CN" altLang="en-US"/>
            </a:p>
          </p:txBody>
        </p:sp>
        <p:sp>
          <p:nvSpPr>
            <p:cNvPr id="16413" name="Rectangle 147"/>
            <p:cNvSpPr>
              <a:spLocks noChangeArrowheads="1"/>
            </p:cNvSpPr>
            <p:nvPr/>
          </p:nvSpPr>
          <p:spPr bwMode="auto">
            <a:xfrm>
              <a:off x="1204" y="1455"/>
              <a:ext cx="416" cy="613"/>
            </a:xfrm>
            <a:prstGeom prst="rect">
              <a:avLst/>
            </a:prstGeom>
            <a:noFill/>
            <a:ln w="12700">
              <a:noFill/>
              <a:miter lim="800000"/>
              <a:headEnd/>
              <a:tailEnd/>
            </a:ln>
          </p:spPr>
          <p:txBody>
            <a:bodyPr wrap="none" lIns="90488" tIns="44450" rIns="90488" bIns="44450">
              <a:spAutoFit/>
            </a:bodyPr>
            <a:lstStyle/>
            <a:p>
              <a:pPr defTabSz="762000" eaLnBrk="0" hangingPunct="0">
                <a:lnSpc>
                  <a:spcPct val="90000"/>
                </a:lnSpc>
              </a:pPr>
              <a:r>
                <a:rPr kumimoji="1" lang="zh-CN" altLang="en-US" sz="1600">
                  <a:solidFill>
                    <a:srgbClr val="333399"/>
                  </a:solidFill>
                  <a:latin typeface="Times New Roman" pitchFamily="18" charset="0"/>
                  <a:ea typeface="黑体" pitchFamily="49" charset="-122"/>
                </a:rPr>
                <a:t>集</a:t>
              </a:r>
            </a:p>
            <a:p>
              <a:pPr defTabSz="762000" eaLnBrk="0" hangingPunct="0">
                <a:lnSpc>
                  <a:spcPct val="90000"/>
                </a:lnSpc>
              </a:pPr>
              <a:r>
                <a:rPr kumimoji="1" lang="zh-CN" altLang="en-US" sz="1600">
                  <a:solidFill>
                    <a:srgbClr val="333399"/>
                  </a:solidFill>
                  <a:latin typeface="Times New Roman" pitchFamily="18" charset="0"/>
                  <a:ea typeface="黑体" pitchFamily="49" charset="-122"/>
                </a:rPr>
                <a:t>线</a:t>
              </a:r>
            </a:p>
            <a:p>
              <a:pPr defTabSz="762000" eaLnBrk="0" hangingPunct="0">
                <a:lnSpc>
                  <a:spcPct val="90000"/>
                </a:lnSpc>
              </a:pPr>
              <a:r>
                <a:rPr kumimoji="1" lang="zh-CN" altLang="en-US" sz="1600">
                  <a:solidFill>
                    <a:srgbClr val="333399"/>
                  </a:solidFill>
                  <a:latin typeface="Times New Roman" pitchFamily="18" charset="0"/>
                  <a:ea typeface="黑体" pitchFamily="49" charset="-122"/>
                </a:rPr>
                <a:t>器</a:t>
              </a:r>
            </a:p>
          </p:txBody>
        </p:sp>
        <p:sp>
          <p:nvSpPr>
            <p:cNvPr id="15390" name="Rectangle 148"/>
            <p:cNvSpPr>
              <a:spLocks noChangeArrowheads="1"/>
            </p:cNvSpPr>
            <p:nvPr/>
          </p:nvSpPr>
          <p:spPr bwMode="auto">
            <a:xfrm>
              <a:off x="2364" y="2852"/>
              <a:ext cx="935" cy="5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16415" name="Rectangle 149"/>
            <p:cNvSpPr>
              <a:spLocks noChangeArrowheads="1"/>
            </p:cNvSpPr>
            <p:nvPr/>
          </p:nvSpPr>
          <p:spPr bwMode="auto">
            <a:xfrm>
              <a:off x="2544" y="2853"/>
              <a:ext cx="599" cy="251"/>
            </a:xfrm>
            <a:prstGeom prst="rect">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16" name="Rectangle 150"/>
            <p:cNvSpPr>
              <a:spLocks noChangeArrowheads="1"/>
            </p:cNvSpPr>
            <p:nvPr/>
          </p:nvSpPr>
          <p:spPr bwMode="auto">
            <a:xfrm>
              <a:off x="2587" y="2805"/>
              <a:ext cx="636" cy="273"/>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333399"/>
                  </a:solidFill>
                  <a:latin typeface="Times New Roman" pitchFamily="18" charset="0"/>
                  <a:ea typeface="黑体" pitchFamily="49" charset="-122"/>
                </a:rPr>
                <a:t>网卡</a:t>
              </a:r>
            </a:p>
          </p:txBody>
        </p:sp>
        <p:sp>
          <p:nvSpPr>
            <p:cNvPr id="16417" name="Rectangle 151"/>
            <p:cNvSpPr>
              <a:spLocks noChangeArrowheads="1"/>
            </p:cNvSpPr>
            <p:nvPr/>
          </p:nvSpPr>
          <p:spPr bwMode="auto">
            <a:xfrm>
              <a:off x="2508" y="3084"/>
              <a:ext cx="856" cy="272"/>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333399"/>
                  </a:solidFill>
                  <a:latin typeface="Times New Roman" pitchFamily="18" charset="0"/>
                  <a:ea typeface="黑体" pitchFamily="49" charset="-122"/>
                </a:rPr>
                <a:t>工作站</a:t>
              </a:r>
            </a:p>
          </p:txBody>
        </p:sp>
        <p:sp>
          <p:nvSpPr>
            <p:cNvPr id="16418" name="Rectangle 152"/>
            <p:cNvSpPr>
              <a:spLocks noChangeArrowheads="1"/>
            </p:cNvSpPr>
            <p:nvPr/>
          </p:nvSpPr>
          <p:spPr bwMode="auto">
            <a:xfrm>
              <a:off x="2611" y="2794"/>
              <a:ext cx="454" cy="52"/>
            </a:xfrm>
            <a:prstGeom prst="rect">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5395" name="Rectangle 153"/>
            <p:cNvSpPr>
              <a:spLocks noChangeArrowheads="1"/>
            </p:cNvSpPr>
            <p:nvPr/>
          </p:nvSpPr>
          <p:spPr bwMode="auto">
            <a:xfrm>
              <a:off x="915" y="2852"/>
              <a:ext cx="937" cy="5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16420" name="Rectangle 154"/>
            <p:cNvSpPr>
              <a:spLocks noChangeArrowheads="1"/>
            </p:cNvSpPr>
            <p:nvPr/>
          </p:nvSpPr>
          <p:spPr bwMode="auto">
            <a:xfrm>
              <a:off x="1085" y="2853"/>
              <a:ext cx="600" cy="251"/>
            </a:xfrm>
            <a:prstGeom prst="rect">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21" name="Rectangle 155"/>
            <p:cNvSpPr>
              <a:spLocks noChangeArrowheads="1"/>
            </p:cNvSpPr>
            <p:nvPr/>
          </p:nvSpPr>
          <p:spPr bwMode="auto">
            <a:xfrm>
              <a:off x="1149" y="2819"/>
              <a:ext cx="636" cy="273"/>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333399"/>
                  </a:solidFill>
                  <a:latin typeface="Times New Roman" pitchFamily="18" charset="0"/>
                  <a:ea typeface="黑体" pitchFamily="49" charset="-122"/>
                </a:rPr>
                <a:t>网卡</a:t>
              </a:r>
            </a:p>
          </p:txBody>
        </p:sp>
        <p:sp>
          <p:nvSpPr>
            <p:cNvPr id="16422" name="Rectangle 156"/>
            <p:cNvSpPr>
              <a:spLocks noChangeArrowheads="1"/>
            </p:cNvSpPr>
            <p:nvPr/>
          </p:nvSpPr>
          <p:spPr bwMode="auto">
            <a:xfrm>
              <a:off x="1051" y="3084"/>
              <a:ext cx="856" cy="272"/>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333399"/>
                  </a:solidFill>
                  <a:latin typeface="Times New Roman" pitchFamily="18" charset="0"/>
                  <a:ea typeface="黑体" pitchFamily="49" charset="-122"/>
                </a:rPr>
                <a:t>工作站</a:t>
              </a:r>
            </a:p>
          </p:txBody>
        </p:sp>
        <p:sp>
          <p:nvSpPr>
            <p:cNvPr id="16423" name="Rectangle 157"/>
            <p:cNvSpPr>
              <a:spLocks noChangeArrowheads="1"/>
            </p:cNvSpPr>
            <p:nvPr/>
          </p:nvSpPr>
          <p:spPr bwMode="auto">
            <a:xfrm>
              <a:off x="1163" y="2794"/>
              <a:ext cx="453" cy="52"/>
            </a:xfrm>
            <a:prstGeom prst="rect">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5400" name="Rectangle 158"/>
            <p:cNvSpPr>
              <a:spLocks noChangeArrowheads="1"/>
            </p:cNvSpPr>
            <p:nvPr/>
          </p:nvSpPr>
          <p:spPr bwMode="auto">
            <a:xfrm>
              <a:off x="3802" y="2852"/>
              <a:ext cx="938" cy="5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16425" name="Rectangle 159"/>
            <p:cNvSpPr>
              <a:spLocks noChangeArrowheads="1"/>
            </p:cNvSpPr>
            <p:nvPr/>
          </p:nvSpPr>
          <p:spPr bwMode="auto">
            <a:xfrm>
              <a:off x="3979" y="2853"/>
              <a:ext cx="600" cy="251"/>
            </a:xfrm>
            <a:prstGeom prst="rect">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26" name="Rectangle 160"/>
            <p:cNvSpPr>
              <a:spLocks noChangeArrowheads="1"/>
            </p:cNvSpPr>
            <p:nvPr/>
          </p:nvSpPr>
          <p:spPr bwMode="auto">
            <a:xfrm>
              <a:off x="4024" y="2823"/>
              <a:ext cx="636" cy="273"/>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333399"/>
                  </a:solidFill>
                  <a:latin typeface="Times New Roman" pitchFamily="18" charset="0"/>
                  <a:ea typeface="黑体" pitchFamily="49" charset="-122"/>
                </a:rPr>
                <a:t>网卡</a:t>
              </a:r>
            </a:p>
          </p:txBody>
        </p:sp>
        <p:sp>
          <p:nvSpPr>
            <p:cNvPr id="16427" name="Rectangle 161"/>
            <p:cNvSpPr>
              <a:spLocks noChangeArrowheads="1"/>
            </p:cNvSpPr>
            <p:nvPr/>
          </p:nvSpPr>
          <p:spPr bwMode="auto">
            <a:xfrm>
              <a:off x="3932" y="3083"/>
              <a:ext cx="855" cy="272"/>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333399"/>
                  </a:solidFill>
                  <a:latin typeface="Times New Roman" pitchFamily="18" charset="0"/>
                  <a:ea typeface="黑体" pitchFamily="49" charset="-122"/>
                </a:rPr>
                <a:t>工作站</a:t>
              </a:r>
            </a:p>
          </p:txBody>
        </p:sp>
        <p:sp>
          <p:nvSpPr>
            <p:cNvPr id="16428" name="Rectangle 162"/>
            <p:cNvSpPr>
              <a:spLocks noChangeArrowheads="1"/>
            </p:cNvSpPr>
            <p:nvPr/>
          </p:nvSpPr>
          <p:spPr bwMode="auto">
            <a:xfrm>
              <a:off x="4052" y="2794"/>
              <a:ext cx="455" cy="52"/>
            </a:xfrm>
            <a:prstGeom prst="rect">
              <a:avLst/>
            </a:prstGeom>
            <a:solidFill>
              <a:schemeClr val="bg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16429" name="Oval 163"/>
            <p:cNvSpPr>
              <a:spLocks noChangeArrowheads="1"/>
            </p:cNvSpPr>
            <p:nvPr/>
          </p:nvSpPr>
          <p:spPr bwMode="auto">
            <a:xfrm>
              <a:off x="2669" y="1625"/>
              <a:ext cx="55" cy="50"/>
            </a:xfrm>
            <a:prstGeom prst="ellipse">
              <a:avLst/>
            </a:prstGeom>
            <a:solidFill>
              <a:schemeClr val="tx1"/>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30" name="Oval 164"/>
            <p:cNvSpPr>
              <a:spLocks noChangeArrowheads="1"/>
            </p:cNvSpPr>
            <p:nvPr/>
          </p:nvSpPr>
          <p:spPr bwMode="auto">
            <a:xfrm>
              <a:off x="2915" y="1500"/>
              <a:ext cx="56" cy="50"/>
            </a:xfrm>
            <a:prstGeom prst="ellipse">
              <a:avLst/>
            </a:prstGeom>
            <a:solidFill>
              <a:schemeClr val="tx1"/>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31" name="Oval 165"/>
            <p:cNvSpPr>
              <a:spLocks noChangeArrowheads="1"/>
            </p:cNvSpPr>
            <p:nvPr/>
          </p:nvSpPr>
          <p:spPr bwMode="auto">
            <a:xfrm>
              <a:off x="3016" y="1776"/>
              <a:ext cx="56" cy="50"/>
            </a:xfrm>
            <a:prstGeom prst="ellipse">
              <a:avLst/>
            </a:prstGeom>
            <a:solidFill>
              <a:schemeClr val="tx1"/>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16432" name="Line 166"/>
            <p:cNvSpPr>
              <a:spLocks noChangeShapeType="1"/>
            </p:cNvSpPr>
            <p:nvPr/>
          </p:nvSpPr>
          <p:spPr bwMode="auto">
            <a:xfrm flipV="1">
              <a:off x="2635" y="2271"/>
              <a:ext cx="0" cy="376"/>
            </a:xfrm>
            <a:prstGeom prst="line">
              <a:avLst/>
            </a:prstGeom>
            <a:noFill/>
            <a:ln w="12700">
              <a:solidFill>
                <a:schemeClr val="tx1"/>
              </a:solidFill>
              <a:round/>
              <a:headEnd type="none" w="sm" len="med"/>
              <a:tailEnd type="triangle" w="sm" len="med"/>
            </a:ln>
          </p:spPr>
          <p:txBody>
            <a:bodyPr wrap="none" anchor="ctr"/>
            <a:lstStyle/>
            <a:p>
              <a:endParaRPr lang="zh-CN" altLang="en-US"/>
            </a:p>
          </p:txBody>
        </p:sp>
        <p:sp>
          <p:nvSpPr>
            <p:cNvPr id="16433" name="Line 167"/>
            <p:cNvSpPr>
              <a:spLocks noChangeShapeType="1"/>
            </p:cNvSpPr>
            <p:nvPr/>
          </p:nvSpPr>
          <p:spPr bwMode="auto">
            <a:xfrm>
              <a:off x="2919" y="2278"/>
              <a:ext cx="0" cy="373"/>
            </a:xfrm>
            <a:prstGeom prst="line">
              <a:avLst/>
            </a:prstGeom>
            <a:noFill/>
            <a:ln w="12700">
              <a:solidFill>
                <a:schemeClr val="tx1"/>
              </a:solidFill>
              <a:round/>
              <a:headEnd type="none" w="sm" len="med"/>
              <a:tailEnd type="triangle" w="sm" len="med"/>
            </a:ln>
          </p:spPr>
          <p:txBody>
            <a:bodyPr wrap="none" anchor="ctr"/>
            <a:lstStyle/>
            <a:p>
              <a:endParaRPr lang="zh-CN" altLang="en-US"/>
            </a:p>
          </p:txBody>
        </p:sp>
        <p:sp>
          <p:nvSpPr>
            <p:cNvPr id="16434" name="Line 168"/>
            <p:cNvSpPr>
              <a:spLocks noChangeShapeType="1"/>
            </p:cNvSpPr>
            <p:nvPr/>
          </p:nvSpPr>
          <p:spPr bwMode="auto">
            <a:xfrm rot="236364" flipV="1">
              <a:off x="1272" y="2349"/>
              <a:ext cx="272" cy="324"/>
            </a:xfrm>
            <a:prstGeom prst="line">
              <a:avLst/>
            </a:prstGeom>
            <a:noFill/>
            <a:ln w="12700">
              <a:solidFill>
                <a:schemeClr val="tx1"/>
              </a:solidFill>
              <a:round/>
              <a:headEnd type="none" w="sm" len="med"/>
              <a:tailEnd type="triangle" w="sm" len="med"/>
            </a:ln>
          </p:spPr>
          <p:txBody>
            <a:bodyPr wrap="none" anchor="ctr"/>
            <a:lstStyle/>
            <a:p>
              <a:endParaRPr lang="zh-CN" altLang="en-US"/>
            </a:p>
          </p:txBody>
        </p:sp>
        <p:sp>
          <p:nvSpPr>
            <p:cNvPr id="16435" name="Line 169"/>
            <p:cNvSpPr>
              <a:spLocks noChangeShapeType="1"/>
            </p:cNvSpPr>
            <p:nvPr/>
          </p:nvSpPr>
          <p:spPr bwMode="auto">
            <a:xfrm flipH="1">
              <a:off x="1551" y="2345"/>
              <a:ext cx="277" cy="299"/>
            </a:xfrm>
            <a:prstGeom prst="line">
              <a:avLst/>
            </a:prstGeom>
            <a:noFill/>
            <a:ln w="12700">
              <a:solidFill>
                <a:schemeClr val="tx1"/>
              </a:solidFill>
              <a:round/>
              <a:headEnd type="none" w="sm" len="med"/>
              <a:tailEnd type="triangle" w="sm" len="med"/>
            </a:ln>
          </p:spPr>
          <p:txBody>
            <a:bodyPr wrap="none" anchor="ctr"/>
            <a:lstStyle/>
            <a:p>
              <a:endParaRPr lang="zh-CN" altLang="en-US"/>
            </a:p>
          </p:txBody>
        </p:sp>
        <p:sp>
          <p:nvSpPr>
            <p:cNvPr id="16436" name="Line 170"/>
            <p:cNvSpPr>
              <a:spLocks noChangeShapeType="1"/>
            </p:cNvSpPr>
            <p:nvPr/>
          </p:nvSpPr>
          <p:spPr bwMode="auto">
            <a:xfrm>
              <a:off x="3733" y="2291"/>
              <a:ext cx="252" cy="373"/>
            </a:xfrm>
            <a:prstGeom prst="line">
              <a:avLst/>
            </a:prstGeom>
            <a:noFill/>
            <a:ln w="12700">
              <a:solidFill>
                <a:schemeClr val="tx1"/>
              </a:solidFill>
              <a:round/>
              <a:headEnd type="triangle" w="sm" len="med"/>
              <a:tailEnd type="none" w="sm" len="med"/>
            </a:ln>
          </p:spPr>
          <p:txBody>
            <a:bodyPr wrap="none" anchor="ctr"/>
            <a:lstStyle/>
            <a:p>
              <a:endParaRPr lang="zh-CN" altLang="en-US"/>
            </a:p>
          </p:txBody>
        </p:sp>
        <p:sp>
          <p:nvSpPr>
            <p:cNvPr id="16437" name="Line 171"/>
            <p:cNvSpPr>
              <a:spLocks noChangeShapeType="1"/>
            </p:cNvSpPr>
            <p:nvPr/>
          </p:nvSpPr>
          <p:spPr bwMode="auto">
            <a:xfrm>
              <a:off x="4031" y="2299"/>
              <a:ext cx="229" cy="345"/>
            </a:xfrm>
            <a:prstGeom prst="line">
              <a:avLst/>
            </a:prstGeom>
            <a:noFill/>
            <a:ln w="12700">
              <a:solidFill>
                <a:schemeClr val="tx1"/>
              </a:solidFill>
              <a:round/>
              <a:headEnd type="none" w="sm" len="med"/>
              <a:tailEnd type="triangle" w="sm" len="med"/>
            </a:ln>
          </p:spPr>
          <p:txBody>
            <a:bodyPr wrap="none" anchor="ctr"/>
            <a:lstStyle/>
            <a:p>
              <a:endParaRPr lang="zh-CN" altLang="en-US"/>
            </a:p>
          </p:txBody>
        </p:sp>
        <p:sp>
          <p:nvSpPr>
            <p:cNvPr id="16438" name="Rectangle 172"/>
            <p:cNvSpPr>
              <a:spLocks noChangeArrowheads="1"/>
            </p:cNvSpPr>
            <p:nvPr/>
          </p:nvSpPr>
          <p:spPr bwMode="auto">
            <a:xfrm>
              <a:off x="3092" y="2349"/>
              <a:ext cx="856" cy="272"/>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333399"/>
                  </a:solidFill>
                  <a:latin typeface="Times New Roman" pitchFamily="18" charset="0"/>
                  <a:ea typeface="黑体" pitchFamily="49" charset="-122"/>
                </a:rPr>
                <a:t>双绞线</a:t>
              </a:r>
            </a:p>
          </p:txBody>
        </p:sp>
        <p:grpSp>
          <p:nvGrpSpPr>
            <p:cNvPr id="16439" name="Group 173"/>
            <p:cNvGrpSpPr>
              <a:grpSpLocks/>
            </p:cNvGrpSpPr>
            <p:nvPr/>
          </p:nvGrpSpPr>
          <p:grpSpPr bwMode="auto">
            <a:xfrm rot="5400000" flipH="1">
              <a:off x="2714" y="2488"/>
              <a:ext cx="552" cy="58"/>
              <a:chOff x="1548" y="1476"/>
              <a:chExt cx="1338" cy="120"/>
            </a:xfrm>
          </p:grpSpPr>
          <p:sp>
            <p:nvSpPr>
              <p:cNvPr id="16443" name="Freeform 17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sp>
            <p:nvSpPr>
              <p:cNvPr id="16444" name="Freeform 17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grpSp>
        <p:grpSp>
          <p:nvGrpSpPr>
            <p:cNvPr id="16440" name="Group 176"/>
            <p:cNvGrpSpPr>
              <a:grpSpLocks/>
            </p:cNvGrpSpPr>
            <p:nvPr/>
          </p:nvGrpSpPr>
          <p:grpSpPr bwMode="auto">
            <a:xfrm rot="5400000" flipH="1">
              <a:off x="2425" y="2496"/>
              <a:ext cx="551" cy="57"/>
              <a:chOff x="1548" y="1476"/>
              <a:chExt cx="1338" cy="120"/>
            </a:xfrm>
          </p:grpSpPr>
          <p:sp>
            <p:nvSpPr>
              <p:cNvPr id="16441" name="Freeform 17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sp>
            <p:nvSpPr>
              <p:cNvPr id="16442" name="Freeform 17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p:spPr>
            <p:txBody>
              <a:bodyPr wrap="none" anchor="ctr"/>
              <a:lstStyle/>
              <a:p>
                <a:endParaRPr lang="zh-CN" altLang="en-US"/>
              </a:p>
            </p:txBody>
          </p:sp>
        </p:grpSp>
      </p:grpSp>
    </p:spTree>
  </p:cSld>
  <p:clrMapOvr>
    <a:masterClrMapping/>
  </p:clrMapOvr>
  <p:transition spd="med">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509D38B9-15D4-4328-BDD2-860BAAAA1921}" type="slidenum">
              <a:rPr lang="en-US" altLang="zh-CN" smtClean="0"/>
              <a:pPr>
                <a:defRPr/>
              </a:pPr>
              <a:t>30</a:t>
            </a:fld>
            <a:endParaRPr lang="en-US" altLang="zh-CN"/>
          </a:p>
        </p:txBody>
      </p:sp>
      <p:grpSp>
        <p:nvGrpSpPr>
          <p:cNvPr id="43011" name="组合 63"/>
          <p:cNvGrpSpPr>
            <a:grpSpLocks/>
          </p:cNvGrpSpPr>
          <p:nvPr/>
        </p:nvGrpSpPr>
        <p:grpSpPr bwMode="auto">
          <a:xfrm>
            <a:off x="0" y="4171950"/>
            <a:ext cx="6572250" cy="2686050"/>
            <a:chOff x="1285852" y="2643182"/>
            <a:chExt cx="6572297" cy="2686126"/>
          </a:xfrm>
        </p:grpSpPr>
        <p:grpSp>
          <p:nvGrpSpPr>
            <p:cNvPr id="43013" name="组合 4"/>
            <p:cNvGrpSpPr>
              <a:grpSpLocks/>
            </p:cNvGrpSpPr>
            <p:nvPr/>
          </p:nvGrpSpPr>
          <p:grpSpPr bwMode="auto">
            <a:xfrm>
              <a:off x="1285852" y="2643182"/>
              <a:ext cx="6572297" cy="2166932"/>
              <a:chOff x="0" y="1844675"/>
              <a:chExt cx="8818563" cy="4608513"/>
            </a:xfrm>
          </p:grpSpPr>
          <p:sp>
            <p:nvSpPr>
              <p:cNvPr id="44040" name="Rectangle 4"/>
              <p:cNvSpPr>
                <a:spLocks noChangeArrowheads="1"/>
              </p:cNvSpPr>
              <p:nvPr/>
            </p:nvSpPr>
            <p:spPr bwMode="auto">
              <a:xfrm>
                <a:off x="2862838" y="1905448"/>
                <a:ext cx="2398479" cy="1596993"/>
              </a:xfrm>
              <a:prstGeom prst="rect">
                <a:avLst/>
              </a:prstGeom>
              <a:solidFill>
                <a:srgbClr val="FFFF99"/>
              </a:solidFill>
              <a:ln w="12700">
                <a:solidFill>
                  <a:schemeClr val="tx1"/>
                </a:solidFill>
                <a:miter lim="800000"/>
                <a:headEnd/>
                <a:tailEnd/>
              </a:ln>
              <a:effectLst>
                <a:outerShdw dist="53882" dir="2700000" algn="ctr" rotWithShape="0">
                  <a:schemeClr val="bg2"/>
                </a:outerShdw>
              </a:effectLst>
            </p:spPr>
            <p:txBody>
              <a:bodyPr wrap="none" anchor="ctr"/>
              <a:lstStyle/>
              <a:p>
                <a:pPr algn="ctr" eaLnBrk="0" hangingPunct="0">
                  <a:defRPr/>
                </a:pPr>
                <a:endParaRPr lang="zh-CN" altLang="zh-CN" sz="1000">
                  <a:solidFill>
                    <a:srgbClr val="333399"/>
                  </a:solidFill>
                  <a:latin typeface="Arial" pitchFamily="34" charset="0"/>
                  <a:ea typeface="黑体" pitchFamily="49" charset="-122"/>
                </a:endParaRPr>
              </a:p>
            </p:txBody>
          </p:sp>
          <p:sp>
            <p:nvSpPr>
              <p:cNvPr id="43017" name="Line 5"/>
              <p:cNvSpPr>
                <a:spLocks noChangeShapeType="1"/>
              </p:cNvSpPr>
              <p:nvPr/>
            </p:nvSpPr>
            <p:spPr bwMode="auto">
              <a:xfrm>
                <a:off x="8243888" y="1844675"/>
                <a:ext cx="0" cy="1954213"/>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43018" name="Text Box 6"/>
              <p:cNvSpPr txBox="1">
                <a:spLocks noChangeArrowheads="1"/>
              </p:cNvSpPr>
              <p:nvPr/>
            </p:nvSpPr>
            <p:spPr bwMode="auto">
              <a:xfrm>
                <a:off x="7793038" y="2571750"/>
                <a:ext cx="441146" cy="369332"/>
              </a:xfrm>
              <a:prstGeom prst="rect">
                <a:avLst/>
              </a:prstGeom>
              <a:solidFill>
                <a:schemeClr val="bg1"/>
              </a:solidFill>
              <a:ln w="9525">
                <a:noFill/>
                <a:miter lim="800000"/>
                <a:headEnd/>
                <a:tailEnd/>
              </a:ln>
            </p:spPr>
            <p:txBody>
              <a:bodyPr wrap="none">
                <a:spAutoFit/>
              </a:bodyPr>
              <a:lstStyle/>
              <a:p>
                <a:pPr eaLnBrk="0" hangingPunct="0">
                  <a:lnSpc>
                    <a:spcPct val="90000"/>
                  </a:lnSpc>
                </a:pPr>
                <a:r>
                  <a:rPr lang="zh-CN" altLang="en-US" sz="1000">
                    <a:solidFill>
                      <a:srgbClr val="333399"/>
                    </a:solidFill>
                    <a:latin typeface="Arial" pitchFamily="34" charset="0"/>
                    <a:ea typeface="黑体" pitchFamily="49" charset="-122"/>
                  </a:rPr>
                  <a:t>路由</a:t>
                </a:r>
              </a:p>
              <a:p>
                <a:pPr eaLnBrk="0" hangingPunct="0">
                  <a:lnSpc>
                    <a:spcPct val="90000"/>
                  </a:lnSpc>
                </a:pPr>
                <a:r>
                  <a:rPr lang="zh-CN" altLang="en-US" sz="1000">
                    <a:solidFill>
                      <a:srgbClr val="333399"/>
                    </a:solidFill>
                    <a:latin typeface="Arial" pitchFamily="34" charset="0"/>
                    <a:ea typeface="黑体" pitchFamily="49" charset="-122"/>
                  </a:rPr>
                  <a:t>选择</a:t>
                </a:r>
              </a:p>
            </p:txBody>
          </p:sp>
          <p:sp>
            <p:nvSpPr>
              <p:cNvPr id="43019" name="Text Box 7"/>
              <p:cNvSpPr txBox="1">
                <a:spLocks noChangeArrowheads="1"/>
              </p:cNvSpPr>
              <p:nvPr/>
            </p:nvSpPr>
            <p:spPr bwMode="auto">
              <a:xfrm>
                <a:off x="2916238" y="1854200"/>
                <a:ext cx="1082348" cy="246221"/>
              </a:xfrm>
              <a:prstGeom prst="rect">
                <a:avLst/>
              </a:prstGeom>
              <a:noFill/>
              <a:ln w="9525">
                <a:noFill/>
                <a:miter lim="800000"/>
                <a:headEnd/>
                <a:tailEnd/>
              </a:ln>
            </p:spPr>
            <p:txBody>
              <a:bodyPr wrap="none">
                <a:spAutoFit/>
              </a:bodyPr>
              <a:lstStyle/>
              <a:p>
                <a:pPr eaLnBrk="0" hangingPunct="0"/>
                <a:r>
                  <a:rPr lang="zh-CN" altLang="en-US" sz="1000">
                    <a:solidFill>
                      <a:srgbClr val="333399"/>
                    </a:solidFill>
                    <a:latin typeface="Arial" pitchFamily="34" charset="0"/>
                    <a:ea typeface="黑体" pitchFamily="49" charset="-122"/>
                  </a:rPr>
                  <a:t>路由选择处理机</a:t>
                </a:r>
              </a:p>
            </p:txBody>
          </p:sp>
          <p:sp>
            <p:nvSpPr>
              <p:cNvPr id="43020" name="Line 8"/>
              <p:cNvSpPr>
                <a:spLocks noChangeShapeType="1"/>
              </p:cNvSpPr>
              <p:nvPr/>
            </p:nvSpPr>
            <p:spPr bwMode="auto">
              <a:xfrm>
                <a:off x="4060825" y="2671763"/>
                <a:ext cx="0" cy="236537"/>
              </a:xfrm>
              <a:prstGeom prst="line">
                <a:avLst/>
              </a:prstGeom>
              <a:noFill/>
              <a:ln w="28575">
                <a:solidFill>
                  <a:schemeClr val="tx1"/>
                </a:solidFill>
                <a:round/>
                <a:headEnd/>
                <a:tailEnd/>
              </a:ln>
            </p:spPr>
            <p:txBody>
              <a:bodyPr/>
              <a:lstStyle/>
              <a:p>
                <a:endParaRPr lang="zh-CN" altLang="en-US"/>
              </a:p>
            </p:txBody>
          </p:sp>
          <p:sp>
            <p:nvSpPr>
              <p:cNvPr id="44045" name="Rectangle 9"/>
              <p:cNvSpPr>
                <a:spLocks noChangeArrowheads="1"/>
              </p:cNvSpPr>
              <p:nvPr/>
            </p:nvSpPr>
            <p:spPr bwMode="auto">
              <a:xfrm>
                <a:off x="3210043" y="2378131"/>
                <a:ext cx="1701939" cy="391651"/>
              </a:xfrm>
              <a:prstGeom prst="rect">
                <a:avLst/>
              </a:prstGeom>
              <a:solidFill>
                <a:srgbClr val="FFCC66"/>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zh-CN" altLang="en-US" sz="1000">
                    <a:solidFill>
                      <a:srgbClr val="333399"/>
                    </a:solidFill>
                    <a:latin typeface="Arial" pitchFamily="34" charset="0"/>
                    <a:ea typeface="黑体" pitchFamily="49" charset="-122"/>
                  </a:rPr>
                  <a:t>路由选择协议</a:t>
                </a:r>
              </a:p>
            </p:txBody>
          </p:sp>
          <p:sp>
            <p:nvSpPr>
              <p:cNvPr id="44046" name="Rectangle 10"/>
              <p:cNvSpPr>
                <a:spLocks noChangeArrowheads="1"/>
              </p:cNvSpPr>
              <p:nvPr/>
            </p:nvSpPr>
            <p:spPr bwMode="auto">
              <a:xfrm>
                <a:off x="3480563" y="2911587"/>
                <a:ext cx="1160898" cy="411909"/>
              </a:xfrm>
              <a:prstGeom prst="rect">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zh-CN" altLang="en-US" sz="1000">
                    <a:solidFill>
                      <a:srgbClr val="333399"/>
                    </a:solidFill>
                    <a:latin typeface="Arial" pitchFamily="34" charset="0"/>
                    <a:ea typeface="黑体" pitchFamily="49" charset="-122"/>
                  </a:rPr>
                  <a:t>路由表</a:t>
                </a:r>
              </a:p>
            </p:txBody>
          </p:sp>
          <p:sp>
            <p:nvSpPr>
              <p:cNvPr id="43023" name="Rectangle 11"/>
              <p:cNvSpPr>
                <a:spLocks noChangeArrowheads="1"/>
              </p:cNvSpPr>
              <p:nvPr/>
            </p:nvSpPr>
            <p:spPr bwMode="auto">
              <a:xfrm>
                <a:off x="385763" y="4141788"/>
                <a:ext cx="2320925" cy="725487"/>
              </a:xfrm>
              <a:prstGeom prst="rect">
                <a:avLst/>
              </a:prstGeom>
              <a:solidFill>
                <a:srgbClr val="CCECFF"/>
              </a:solidFill>
              <a:ln w="38100" cmpd="dbl">
                <a:solidFill>
                  <a:schemeClr val="tx1"/>
                </a:solidFill>
                <a:miter lim="800000"/>
                <a:headEnd/>
                <a:tailEnd/>
              </a:ln>
            </p:spPr>
            <p:txBody>
              <a:bodyPr wrap="none" anchor="ctr"/>
              <a:lstStyle/>
              <a:p>
                <a:pPr eaLnBrk="0" hangingPunct="0"/>
                <a:endParaRPr lang="zh-CN" altLang="en-US" sz="1000">
                  <a:ea typeface="黑体" pitchFamily="49" charset="-122"/>
                </a:endParaRPr>
              </a:p>
            </p:txBody>
          </p:sp>
          <p:sp>
            <p:nvSpPr>
              <p:cNvPr id="44048" name="Rectangle 12"/>
              <p:cNvSpPr>
                <a:spLocks noChangeArrowheads="1"/>
              </p:cNvSpPr>
              <p:nvPr/>
            </p:nvSpPr>
            <p:spPr bwMode="auto">
              <a:xfrm>
                <a:off x="2087486" y="4306001"/>
                <a:ext cx="466490" cy="39502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3</a:t>
                </a:r>
              </a:p>
            </p:txBody>
          </p:sp>
          <p:sp>
            <p:nvSpPr>
              <p:cNvPr id="43025" name="Line 13"/>
              <p:cNvSpPr>
                <a:spLocks noChangeShapeType="1"/>
              </p:cNvSpPr>
              <p:nvPr/>
            </p:nvSpPr>
            <p:spPr bwMode="auto">
              <a:xfrm flipV="1">
                <a:off x="233363" y="4503738"/>
                <a:ext cx="355600" cy="0"/>
              </a:xfrm>
              <a:prstGeom prst="line">
                <a:avLst/>
              </a:prstGeom>
              <a:noFill/>
              <a:ln w="28575">
                <a:solidFill>
                  <a:srgbClr val="333399"/>
                </a:solidFill>
                <a:round/>
                <a:headEnd/>
                <a:tailEnd type="triangle" w="med" len="lg"/>
              </a:ln>
            </p:spPr>
            <p:txBody>
              <a:bodyPr/>
              <a:lstStyle/>
              <a:p>
                <a:endParaRPr lang="zh-CN" altLang="en-US"/>
              </a:p>
            </p:txBody>
          </p:sp>
          <p:sp>
            <p:nvSpPr>
              <p:cNvPr id="43026" name="Line 14"/>
              <p:cNvSpPr>
                <a:spLocks noChangeShapeType="1"/>
              </p:cNvSpPr>
              <p:nvPr/>
            </p:nvSpPr>
            <p:spPr bwMode="auto">
              <a:xfrm>
                <a:off x="1004888" y="4503738"/>
                <a:ext cx="311150" cy="0"/>
              </a:xfrm>
              <a:prstGeom prst="line">
                <a:avLst/>
              </a:prstGeom>
              <a:noFill/>
              <a:ln w="28575">
                <a:solidFill>
                  <a:srgbClr val="333399"/>
                </a:solidFill>
                <a:round/>
                <a:headEnd/>
                <a:tailEnd type="triangle" w="med" len="lg"/>
              </a:ln>
            </p:spPr>
            <p:txBody>
              <a:bodyPr/>
              <a:lstStyle/>
              <a:p>
                <a:endParaRPr lang="zh-CN" altLang="en-US"/>
              </a:p>
            </p:txBody>
          </p:sp>
          <p:sp>
            <p:nvSpPr>
              <p:cNvPr id="43027" name="Line 15"/>
              <p:cNvSpPr>
                <a:spLocks noChangeShapeType="1"/>
              </p:cNvSpPr>
              <p:nvPr/>
            </p:nvSpPr>
            <p:spPr bwMode="auto">
              <a:xfrm>
                <a:off x="1779588" y="4503738"/>
                <a:ext cx="307975" cy="0"/>
              </a:xfrm>
              <a:prstGeom prst="line">
                <a:avLst/>
              </a:prstGeom>
              <a:noFill/>
              <a:ln w="28575">
                <a:solidFill>
                  <a:srgbClr val="333399"/>
                </a:solidFill>
                <a:round/>
                <a:headEnd/>
                <a:tailEnd type="triangle" w="med" len="lg"/>
              </a:ln>
            </p:spPr>
            <p:txBody>
              <a:bodyPr/>
              <a:lstStyle/>
              <a:p>
                <a:endParaRPr lang="zh-CN" altLang="en-US"/>
              </a:p>
            </p:txBody>
          </p:sp>
          <p:sp>
            <p:nvSpPr>
              <p:cNvPr id="43028" name="Line 16"/>
              <p:cNvSpPr>
                <a:spLocks noChangeShapeType="1"/>
              </p:cNvSpPr>
              <p:nvPr/>
            </p:nvSpPr>
            <p:spPr bwMode="auto">
              <a:xfrm>
                <a:off x="2554288" y="4503738"/>
                <a:ext cx="307975" cy="0"/>
              </a:xfrm>
              <a:prstGeom prst="line">
                <a:avLst/>
              </a:prstGeom>
              <a:noFill/>
              <a:ln w="28575">
                <a:solidFill>
                  <a:srgbClr val="333399"/>
                </a:solidFill>
                <a:round/>
                <a:headEnd/>
                <a:tailEnd type="triangle" w="med" len="lg"/>
              </a:ln>
            </p:spPr>
            <p:txBody>
              <a:bodyPr/>
              <a:lstStyle/>
              <a:p>
                <a:endParaRPr lang="zh-CN" altLang="en-US"/>
              </a:p>
            </p:txBody>
          </p:sp>
          <p:sp>
            <p:nvSpPr>
              <p:cNvPr id="43029" name="Text Box 17"/>
              <p:cNvSpPr txBox="1">
                <a:spLocks noChangeArrowheads="1"/>
              </p:cNvSpPr>
              <p:nvPr/>
            </p:nvSpPr>
            <p:spPr bwMode="auto">
              <a:xfrm>
                <a:off x="1004888" y="3752850"/>
                <a:ext cx="697627" cy="246221"/>
              </a:xfrm>
              <a:prstGeom prst="rect">
                <a:avLst/>
              </a:prstGeom>
              <a:noFill/>
              <a:ln w="9525">
                <a:noFill/>
                <a:miter lim="800000"/>
                <a:headEnd/>
                <a:tailEnd/>
              </a:ln>
            </p:spPr>
            <p:txBody>
              <a:bodyPr wrap="none">
                <a:spAutoFit/>
              </a:bodyPr>
              <a:lstStyle/>
              <a:p>
                <a:pPr eaLnBrk="0" hangingPunct="0"/>
                <a:r>
                  <a:rPr lang="zh-CN" altLang="en-US" sz="1000">
                    <a:solidFill>
                      <a:srgbClr val="333399"/>
                    </a:solidFill>
                    <a:latin typeface="Arial" pitchFamily="34" charset="0"/>
                    <a:ea typeface="黑体" pitchFamily="49" charset="-122"/>
                  </a:rPr>
                  <a:t>输入端口</a:t>
                </a:r>
              </a:p>
            </p:txBody>
          </p:sp>
          <p:sp>
            <p:nvSpPr>
              <p:cNvPr id="43030" name="Rectangle 18"/>
              <p:cNvSpPr>
                <a:spLocks noChangeArrowheads="1"/>
              </p:cNvSpPr>
              <p:nvPr/>
            </p:nvSpPr>
            <p:spPr bwMode="auto">
              <a:xfrm>
                <a:off x="385763" y="5715000"/>
                <a:ext cx="2320925" cy="725488"/>
              </a:xfrm>
              <a:prstGeom prst="rect">
                <a:avLst/>
              </a:prstGeom>
              <a:solidFill>
                <a:srgbClr val="CCECFF"/>
              </a:solidFill>
              <a:ln w="38100" cmpd="dbl">
                <a:solidFill>
                  <a:schemeClr val="tx1"/>
                </a:solidFill>
                <a:miter lim="800000"/>
                <a:headEnd/>
                <a:tailEnd/>
              </a:ln>
            </p:spPr>
            <p:txBody>
              <a:bodyPr wrap="none" anchor="ctr"/>
              <a:lstStyle/>
              <a:p>
                <a:pPr eaLnBrk="0" hangingPunct="0"/>
                <a:endParaRPr lang="zh-CN" altLang="en-US" sz="1000">
                  <a:ea typeface="黑体" pitchFamily="49" charset="-122"/>
                </a:endParaRPr>
              </a:p>
            </p:txBody>
          </p:sp>
          <p:sp>
            <p:nvSpPr>
              <p:cNvPr id="44055" name="Rectangle 19"/>
              <p:cNvSpPr>
                <a:spLocks noChangeArrowheads="1"/>
              </p:cNvSpPr>
              <p:nvPr/>
            </p:nvSpPr>
            <p:spPr bwMode="auto">
              <a:xfrm>
                <a:off x="2087486" y="5879359"/>
                <a:ext cx="466490" cy="39502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3</a:t>
                </a:r>
              </a:p>
            </p:txBody>
          </p:sp>
          <p:sp>
            <p:nvSpPr>
              <p:cNvPr id="43032" name="Line 20"/>
              <p:cNvSpPr>
                <a:spLocks noChangeShapeType="1"/>
              </p:cNvSpPr>
              <p:nvPr/>
            </p:nvSpPr>
            <p:spPr bwMode="auto">
              <a:xfrm flipV="1">
                <a:off x="233363" y="6076950"/>
                <a:ext cx="355600" cy="0"/>
              </a:xfrm>
              <a:prstGeom prst="line">
                <a:avLst/>
              </a:prstGeom>
              <a:noFill/>
              <a:ln w="28575">
                <a:solidFill>
                  <a:srgbClr val="333399"/>
                </a:solidFill>
                <a:round/>
                <a:headEnd/>
                <a:tailEnd type="triangle" w="med" len="lg"/>
              </a:ln>
            </p:spPr>
            <p:txBody>
              <a:bodyPr/>
              <a:lstStyle/>
              <a:p>
                <a:endParaRPr lang="zh-CN" altLang="en-US"/>
              </a:p>
            </p:txBody>
          </p:sp>
          <p:sp>
            <p:nvSpPr>
              <p:cNvPr id="43033" name="Line 21"/>
              <p:cNvSpPr>
                <a:spLocks noChangeShapeType="1"/>
              </p:cNvSpPr>
              <p:nvPr/>
            </p:nvSpPr>
            <p:spPr bwMode="auto">
              <a:xfrm>
                <a:off x="1004888" y="6076950"/>
                <a:ext cx="311150" cy="0"/>
              </a:xfrm>
              <a:prstGeom prst="line">
                <a:avLst/>
              </a:prstGeom>
              <a:noFill/>
              <a:ln w="28575">
                <a:solidFill>
                  <a:srgbClr val="333399"/>
                </a:solidFill>
                <a:round/>
                <a:headEnd/>
                <a:tailEnd type="triangle" w="med" len="lg"/>
              </a:ln>
            </p:spPr>
            <p:txBody>
              <a:bodyPr/>
              <a:lstStyle/>
              <a:p>
                <a:endParaRPr lang="zh-CN" altLang="en-US"/>
              </a:p>
            </p:txBody>
          </p:sp>
          <p:sp>
            <p:nvSpPr>
              <p:cNvPr id="43034" name="Line 22"/>
              <p:cNvSpPr>
                <a:spLocks noChangeShapeType="1"/>
              </p:cNvSpPr>
              <p:nvPr/>
            </p:nvSpPr>
            <p:spPr bwMode="auto">
              <a:xfrm>
                <a:off x="1779588" y="6076950"/>
                <a:ext cx="307975" cy="0"/>
              </a:xfrm>
              <a:prstGeom prst="line">
                <a:avLst/>
              </a:prstGeom>
              <a:noFill/>
              <a:ln w="28575">
                <a:solidFill>
                  <a:srgbClr val="333399"/>
                </a:solidFill>
                <a:round/>
                <a:headEnd/>
                <a:tailEnd type="triangle" w="med" len="lg"/>
              </a:ln>
            </p:spPr>
            <p:txBody>
              <a:bodyPr/>
              <a:lstStyle/>
              <a:p>
                <a:endParaRPr lang="zh-CN" altLang="en-US"/>
              </a:p>
            </p:txBody>
          </p:sp>
          <p:sp>
            <p:nvSpPr>
              <p:cNvPr id="43035" name="Line 23"/>
              <p:cNvSpPr>
                <a:spLocks noChangeShapeType="1"/>
              </p:cNvSpPr>
              <p:nvPr/>
            </p:nvSpPr>
            <p:spPr bwMode="auto">
              <a:xfrm>
                <a:off x="2554288" y="6076950"/>
                <a:ext cx="307975" cy="0"/>
              </a:xfrm>
              <a:prstGeom prst="line">
                <a:avLst/>
              </a:prstGeom>
              <a:noFill/>
              <a:ln w="28575">
                <a:solidFill>
                  <a:srgbClr val="333399"/>
                </a:solidFill>
                <a:round/>
                <a:headEnd/>
                <a:tailEnd type="triangle" w="med" len="lg"/>
              </a:ln>
            </p:spPr>
            <p:txBody>
              <a:bodyPr/>
              <a:lstStyle/>
              <a:p>
                <a:endParaRPr lang="zh-CN" altLang="en-US"/>
              </a:p>
            </p:txBody>
          </p:sp>
          <p:sp>
            <p:nvSpPr>
              <p:cNvPr id="44060" name="Rectangle 24"/>
              <p:cNvSpPr>
                <a:spLocks noChangeArrowheads="1"/>
              </p:cNvSpPr>
              <p:nvPr/>
            </p:nvSpPr>
            <p:spPr bwMode="auto">
              <a:xfrm>
                <a:off x="2862838" y="4140561"/>
                <a:ext cx="2398479" cy="2312769"/>
              </a:xfrm>
              <a:prstGeom prst="rect">
                <a:avLst/>
              </a:prstGeom>
              <a:solidFill>
                <a:srgbClr val="CCECFF"/>
              </a:solidFill>
              <a:ln w="12700">
                <a:solidFill>
                  <a:schemeClr val="tx1"/>
                </a:solidFill>
                <a:miter lim="800000"/>
                <a:headEnd/>
                <a:tailEnd/>
              </a:ln>
              <a:effectLst>
                <a:outerShdw dist="53882" dir="2700000" algn="ctr" rotWithShape="0">
                  <a:schemeClr val="bg2"/>
                </a:outerShdw>
              </a:effectLst>
            </p:spPr>
            <p:txBody>
              <a:bodyPr wrap="none" anchor="ctr"/>
              <a:lstStyle/>
              <a:p>
                <a:pPr eaLnBrk="0" hangingPunct="0">
                  <a:defRPr/>
                </a:pPr>
                <a:endParaRPr lang="zh-CN" altLang="en-US" sz="1000">
                  <a:ea typeface="黑体" pitchFamily="49" charset="-122"/>
                </a:endParaRPr>
              </a:p>
            </p:txBody>
          </p:sp>
          <p:sp>
            <p:nvSpPr>
              <p:cNvPr id="43037" name="Rectangle 25"/>
              <p:cNvSpPr>
                <a:spLocks noChangeArrowheads="1"/>
              </p:cNvSpPr>
              <p:nvPr/>
            </p:nvSpPr>
            <p:spPr bwMode="auto">
              <a:xfrm flipH="1">
                <a:off x="5416550" y="4141788"/>
                <a:ext cx="2317750" cy="725487"/>
              </a:xfrm>
              <a:prstGeom prst="rect">
                <a:avLst/>
              </a:prstGeom>
              <a:solidFill>
                <a:srgbClr val="CCECFF"/>
              </a:solidFill>
              <a:ln w="38100" cmpd="dbl">
                <a:solidFill>
                  <a:schemeClr val="tx1"/>
                </a:solidFill>
                <a:miter lim="800000"/>
                <a:headEnd/>
                <a:tailEnd/>
              </a:ln>
            </p:spPr>
            <p:txBody>
              <a:bodyPr wrap="none" anchor="ctr"/>
              <a:lstStyle/>
              <a:p>
                <a:pPr eaLnBrk="0" hangingPunct="0"/>
                <a:endParaRPr lang="zh-CN" altLang="en-US" sz="1000">
                  <a:ea typeface="黑体" pitchFamily="49" charset="-122"/>
                </a:endParaRPr>
              </a:p>
            </p:txBody>
          </p:sp>
          <p:sp>
            <p:nvSpPr>
              <p:cNvPr id="43038" name="Line 26"/>
              <p:cNvSpPr>
                <a:spLocks noChangeShapeType="1"/>
              </p:cNvSpPr>
              <p:nvPr/>
            </p:nvSpPr>
            <p:spPr bwMode="auto">
              <a:xfrm flipV="1">
                <a:off x="7570788" y="4503738"/>
                <a:ext cx="319087" cy="0"/>
              </a:xfrm>
              <a:prstGeom prst="line">
                <a:avLst/>
              </a:prstGeom>
              <a:noFill/>
              <a:ln w="28575">
                <a:solidFill>
                  <a:srgbClr val="333399"/>
                </a:solidFill>
                <a:round/>
                <a:headEnd/>
                <a:tailEnd type="triangle" w="med" len="lg"/>
              </a:ln>
            </p:spPr>
            <p:txBody>
              <a:bodyPr/>
              <a:lstStyle/>
              <a:p>
                <a:endParaRPr lang="zh-CN" altLang="en-US"/>
              </a:p>
            </p:txBody>
          </p:sp>
          <p:sp>
            <p:nvSpPr>
              <p:cNvPr id="43039" name="Line 27"/>
              <p:cNvSpPr>
                <a:spLocks noChangeShapeType="1"/>
              </p:cNvSpPr>
              <p:nvPr/>
            </p:nvSpPr>
            <p:spPr bwMode="auto">
              <a:xfrm rot="10800000" flipH="1">
                <a:off x="6807200" y="4503738"/>
                <a:ext cx="309563" cy="0"/>
              </a:xfrm>
              <a:prstGeom prst="line">
                <a:avLst/>
              </a:prstGeom>
              <a:noFill/>
              <a:ln w="28575">
                <a:solidFill>
                  <a:srgbClr val="333399"/>
                </a:solidFill>
                <a:round/>
                <a:headEnd/>
                <a:tailEnd type="triangle" w="med" len="lg"/>
              </a:ln>
            </p:spPr>
            <p:txBody>
              <a:bodyPr/>
              <a:lstStyle/>
              <a:p>
                <a:endParaRPr lang="zh-CN" altLang="en-US"/>
              </a:p>
            </p:txBody>
          </p:sp>
          <p:sp>
            <p:nvSpPr>
              <p:cNvPr id="43040" name="Line 28"/>
              <p:cNvSpPr>
                <a:spLocks noChangeShapeType="1"/>
              </p:cNvSpPr>
              <p:nvPr/>
            </p:nvSpPr>
            <p:spPr bwMode="auto">
              <a:xfrm>
                <a:off x="6032500" y="4503738"/>
                <a:ext cx="311150" cy="0"/>
              </a:xfrm>
              <a:prstGeom prst="line">
                <a:avLst/>
              </a:prstGeom>
              <a:noFill/>
              <a:ln w="28575">
                <a:solidFill>
                  <a:srgbClr val="333399"/>
                </a:solidFill>
                <a:round/>
                <a:headEnd/>
                <a:tailEnd type="triangle" w="med" len="lg"/>
              </a:ln>
            </p:spPr>
            <p:txBody>
              <a:bodyPr/>
              <a:lstStyle/>
              <a:p>
                <a:endParaRPr lang="zh-CN" altLang="en-US"/>
              </a:p>
            </p:txBody>
          </p:sp>
          <p:sp>
            <p:nvSpPr>
              <p:cNvPr id="43041" name="Line 29"/>
              <p:cNvSpPr>
                <a:spLocks noChangeShapeType="1"/>
              </p:cNvSpPr>
              <p:nvPr/>
            </p:nvSpPr>
            <p:spPr bwMode="auto">
              <a:xfrm>
                <a:off x="5260975" y="4503738"/>
                <a:ext cx="369888" cy="0"/>
              </a:xfrm>
              <a:prstGeom prst="line">
                <a:avLst/>
              </a:prstGeom>
              <a:noFill/>
              <a:ln w="28575">
                <a:solidFill>
                  <a:srgbClr val="333399"/>
                </a:solidFill>
                <a:round/>
                <a:headEnd/>
                <a:tailEnd type="triangle" w="med" len="lg"/>
              </a:ln>
            </p:spPr>
            <p:txBody>
              <a:bodyPr/>
              <a:lstStyle/>
              <a:p>
                <a:endParaRPr lang="zh-CN" altLang="en-US"/>
              </a:p>
            </p:txBody>
          </p:sp>
          <p:sp>
            <p:nvSpPr>
              <p:cNvPr id="43042" name="Rectangle 30"/>
              <p:cNvSpPr>
                <a:spLocks noChangeArrowheads="1"/>
              </p:cNvSpPr>
              <p:nvPr/>
            </p:nvSpPr>
            <p:spPr bwMode="auto">
              <a:xfrm flipH="1">
                <a:off x="5416550" y="5715000"/>
                <a:ext cx="2317750" cy="725488"/>
              </a:xfrm>
              <a:prstGeom prst="rect">
                <a:avLst/>
              </a:prstGeom>
              <a:solidFill>
                <a:srgbClr val="CCECFF"/>
              </a:solidFill>
              <a:ln w="38100" cmpd="dbl">
                <a:solidFill>
                  <a:schemeClr val="tx1"/>
                </a:solidFill>
                <a:miter lim="800000"/>
                <a:headEnd/>
                <a:tailEnd/>
              </a:ln>
            </p:spPr>
            <p:txBody>
              <a:bodyPr wrap="none" anchor="ctr"/>
              <a:lstStyle/>
              <a:p>
                <a:pPr eaLnBrk="0" hangingPunct="0"/>
                <a:endParaRPr lang="zh-CN" altLang="en-US" sz="1000">
                  <a:ea typeface="黑体" pitchFamily="49" charset="-122"/>
                </a:endParaRPr>
              </a:p>
            </p:txBody>
          </p:sp>
          <p:sp>
            <p:nvSpPr>
              <p:cNvPr id="43043" name="Line 31"/>
              <p:cNvSpPr>
                <a:spLocks noChangeShapeType="1"/>
              </p:cNvSpPr>
              <p:nvPr/>
            </p:nvSpPr>
            <p:spPr bwMode="auto">
              <a:xfrm flipV="1">
                <a:off x="7570788" y="6076950"/>
                <a:ext cx="319087" cy="0"/>
              </a:xfrm>
              <a:prstGeom prst="line">
                <a:avLst/>
              </a:prstGeom>
              <a:noFill/>
              <a:ln w="28575">
                <a:solidFill>
                  <a:srgbClr val="333399"/>
                </a:solidFill>
                <a:round/>
                <a:headEnd/>
                <a:tailEnd type="triangle" w="med" len="lg"/>
              </a:ln>
            </p:spPr>
            <p:txBody>
              <a:bodyPr/>
              <a:lstStyle/>
              <a:p>
                <a:endParaRPr lang="zh-CN" altLang="en-US"/>
              </a:p>
            </p:txBody>
          </p:sp>
          <p:sp>
            <p:nvSpPr>
              <p:cNvPr id="43044" name="Line 32"/>
              <p:cNvSpPr>
                <a:spLocks noChangeShapeType="1"/>
              </p:cNvSpPr>
              <p:nvPr/>
            </p:nvSpPr>
            <p:spPr bwMode="auto">
              <a:xfrm>
                <a:off x="6807200" y="6076950"/>
                <a:ext cx="309563" cy="0"/>
              </a:xfrm>
              <a:prstGeom prst="line">
                <a:avLst/>
              </a:prstGeom>
              <a:noFill/>
              <a:ln w="28575">
                <a:solidFill>
                  <a:srgbClr val="333399"/>
                </a:solidFill>
                <a:round/>
                <a:headEnd/>
                <a:tailEnd type="triangle" w="med" len="lg"/>
              </a:ln>
            </p:spPr>
            <p:txBody>
              <a:bodyPr/>
              <a:lstStyle/>
              <a:p>
                <a:endParaRPr lang="zh-CN" altLang="en-US"/>
              </a:p>
            </p:txBody>
          </p:sp>
          <p:sp>
            <p:nvSpPr>
              <p:cNvPr id="43045" name="Line 33"/>
              <p:cNvSpPr>
                <a:spLocks noChangeShapeType="1"/>
              </p:cNvSpPr>
              <p:nvPr/>
            </p:nvSpPr>
            <p:spPr bwMode="auto">
              <a:xfrm>
                <a:off x="6032500" y="6076950"/>
                <a:ext cx="311150" cy="0"/>
              </a:xfrm>
              <a:prstGeom prst="line">
                <a:avLst/>
              </a:prstGeom>
              <a:noFill/>
              <a:ln w="28575">
                <a:solidFill>
                  <a:srgbClr val="333399"/>
                </a:solidFill>
                <a:round/>
                <a:headEnd/>
                <a:tailEnd type="triangle" w="med" len="lg"/>
              </a:ln>
            </p:spPr>
            <p:txBody>
              <a:bodyPr/>
              <a:lstStyle/>
              <a:p>
                <a:endParaRPr lang="zh-CN" altLang="en-US"/>
              </a:p>
            </p:txBody>
          </p:sp>
          <p:sp>
            <p:nvSpPr>
              <p:cNvPr id="43046" name="Line 34"/>
              <p:cNvSpPr>
                <a:spLocks noChangeShapeType="1"/>
              </p:cNvSpPr>
              <p:nvPr/>
            </p:nvSpPr>
            <p:spPr bwMode="auto">
              <a:xfrm flipV="1">
                <a:off x="5260975" y="6076950"/>
                <a:ext cx="357188" cy="0"/>
              </a:xfrm>
              <a:prstGeom prst="line">
                <a:avLst/>
              </a:prstGeom>
              <a:noFill/>
              <a:ln w="28575">
                <a:solidFill>
                  <a:srgbClr val="333399"/>
                </a:solidFill>
                <a:round/>
                <a:headEnd/>
                <a:tailEnd type="triangle" w="med" len="lg"/>
              </a:ln>
            </p:spPr>
            <p:txBody>
              <a:bodyPr/>
              <a:lstStyle/>
              <a:p>
                <a:endParaRPr lang="zh-CN" altLang="en-US"/>
              </a:p>
            </p:txBody>
          </p:sp>
          <p:sp>
            <p:nvSpPr>
              <p:cNvPr id="43047" name="Text Box 35"/>
              <p:cNvSpPr txBox="1">
                <a:spLocks noChangeArrowheads="1"/>
              </p:cNvSpPr>
              <p:nvPr/>
            </p:nvSpPr>
            <p:spPr bwMode="auto">
              <a:xfrm>
                <a:off x="3348038" y="5876925"/>
                <a:ext cx="697627" cy="246221"/>
              </a:xfrm>
              <a:prstGeom prst="rect">
                <a:avLst/>
              </a:prstGeom>
              <a:noFill/>
              <a:ln w="9525">
                <a:noFill/>
                <a:miter lim="800000"/>
                <a:headEnd/>
                <a:tailEnd/>
              </a:ln>
            </p:spPr>
            <p:txBody>
              <a:bodyPr wrap="none">
                <a:spAutoFit/>
              </a:bodyPr>
              <a:lstStyle/>
              <a:p>
                <a:pPr eaLnBrk="0" hangingPunct="0"/>
                <a:r>
                  <a:rPr lang="zh-CN" altLang="en-US" sz="1000">
                    <a:solidFill>
                      <a:srgbClr val="333399"/>
                    </a:solidFill>
                    <a:latin typeface="Arial" pitchFamily="34" charset="0"/>
                    <a:ea typeface="黑体" pitchFamily="49" charset="-122"/>
                  </a:rPr>
                  <a:t>交换结构</a:t>
                </a:r>
              </a:p>
            </p:txBody>
          </p:sp>
          <p:sp>
            <p:nvSpPr>
              <p:cNvPr id="43048" name="Text Box 36"/>
              <p:cNvSpPr txBox="1">
                <a:spLocks noChangeArrowheads="1"/>
              </p:cNvSpPr>
              <p:nvPr/>
            </p:nvSpPr>
            <p:spPr bwMode="auto">
              <a:xfrm>
                <a:off x="1004888" y="5272088"/>
                <a:ext cx="697627" cy="246221"/>
              </a:xfrm>
              <a:prstGeom prst="rect">
                <a:avLst/>
              </a:prstGeom>
              <a:noFill/>
              <a:ln w="9525">
                <a:noFill/>
                <a:miter lim="800000"/>
                <a:headEnd/>
                <a:tailEnd/>
              </a:ln>
            </p:spPr>
            <p:txBody>
              <a:bodyPr wrap="none">
                <a:spAutoFit/>
              </a:bodyPr>
              <a:lstStyle/>
              <a:p>
                <a:pPr eaLnBrk="0" hangingPunct="0"/>
                <a:r>
                  <a:rPr lang="zh-CN" altLang="en-US" sz="1000">
                    <a:solidFill>
                      <a:srgbClr val="333399"/>
                    </a:solidFill>
                    <a:latin typeface="Arial" pitchFamily="34" charset="0"/>
                    <a:ea typeface="黑体" pitchFamily="49" charset="-122"/>
                  </a:rPr>
                  <a:t>输入端口</a:t>
                </a:r>
              </a:p>
            </p:txBody>
          </p:sp>
          <p:sp>
            <p:nvSpPr>
              <p:cNvPr id="43049" name="Text Box 37"/>
              <p:cNvSpPr txBox="1">
                <a:spLocks noChangeArrowheads="1"/>
              </p:cNvSpPr>
              <p:nvPr/>
            </p:nvSpPr>
            <p:spPr bwMode="auto">
              <a:xfrm>
                <a:off x="6032500" y="3752850"/>
                <a:ext cx="697627" cy="246221"/>
              </a:xfrm>
              <a:prstGeom prst="rect">
                <a:avLst/>
              </a:prstGeom>
              <a:noFill/>
              <a:ln w="9525">
                <a:noFill/>
                <a:miter lim="800000"/>
                <a:headEnd/>
                <a:tailEnd/>
              </a:ln>
            </p:spPr>
            <p:txBody>
              <a:bodyPr wrap="none">
                <a:spAutoFit/>
              </a:bodyPr>
              <a:lstStyle/>
              <a:p>
                <a:pPr eaLnBrk="0" hangingPunct="0"/>
                <a:r>
                  <a:rPr lang="zh-CN" altLang="en-US" sz="1000">
                    <a:solidFill>
                      <a:srgbClr val="333399"/>
                    </a:solidFill>
                    <a:latin typeface="Arial" pitchFamily="34" charset="0"/>
                    <a:ea typeface="黑体" pitchFamily="49" charset="-122"/>
                  </a:rPr>
                  <a:t>输出端口</a:t>
                </a:r>
              </a:p>
            </p:txBody>
          </p:sp>
          <p:sp>
            <p:nvSpPr>
              <p:cNvPr id="43050" name="Line 38"/>
              <p:cNvSpPr>
                <a:spLocks noChangeShapeType="1"/>
              </p:cNvSpPr>
              <p:nvPr/>
            </p:nvSpPr>
            <p:spPr bwMode="auto">
              <a:xfrm>
                <a:off x="0" y="3811588"/>
                <a:ext cx="8818563" cy="0"/>
              </a:xfrm>
              <a:prstGeom prst="line">
                <a:avLst/>
              </a:prstGeom>
              <a:noFill/>
              <a:ln w="28575">
                <a:solidFill>
                  <a:srgbClr val="333399"/>
                </a:solidFill>
                <a:prstDash val="dash"/>
                <a:round/>
                <a:headEnd/>
                <a:tailEnd/>
              </a:ln>
            </p:spPr>
            <p:txBody>
              <a:bodyPr/>
              <a:lstStyle/>
              <a:p>
                <a:endParaRPr lang="zh-CN" altLang="en-US"/>
              </a:p>
            </p:txBody>
          </p:sp>
          <p:sp>
            <p:nvSpPr>
              <p:cNvPr id="43051" name="Line 39"/>
              <p:cNvSpPr>
                <a:spLocks noChangeShapeType="1"/>
              </p:cNvSpPr>
              <p:nvPr/>
            </p:nvSpPr>
            <p:spPr bwMode="auto">
              <a:xfrm>
                <a:off x="8243888" y="3811588"/>
                <a:ext cx="0" cy="2641600"/>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43052" name="Text Box 40"/>
              <p:cNvSpPr txBox="1">
                <a:spLocks noChangeArrowheads="1"/>
              </p:cNvSpPr>
              <p:nvPr/>
            </p:nvSpPr>
            <p:spPr bwMode="auto">
              <a:xfrm>
                <a:off x="7813675" y="5019675"/>
                <a:ext cx="441146" cy="369332"/>
              </a:xfrm>
              <a:prstGeom prst="rect">
                <a:avLst/>
              </a:prstGeom>
              <a:solidFill>
                <a:schemeClr val="bg1"/>
              </a:solidFill>
              <a:ln w="9525">
                <a:noFill/>
                <a:miter lim="800000"/>
                <a:headEnd/>
                <a:tailEnd/>
              </a:ln>
            </p:spPr>
            <p:txBody>
              <a:bodyPr wrap="none">
                <a:spAutoFit/>
              </a:bodyPr>
              <a:lstStyle/>
              <a:p>
                <a:pPr eaLnBrk="0" hangingPunct="0">
                  <a:lnSpc>
                    <a:spcPct val="90000"/>
                  </a:lnSpc>
                </a:pPr>
                <a:r>
                  <a:rPr lang="zh-CN" altLang="en-US" sz="1000">
                    <a:solidFill>
                      <a:srgbClr val="333399"/>
                    </a:solidFill>
                    <a:latin typeface="Arial" pitchFamily="34" charset="0"/>
                    <a:ea typeface="黑体" pitchFamily="49" charset="-122"/>
                  </a:rPr>
                  <a:t>分组</a:t>
                </a:r>
              </a:p>
              <a:p>
                <a:pPr eaLnBrk="0" hangingPunct="0">
                  <a:lnSpc>
                    <a:spcPct val="90000"/>
                  </a:lnSpc>
                </a:pPr>
                <a:r>
                  <a:rPr lang="zh-CN" altLang="en-US" sz="1000">
                    <a:solidFill>
                      <a:srgbClr val="333399"/>
                    </a:solidFill>
                    <a:latin typeface="Arial" pitchFamily="34" charset="0"/>
                    <a:ea typeface="黑体" pitchFamily="49" charset="-122"/>
                  </a:rPr>
                  <a:t>转发</a:t>
                </a:r>
              </a:p>
            </p:txBody>
          </p:sp>
          <p:sp>
            <p:nvSpPr>
              <p:cNvPr id="43053" name="Rectangle 41"/>
              <p:cNvSpPr>
                <a:spLocks noChangeArrowheads="1"/>
              </p:cNvSpPr>
              <p:nvPr/>
            </p:nvSpPr>
            <p:spPr bwMode="auto">
              <a:xfrm>
                <a:off x="3170238" y="4340225"/>
                <a:ext cx="1779587" cy="1385888"/>
              </a:xfrm>
              <a:prstGeom prst="rect">
                <a:avLst/>
              </a:prstGeom>
              <a:solidFill>
                <a:srgbClr val="FFCCFF"/>
              </a:solidFill>
              <a:ln w="9525">
                <a:solidFill>
                  <a:schemeClr val="tx1"/>
                </a:solidFill>
                <a:miter lim="800000"/>
                <a:headEnd/>
                <a:tailEnd/>
              </a:ln>
            </p:spPr>
            <p:txBody>
              <a:bodyPr wrap="none" anchor="ctr"/>
              <a:lstStyle/>
              <a:p>
                <a:pPr eaLnBrk="0" hangingPunct="0"/>
                <a:endParaRPr lang="zh-CN" altLang="en-US" sz="1000">
                  <a:ea typeface="黑体" pitchFamily="49" charset="-122"/>
                </a:endParaRPr>
              </a:p>
            </p:txBody>
          </p:sp>
          <p:sp>
            <p:nvSpPr>
              <p:cNvPr id="44078" name="Rectangle 42"/>
              <p:cNvSpPr>
                <a:spLocks noChangeArrowheads="1"/>
              </p:cNvSpPr>
              <p:nvPr/>
            </p:nvSpPr>
            <p:spPr bwMode="auto">
              <a:xfrm>
                <a:off x="3480563" y="5065669"/>
                <a:ext cx="1160898" cy="465930"/>
              </a:xfrm>
              <a:prstGeom prst="rect">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zh-CN" altLang="en-US" sz="1000">
                    <a:solidFill>
                      <a:srgbClr val="333399"/>
                    </a:solidFill>
                    <a:latin typeface="Arial" pitchFamily="34" charset="0"/>
                    <a:ea typeface="黑体" pitchFamily="49" charset="-122"/>
                  </a:rPr>
                  <a:t>转发表</a:t>
                </a:r>
              </a:p>
            </p:txBody>
          </p:sp>
          <p:sp>
            <p:nvSpPr>
              <p:cNvPr id="43055" name="Text Box 43"/>
              <p:cNvSpPr txBox="1">
                <a:spLocks noChangeArrowheads="1"/>
              </p:cNvSpPr>
              <p:nvPr/>
            </p:nvSpPr>
            <p:spPr bwMode="auto">
              <a:xfrm>
                <a:off x="3481388" y="4437063"/>
                <a:ext cx="697627" cy="246221"/>
              </a:xfrm>
              <a:prstGeom prst="rect">
                <a:avLst/>
              </a:prstGeom>
              <a:noFill/>
              <a:ln w="9525">
                <a:noFill/>
                <a:miter lim="800000"/>
                <a:headEnd/>
                <a:tailEnd/>
              </a:ln>
            </p:spPr>
            <p:txBody>
              <a:bodyPr wrap="none">
                <a:spAutoFit/>
              </a:bodyPr>
              <a:lstStyle/>
              <a:p>
                <a:pPr eaLnBrk="0" hangingPunct="0"/>
                <a:r>
                  <a:rPr lang="zh-CN" altLang="en-US" sz="1000">
                    <a:solidFill>
                      <a:srgbClr val="333399"/>
                    </a:solidFill>
                    <a:latin typeface="Arial" pitchFamily="34" charset="0"/>
                    <a:ea typeface="黑体" pitchFamily="49" charset="-122"/>
                  </a:rPr>
                  <a:t>分组处理</a:t>
                </a:r>
              </a:p>
            </p:txBody>
          </p:sp>
          <p:sp>
            <p:nvSpPr>
              <p:cNvPr id="43056" name="Text Box 44"/>
              <p:cNvSpPr txBox="1">
                <a:spLocks noChangeArrowheads="1"/>
              </p:cNvSpPr>
              <p:nvPr/>
            </p:nvSpPr>
            <p:spPr bwMode="auto">
              <a:xfrm>
                <a:off x="6032500" y="5272088"/>
                <a:ext cx="697627" cy="246221"/>
              </a:xfrm>
              <a:prstGeom prst="rect">
                <a:avLst/>
              </a:prstGeom>
              <a:noFill/>
              <a:ln w="9525">
                <a:noFill/>
                <a:miter lim="800000"/>
                <a:headEnd/>
                <a:tailEnd/>
              </a:ln>
            </p:spPr>
            <p:txBody>
              <a:bodyPr wrap="none">
                <a:spAutoFit/>
              </a:bodyPr>
              <a:lstStyle/>
              <a:p>
                <a:pPr eaLnBrk="0" hangingPunct="0"/>
                <a:r>
                  <a:rPr lang="zh-CN" altLang="en-US" sz="1000">
                    <a:solidFill>
                      <a:srgbClr val="333399"/>
                    </a:solidFill>
                    <a:latin typeface="Arial" pitchFamily="34" charset="0"/>
                    <a:ea typeface="黑体" pitchFamily="49" charset="-122"/>
                  </a:rPr>
                  <a:t>输出端口</a:t>
                </a:r>
              </a:p>
            </p:txBody>
          </p:sp>
          <p:sp>
            <p:nvSpPr>
              <p:cNvPr id="43057" name="Text Box 45"/>
              <p:cNvSpPr txBox="1">
                <a:spLocks noChangeArrowheads="1"/>
              </p:cNvSpPr>
              <p:nvPr/>
            </p:nvSpPr>
            <p:spPr bwMode="auto">
              <a:xfrm rot="5400000">
                <a:off x="1562810" y="5033883"/>
                <a:ext cx="312906" cy="246221"/>
              </a:xfrm>
              <a:prstGeom prst="rect">
                <a:avLst/>
              </a:prstGeom>
              <a:noFill/>
              <a:ln w="9525">
                <a:noFill/>
                <a:miter lim="800000"/>
                <a:headEnd/>
                <a:tailEnd/>
              </a:ln>
            </p:spPr>
            <p:txBody>
              <a:bodyPr wrap="none">
                <a:spAutoFit/>
              </a:bodyPr>
              <a:lstStyle/>
              <a:p>
                <a:pPr eaLnBrk="0" hangingPunct="0"/>
                <a:r>
                  <a:rPr lang="en-US" altLang="zh-CN" sz="1000" b="1">
                    <a:solidFill>
                      <a:srgbClr val="333399"/>
                    </a:solidFill>
                    <a:latin typeface="Arial" pitchFamily="34" charset="0"/>
                    <a:ea typeface="黑体" pitchFamily="49" charset="-122"/>
                  </a:rPr>
                  <a:t>…</a:t>
                </a:r>
              </a:p>
            </p:txBody>
          </p:sp>
          <p:sp>
            <p:nvSpPr>
              <p:cNvPr id="43058" name="Text Box 46"/>
              <p:cNvSpPr txBox="1">
                <a:spLocks noChangeArrowheads="1"/>
              </p:cNvSpPr>
              <p:nvPr/>
            </p:nvSpPr>
            <p:spPr bwMode="auto">
              <a:xfrm rot="5400000">
                <a:off x="6566610" y="5033883"/>
                <a:ext cx="312906" cy="246221"/>
              </a:xfrm>
              <a:prstGeom prst="rect">
                <a:avLst/>
              </a:prstGeom>
              <a:noFill/>
              <a:ln w="9525">
                <a:noFill/>
                <a:miter lim="800000"/>
                <a:headEnd/>
                <a:tailEnd/>
              </a:ln>
            </p:spPr>
            <p:txBody>
              <a:bodyPr wrap="none">
                <a:spAutoFit/>
              </a:bodyPr>
              <a:lstStyle/>
              <a:p>
                <a:pPr eaLnBrk="0" hangingPunct="0"/>
                <a:r>
                  <a:rPr lang="en-US" altLang="zh-CN" sz="1000" b="1">
                    <a:solidFill>
                      <a:srgbClr val="333399"/>
                    </a:solidFill>
                    <a:latin typeface="Arial" pitchFamily="34" charset="0"/>
                    <a:ea typeface="黑体" pitchFamily="49" charset="-122"/>
                  </a:rPr>
                  <a:t>…</a:t>
                </a:r>
              </a:p>
            </p:txBody>
          </p:sp>
          <p:sp>
            <p:nvSpPr>
              <p:cNvPr id="43059" name="Line 47"/>
              <p:cNvSpPr>
                <a:spLocks noChangeShapeType="1"/>
              </p:cNvSpPr>
              <p:nvPr/>
            </p:nvSpPr>
            <p:spPr bwMode="auto">
              <a:xfrm flipH="1" flipV="1">
                <a:off x="2398713" y="4603750"/>
                <a:ext cx="1082675" cy="595313"/>
              </a:xfrm>
              <a:prstGeom prst="line">
                <a:avLst/>
              </a:prstGeom>
              <a:noFill/>
              <a:ln w="28575">
                <a:solidFill>
                  <a:srgbClr val="333399"/>
                </a:solidFill>
                <a:prstDash val="dash"/>
                <a:round/>
                <a:headEnd/>
                <a:tailEnd type="triangle" w="sm" len="med"/>
              </a:ln>
            </p:spPr>
            <p:txBody>
              <a:bodyPr/>
              <a:lstStyle/>
              <a:p>
                <a:endParaRPr lang="zh-CN" altLang="en-US"/>
              </a:p>
            </p:txBody>
          </p:sp>
          <p:sp>
            <p:nvSpPr>
              <p:cNvPr id="43060" name="Line 48"/>
              <p:cNvSpPr>
                <a:spLocks noChangeShapeType="1"/>
              </p:cNvSpPr>
              <p:nvPr/>
            </p:nvSpPr>
            <p:spPr bwMode="auto">
              <a:xfrm flipH="1">
                <a:off x="2398713" y="5395913"/>
                <a:ext cx="1082675" cy="595312"/>
              </a:xfrm>
              <a:prstGeom prst="line">
                <a:avLst/>
              </a:prstGeom>
              <a:noFill/>
              <a:ln w="28575">
                <a:solidFill>
                  <a:srgbClr val="333399"/>
                </a:solidFill>
                <a:prstDash val="dash"/>
                <a:round/>
                <a:headEnd/>
                <a:tailEnd type="triangle" w="sm" len="med"/>
              </a:ln>
            </p:spPr>
            <p:txBody>
              <a:bodyPr/>
              <a:lstStyle/>
              <a:p>
                <a:endParaRPr lang="zh-CN" altLang="en-US"/>
              </a:p>
            </p:txBody>
          </p:sp>
          <p:sp>
            <p:nvSpPr>
              <p:cNvPr id="44085" name="Rectangle 49"/>
              <p:cNvSpPr>
                <a:spLocks noChangeArrowheads="1"/>
              </p:cNvSpPr>
              <p:nvPr/>
            </p:nvSpPr>
            <p:spPr bwMode="auto">
              <a:xfrm>
                <a:off x="7112363" y="4373527"/>
                <a:ext cx="462228" cy="28361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1</a:t>
                </a:r>
              </a:p>
            </p:txBody>
          </p:sp>
          <p:sp>
            <p:nvSpPr>
              <p:cNvPr id="44086" name="Rectangle 50"/>
              <p:cNvSpPr>
                <a:spLocks noChangeArrowheads="1"/>
              </p:cNvSpPr>
              <p:nvPr/>
            </p:nvSpPr>
            <p:spPr bwMode="auto">
              <a:xfrm>
                <a:off x="7135794" y="5933380"/>
                <a:ext cx="464359" cy="28361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1</a:t>
                </a:r>
              </a:p>
            </p:txBody>
          </p:sp>
          <p:sp>
            <p:nvSpPr>
              <p:cNvPr id="44087" name="Rectangle 51"/>
              <p:cNvSpPr>
                <a:spLocks noChangeArrowheads="1"/>
              </p:cNvSpPr>
              <p:nvPr/>
            </p:nvSpPr>
            <p:spPr bwMode="auto">
              <a:xfrm>
                <a:off x="613465" y="5933380"/>
                <a:ext cx="464359" cy="28361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1</a:t>
                </a:r>
              </a:p>
            </p:txBody>
          </p:sp>
          <p:sp>
            <p:nvSpPr>
              <p:cNvPr id="44088" name="Rectangle 52"/>
              <p:cNvSpPr>
                <a:spLocks noChangeArrowheads="1"/>
              </p:cNvSpPr>
              <p:nvPr/>
            </p:nvSpPr>
            <p:spPr bwMode="auto">
              <a:xfrm flipH="1">
                <a:off x="5617042" y="4306001"/>
                <a:ext cx="462228" cy="39502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3</a:t>
                </a:r>
              </a:p>
            </p:txBody>
          </p:sp>
          <p:sp>
            <p:nvSpPr>
              <p:cNvPr id="44089" name="Rectangle 53"/>
              <p:cNvSpPr>
                <a:spLocks noChangeArrowheads="1"/>
              </p:cNvSpPr>
              <p:nvPr/>
            </p:nvSpPr>
            <p:spPr bwMode="auto">
              <a:xfrm flipH="1">
                <a:off x="5617042" y="5879359"/>
                <a:ext cx="462228" cy="39502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3</a:t>
                </a:r>
              </a:p>
            </p:txBody>
          </p:sp>
          <p:sp>
            <p:nvSpPr>
              <p:cNvPr id="44090" name="Rectangle 54"/>
              <p:cNvSpPr>
                <a:spLocks noChangeArrowheads="1"/>
              </p:cNvSpPr>
              <p:nvPr/>
            </p:nvSpPr>
            <p:spPr bwMode="auto">
              <a:xfrm>
                <a:off x="613465" y="4373527"/>
                <a:ext cx="464359" cy="28361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1</a:t>
                </a:r>
              </a:p>
            </p:txBody>
          </p:sp>
          <p:sp>
            <p:nvSpPr>
              <p:cNvPr id="44091" name="Rectangle 55"/>
              <p:cNvSpPr>
                <a:spLocks noChangeArrowheads="1"/>
              </p:cNvSpPr>
              <p:nvPr/>
            </p:nvSpPr>
            <p:spPr bwMode="auto">
              <a:xfrm>
                <a:off x="1350476" y="4339764"/>
                <a:ext cx="464359" cy="33087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2</a:t>
                </a:r>
              </a:p>
            </p:txBody>
          </p:sp>
          <p:sp>
            <p:nvSpPr>
              <p:cNvPr id="44092" name="Rectangle 56"/>
              <p:cNvSpPr>
                <a:spLocks noChangeArrowheads="1"/>
              </p:cNvSpPr>
              <p:nvPr/>
            </p:nvSpPr>
            <p:spPr bwMode="auto">
              <a:xfrm>
                <a:off x="1350476" y="5913122"/>
                <a:ext cx="464359" cy="3275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2</a:t>
                </a:r>
              </a:p>
            </p:txBody>
          </p:sp>
          <p:sp>
            <p:nvSpPr>
              <p:cNvPr id="44093" name="Rectangle 57"/>
              <p:cNvSpPr>
                <a:spLocks noChangeArrowheads="1"/>
              </p:cNvSpPr>
              <p:nvPr/>
            </p:nvSpPr>
            <p:spPr bwMode="auto">
              <a:xfrm flipH="1">
                <a:off x="6364702" y="4339764"/>
                <a:ext cx="462230" cy="33087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2</a:t>
                </a:r>
              </a:p>
            </p:txBody>
          </p:sp>
          <p:sp>
            <p:nvSpPr>
              <p:cNvPr id="44094" name="Rectangle 58"/>
              <p:cNvSpPr>
                <a:spLocks noChangeArrowheads="1"/>
              </p:cNvSpPr>
              <p:nvPr/>
            </p:nvSpPr>
            <p:spPr bwMode="auto">
              <a:xfrm flipH="1">
                <a:off x="6375353" y="5913122"/>
                <a:ext cx="464359" cy="3275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r>
                  <a:rPr lang="en-US" altLang="zh-CN" sz="1000">
                    <a:solidFill>
                      <a:srgbClr val="333399"/>
                    </a:solidFill>
                    <a:latin typeface="Arial" pitchFamily="34" charset="0"/>
                    <a:ea typeface="黑体" pitchFamily="49" charset="-122"/>
                  </a:rPr>
                  <a:t>2</a:t>
                </a:r>
              </a:p>
            </p:txBody>
          </p:sp>
          <p:sp>
            <p:nvSpPr>
              <p:cNvPr id="43071" name="AutoShape 60"/>
              <p:cNvSpPr>
                <a:spLocks noChangeArrowheads="1"/>
              </p:cNvSpPr>
              <p:nvPr/>
            </p:nvSpPr>
            <p:spPr bwMode="auto">
              <a:xfrm>
                <a:off x="3829050" y="3429000"/>
                <a:ext cx="463550" cy="792163"/>
              </a:xfrm>
              <a:prstGeom prst="upDownArrow">
                <a:avLst>
                  <a:gd name="adj1" fmla="val 50000"/>
                  <a:gd name="adj2" fmla="val 34178"/>
                </a:avLst>
              </a:prstGeom>
              <a:solidFill>
                <a:srgbClr val="CC0099"/>
              </a:solidFill>
              <a:ln w="28575">
                <a:solidFill>
                  <a:srgbClr val="CC0099"/>
                </a:solidFill>
                <a:miter lim="800000"/>
                <a:headEnd/>
                <a:tailEnd/>
              </a:ln>
            </p:spPr>
            <p:txBody>
              <a:bodyPr wrap="none" anchor="ctr"/>
              <a:lstStyle/>
              <a:p>
                <a:pPr eaLnBrk="0" hangingPunct="0"/>
                <a:endParaRPr lang="zh-CN" altLang="en-US" sz="1000">
                  <a:ea typeface="黑体" pitchFamily="49" charset="-122"/>
                </a:endParaRPr>
              </a:p>
            </p:txBody>
          </p:sp>
        </p:grpSp>
        <p:sp>
          <p:nvSpPr>
            <p:cNvPr id="43015" name="TextBox 62"/>
            <p:cNvSpPr txBox="1">
              <a:spLocks noChangeArrowheads="1"/>
            </p:cNvSpPr>
            <p:nvPr/>
          </p:nvSpPr>
          <p:spPr bwMode="auto">
            <a:xfrm>
              <a:off x="3214678" y="4929198"/>
              <a:ext cx="2236510" cy="400110"/>
            </a:xfrm>
            <a:prstGeom prst="rect">
              <a:avLst/>
            </a:prstGeom>
            <a:noFill/>
            <a:ln w="9525">
              <a:noFill/>
              <a:miter lim="800000"/>
              <a:headEnd/>
              <a:tailEnd/>
            </a:ln>
          </p:spPr>
          <p:txBody>
            <a:bodyPr wrap="none">
              <a:spAutoFit/>
            </a:bodyPr>
            <a:lstStyle/>
            <a:p>
              <a:pPr eaLnBrk="0" hangingPunct="0"/>
              <a:r>
                <a:rPr lang="zh-CN" altLang="en-US" sz="2000">
                  <a:ea typeface="黑体" pitchFamily="49" charset="-122"/>
                </a:rPr>
                <a:t>典型路由器的结构</a:t>
              </a:r>
            </a:p>
          </p:txBody>
        </p:sp>
      </p:grpSp>
      <p:pic>
        <p:nvPicPr>
          <p:cNvPr id="43012" name="Picture 2"/>
          <p:cNvPicPr>
            <a:picLocks noChangeAspect="1" noChangeArrowheads="1"/>
          </p:cNvPicPr>
          <p:nvPr/>
        </p:nvPicPr>
        <p:blipFill>
          <a:blip r:embed="rId2" cstate="print"/>
          <a:srcRect/>
          <a:stretch>
            <a:fillRect/>
          </a:stretch>
        </p:blipFill>
        <p:spPr bwMode="auto">
          <a:xfrm>
            <a:off x="2874963" y="0"/>
            <a:ext cx="6269037" cy="4000500"/>
          </a:xfrm>
          <a:prstGeom prst="rect">
            <a:avLst/>
          </a:prstGeom>
          <a:noFill/>
          <a:ln w="12700">
            <a:noFill/>
            <a:miter lim="800000"/>
            <a:headEnd/>
            <a:tailEnd/>
          </a:ln>
        </p:spPr>
      </p:pic>
    </p:spTree>
  </p:cSld>
  <p:clrMapOvr>
    <a:masterClrMapping/>
  </p:clrMapOvr>
  <p:transition spd="med">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F602B364-F777-4B75-A404-284BAD3BBF19}"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3415A20C-2740-41CE-AA31-457401D2223C}" type="slidenum">
              <a:rPr lang="en-US" altLang="zh-CN"/>
              <a:pPr>
                <a:defRPr/>
              </a:pPr>
              <a:t>31</a:t>
            </a:fld>
            <a:endParaRPr lang="en-US" altLang="zh-CN"/>
          </a:p>
        </p:txBody>
      </p:sp>
      <p:sp>
        <p:nvSpPr>
          <p:cNvPr id="914434" name="Rectangle 2"/>
          <p:cNvSpPr>
            <a:spLocks noGrp="1" noChangeArrowheads="1"/>
          </p:cNvSpPr>
          <p:nvPr>
            <p:ph type="title"/>
          </p:nvPr>
        </p:nvSpPr>
        <p:spPr>
          <a:xfrm>
            <a:off x="357188" y="0"/>
            <a:ext cx="8534400" cy="928688"/>
          </a:xfrm>
        </p:spPr>
        <p:txBody>
          <a:bodyPr/>
          <a:lstStyle/>
          <a:p>
            <a:pPr>
              <a:defRPr/>
            </a:pPr>
            <a:r>
              <a:rPr lang="zh-CN" altLang="en-US" smtClean="0"/>
              <a:t>路由协议</a:t>
            </a:r>
          </a:p>
        </p:txBody>
      </p:sp>
      <p:sp>
        <p:nvSpPr>
          <p:cNvPr id="914435" name="Rectangle 3"/>
          <p:cNvSpPr>
            <a:spLocks noGrp="1" noChangeArrowheads="1"/>
          </p:cNvSpPr>
          <p:nvPr>
            <p:ph type="body" idx="1"/>
          </p:nvPr>
        </p:nvSpPr>
        <p:spPr>
          <a:xfrm>
            <a:off x="285750" y="928688"/>
            <a:ext cx="8643938" cy="5429250"/>
          </a:xfrm>
        </p:spPr>
        <p:txBody>
          <a:bodyPr/>
          <a:lstStyle/>
          <a:p>
            <a:pPr marL="342900" lvl="1" indent="-342900">
              <a:buClr>
                <a:schemeClr val="tx2"/>
              </a:buClr>
              <a:buSzPct val="75000"/>
              <a:buFont typeface="Monotype Sorts" pitchFamily="2" charset="2"/>
              <a:buChar char="u"/>
              <a:defRPr/>
            </a:pPr>
            <a:r>
              <a:rPr lang="zh-CN" altLang="en-US" dirty="0" smtClean="0"/>
              <a:t>自治域</a:t>
            </a:r>
            <a:r>
              <a:rPr lang="en-US" altLang="zh-CN" dirty="0" smtClean="0"/>
              <a:t>AS</a:t>
            </a:r>
          </a:p>
          <a:p>
            <a:pPr lvl="1">
              <a:buFont typeface="Wingdings" pitchFamily="2" charset="2"/>
              <a:buChar char="Ø"/>
              <a:defRPr/>
            </a:pPr>
            <a:r>
              <a:rPr lang="zh-CN" altLang="en-US" sz="2000" dirty="0" smtClean="0"/>
              <a:t>在一个权威管理机构下运行的网络，分配唯一编号。全球所有</a:t>
            </a:r>
            <a:r>
              <a:rPr lang="en-US" altLang="zh-CN" sz="2000" dirty="0" smtClean="0"/>
              <a:t>AS</a:t>
            </a:r>
            <a:r>
              <a:rPr lang="zh-CN" altLang="en-US" sz="2000" dirty="0" smtClean="0"/>
              <a:t>组成因特网。</a:t>
            </a:r>
            <a:endParaRPr lang="en-US" altLang="zh-CN" sz="2000" dirty="0" smtClean="0"/>
          </a:p>
          <a:p>
            <a:pPr>
              <a:defRPr/>
            </a:pPr>
            <a:r>
              <a:rPr lang="zh-CN" altLang="en-US" sz="2400" dirty="0" smtClean="0"/>
              <a:t>内部网关协议</a:t>
            </a:r>
            <a:r>
              <a:rPr lang="en-US" altLang="zh-CN" sz="2400" dirty="0" smtClean="0"/>
              <a:t>IGP</a:t>
            </a:r>
            <a:r>
              <a:rPr lang="zh-CN" altLang="en-US" sz="2400" dirty="0" smtClean="0"/>
              <a:t>：在一个</a:t>
            </a:r>
            <a:r>
              <a:rPr lang="en-US" altLang="zh-CN" sz="2400" dirty="0" smtClean="0">
                <a:solidFill>
                  <a:srgbClr val="FF0000"/>
                </a:solidFill>
              </a:rPr>
              <a:t>AS</a:t>
            </a:r>
            <a:r>
              <a:rPr lang="zh-CN" altLang="en-US" sz="2400" dirty="0" smtClean="0">
                <a:solidFill>
                  <a:srgbClr val="FF0000"/>
                </a:solidFill>
              </a:rPr>
              <a:t>内</a:t>
            </a:r>
            <a:r>
              <a:rPr lang="zh-CN" altLang="en-US" sz="2400" dirty="0" smtClean="0"/>
              <a:t>运行</a:t>
            </a:r>
            <a:endParaRPr lang="en-US" altLang="zh-CN" sz="2400" dirty="0" smtClean="0"/>
          </a:p>
          <a:p>
            <a:pPr lvl="1">
              <a:buFont typeface="Wingdings" pitchFamily="2" charset="2"/>
              <a:buChar char="Ø"/>
              <a:defRPr/>
            </a:pPr>
            <a:r>
              <a:rPr lang="en-US" altLang="zh-CN" sz="2000" dirty="0" smtClean="0"/>
              <a:t>RIP(Routing Information Protocol)</a:t>
            </a:r>
            <a:r>
              <a:rPr lang="zh-CN" altLang="en-US" sz="2000" dirty="0" smtClean="0"/>
              <a:t>适应</a:t>
            </a:r>
            <a:r>
              <a:rPr lang="zh-CN" altLang="en-US" sz="2000" dirty="0" smtClean="0">
                <a:solidFill>
                  <a:srgbClr val="FF0000"/>
                </a:solidFill>
              </a:rPr>
              <a:t>小</a:t>
            </a:r>
            <a:r>
              <a:rPr lang="zh-CN" altLang="en-US" sz="2000" dirty="0" smtClean="0"/>
              <a:t>规模网络：</a:t>
            </a:r>
            <a:r>
              <a:rPr lang="zh-CN" altLang="en-US" sz="2000" dirty="0" smtClean="0">
                <a:solidFill>
                  <a:srgbClr val="FF0000"/>
                </a:solidFill>
              </a:rPr>
              <a:t>定时只向邻居说</a:t>
            </a:r>
            <a:r>
              <a:rPr lang="zh-CN" altLang="en-US" sz="2000" dirty="0" smtClean="0"/>
              <a:t>（如</a:t>
            </a:r>
            <a:r>
              <a:rPr lang="en-US" altLang="zh-CN" sz="2000" dirty="0" smtClean="0"/>
              <a:t>30s</a:t>
            </a:r>
            <a:r>
              <a:rPr lang="zh-CN" altLang="en-US" sz="2000" dirty="0" smtClean="0"/>
              <a:t>），</a:t>
            </a:r>
            <a:r>
              <a:rPr lang="zh-CN" altLang="en-US" sz="2000" dirty="0" smtClean="0">
                <a:solidFill>
                  <a:srgbClr val="FF0000"/>
                </a:solidFill>
              </a:rPr>
              <a:t>说知道的所有</a:t>
            </a:r>
            <a:r>
              <a:rPr lang="zh-CN" altLang="en-US" sz="2000" dirty="0" smtClean="0"/>
              <a:t>（自路由表）</a:t>
            </a:r>
            <a:r>
              <a:rPr lang="en-US" altLang="zh-CN" sz="2000" dirty="0" smtClean="0"/>
              <a:t>;</a:t>
            </a:r>
          </a:p>
          <a:p>
            <a:pPr lvl="1">
              <a:buFont typeface="Wingdings" pitchFamily="2" charset="2"/>
              <a:buChar char="Ø"/>
              <a:defRPr/>
            </a:pPr>
            <a:r>
              <a:rPr lang="en-US" altLang="zh-CN" sz="2000" dirty="0" smtClean="0"/>
              <a:t>OSPF</a:t>
            </a:r>
            <a:r>
              <a:rPr lang="zh-CN" altLang="en-US" sz="2000" dirty="0" smtClean="0"/>
              <a:t>（</a:t>
            </a:r>
            <a:r>
              <a:rPr lang="en-US" altLang="zh-CN" sz="2000" dirty="0" smtClean="0"/>
              <a:t>Open Shortest Path First Protocol</a:t>
            </a:r>
            <a:r>
              <a:rPr lang="zh-CN" altLang="en-US" sz="2000" dirty="0" smtClean="0"/>
              <a:t>）适应较</a:t>
            </a:r>
            <a:r>
              <a:rPr lang="zh-CN" altLang="en-US" sz="2000" dirty="0" smtClean="0">
                <a:solidFill>
                  <a:srgbClr val="FF0000"/>
                </a:solidFill>
              </a:rPr>
              <a:t>大</a:t>
            </a:r>
            <a:r>
              <a:rPr lang="zh-CN" altLang="en-US" sz="2000" dirty="0" smtClean="0"/>
              <a:t>规模网络：（链路）</a:t>
            </a:r>
            <a:r>
              <a:rPr lang="zh-CN" altLang="en-US" sz="2000" dirty="0" smtClean="0">
                <a:solidFill>
                  <a:srgbClr val="FF0000"/>
                </a:solidFill>
              </a:rPr>
              <a:t>变时向所有人说</a:t>
            </a:r>
            <a:r>
              <a:rPr lang="zh-CN" altLang="en-US" sz="2000" dirty="0" smtClean="0"/>
              <a:t>（</a:t>
            </a:r>
            <a:r>
              <a:rPr lang="zh-CN" altLang="en-US" sz="2000" dirty="0"/>
              <a:t>区内</a:t>
            </a:r>
            <a:r>
              <a:rPr lang="zh-CN" altLang="en-US" sz="2000" dirty="0" smtClean="0"/>
              <a:t>路由器组播），</a:t>
            </a:r>
            <a:r>
              <a:rPr lang="zh-CN" altLang="en-US" sz="2000" dirty="0" smtClean="0">
                <a:solidFill>
                  <a:srgbClr val="FF0000"/>
                </a:solidFill>
              </a:rPr>
              <a:t>只说邻居的事</a:t>
            </a:r>
            <a:r>
              <a:rPr lang="zh-CN" altLang="en-US" sz="2000" dirty="0" smtClean="0"/>
              <a:t>（链路状态）</a:t>
            </a:r>
          </a:p>
          <a:p>
            <a:pPr>
              <a:defRPr/>
            </a:pPr>
            <a:r>
              <a:rPr lang="zh-CN" altLang="en-US" sz="2400" dirty="0" smtClean="0"/>
              <a:t>外部网关协议</a:t>
            </a:r>
            <a:r>
              <a:rPr lang="en-US" altLang="zh-CN" sz="2400" dirty="0" smtClean="0"/>
              <a:t>EGP</a:t>
            </a:r>
            <a:r>
              <a:rPr lang="zh-CN" altLang="en-US" sz="2400" dirty="0" smtClean="0"/>
              <a:t>：在</a:t>
            </a:r>
            <a:r>
              <a:rPr lang="en-US" altLang="zh-CN" sz="2400" dirty="0" smtClean="0">
                <a:solidFill>
                  <a:srgbClr val="FF0000"/>
                </a:solidFill>
              </a:rPr>
              <a:t>AS</a:t>
            </a:r>
            <a:r>
              <a:rPr lang="zh-CN" altLang="en-US" sz="2400" dirty="0" smtClean="0">
                <a:solidFill>
                  <a:srgbClr val="FF0000"/>
                </a:solidFill>
              </a:rPr>
              <a:t>间</a:t>
            </a:r>
            <a:r>
              <a:rPr lang="zh-CN" altLang="en-US" sz="2400" dirty="0" smtClean="0"/>
              <a:t>运行</a:t>
            </a:r>
            <a:endParaRPr lang="en-US" altLang="zh-CN" sz="2400" dirty="0" smtClean="0"/>
          </a:p>
          <a:p>
            <a:pPr lvl="1">
              <a:buFont typeface="Wingdings" pitchFamily="2" charset="2"/>
              <a:buChar char="Ø"/>
              <a:defRPr/>
            </a:pPr>
            <a:r>
              <a:rPr lang="zh-CN" altLang="en-US" sz="2000" dirty="0" smtClean="0"/>
              <a:t>原因：因特网规模大</a:t>
            </a:r>
            <a:r>
              <a:rPr lang="en-US" altLang="zh-CN" sz="2000" dirty="0" smtClean="0"/>
              <a:t>AS</a:t>
            </a:r>
            <a:r>
              <a:rPr lang="zh-CN" altLang="en-US" sz="2000" dirty="0" smtClean="0"/>
              <a:t>间直接</a:t>
            </a:r>
            <a:r>
              <a:rPr lang="en-US" altLang="zh-CN" sz="2000" dirty="0" smtClean="0"/>
              <a:t>OSPF</a:t>
            </a:r>
            <a:r>
              <a:rPr lang="zh-CN" altLang="en-US" sz="2000" dirty="0" smtClean="0"/>
              <a:t>收敛时间很长；</a:t>
            </a:r>
            <a:r>
              <a:rPr lang="en-US" altLang="zh-CN" sz="2000" dirty="0" smtClean="0"/>
              <a:t>AS</a:t>
            </a:r>
            <a:r>
              <a:rPr lang="zh-CN" altLang="en-US" sz="2000" dirty="0" smtClean="0"/>
              <a:t>间最佳路由不现实（</a:t>
            </a:r>
            <a:r>
              <a:rPr lang="en-US" altLang="zh-CN" sz="2000" dirty="0" smtClean="0"/>
              <a:t>cost</a:t>
            </a:r>
            <a:r>
              <a:rPr lang="zh-CN" altLang="en-US" sz="2000" dirty="0" smtClean="0"/>
              <a:t>意义不统一）；各</a:t>
            </a:r>
            <a:r>
              <a:rPr lang="en-US" altLang="zh-CN" sz="2000" dirty="0" smtClean="0"/>
              <a:t>AS</a:t>
            </a:r>
            <a:r>
              <a:rPr lang="zh-CN" altLang="en-US" sz="2000" dirty="0" smtClean="0"/>
              <a:t>管理策略不同。</a:t>
            </a:r>
            <a:endParaRPr lang="en-US" altLang="zh-CN" sz="2000" dirty="0" smtClean="0"/>
          </a:p>
          <a:p>
            <a:pPr lvl="1">
              <a:buFont typeface="Wingdings" pitchFamily="2" charset="2"/>
              <a:buChar char="Ø"/>
              <a:defRPr/>
            </a:pPr>
            <a:r>
              <a:rPr lang="en-US" altLang="zh-CN" sz="2000" dirty="0" smtClean="0">
                <a:solidFill>
                  <a:srgbClr val="FF0000"/>
                </a:solidFill>
              </a:rPr>
              <a:t>BGP4</a:t>
            </a:r>
            <a:r>
              <a:rPr lang="zh-CN" altLang="en-US" sz="2000" dirty="0" smtClean="0"/>
              <a:t>：只寻求一条能到达目网的较好路由（不循环），并不最佳；</a:t>
            </a:r>
            <a:endParaRPr lang="en-US" altLang="zh-CN" sz="2000" dirty="0" smtClean="0"/>
          </a:p>
          <a:p>
            <a:pPr lvl="1">
              <a:buFont typeface="Wingdings" pitchFamily="2" charset="2"/>
              <a:buChar char="Ø"/>
              <a:defRPr/>
            </a:pPr>
            <a:r>
              <a:rPr lang="en-US" altLang="zh-CN" sz="2000" dirty="0" smtClean="0"/>
              <a:t>BGP</a:t>
            </a:r>
            <a:r>
              <a:rPr lang="zh-CN" altLang="en-US" sz="2000" dirty="0" smtClean="0"/>
              <a:t>采用路径向量（</a:t>
            </a:r>
            <a:r>
              <a:rPr lang="en-US" altLang="zh-CN" sz="2000" dirty="0" smtClean="0">
                <a:solidFill>
                  <a:srgbClr val="FF0000"/>
                </a:solidFill>
              </a:rPr>
              <a:t>Path Vector</a:t>
            </a:r>
            <a:r>
              <a:rPr lang="zh-CN" altLang="en-US" sz="2000" dirty="0" smtClean="0"/>
              <a:t>）路由选择协议；</a:t>
            </a:r>
            <a:endParaRPr lang="en-US" altLang="zh-CN" sz="2000" dirty="0" smtClean="0"/>
          </a:p>
          <a:p>
            <a:pPr lvl="1">
              <a:buFont typeface="Wingdings" pitchFamily="2" charset="2"/>
              <a:buChar char="Ø"/>
              <a:defRPr/>
            </a:pPr>
            <a:r>
              <a:rPr lang="zh-CN" altLang="en-US" sz="2000" dirty="0" smtClean="0"/>
              <a:t>变动触发</a:t>
            </a:r>
            <a:r>
              <a:rPr lang="en-US" altLang="zh-CN" sz="2000" dirty="0" smtClean="0"/>
              <a:t>BGP</a:t>
            </a:r>
            <a:r>
              <a:rPr lang="zh-CN" altLang="en-US" sz="2000" dirty="0" smtClean="0"/>
              <a:t>发言人（对接路由器）</a:t>
            </a:r>
            <a:r>
              <a:rPr lang="zh-CN" altLang="en-US" sz="2000" dirty="0" smtClean="0">
                <a:solidFill>
                  <a:srgbClr val="FF0000"/>
                </a:solidFill>
              </a:rPr>
              <a:t>间交换彼此</a:t>
            </a:r>
            <a:r>
              <a:rPr lang="zh-CN" altLang="en-US" sz="2000" dirty="0" smtClean="0"/>
              <a:t>的路由信息</a:t>
            </a:r>
          </a:p>
        </p:txBody>
      </p:sp>
    </p:spTree>
  </p:cSld>
  <p:clrMapOvr>
    <a:masterClrMapping/>
  </p:clrMapOvr>
  <p:transition spd="med">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98B03F1-EA16-49D6-8AE3-0686A79B50D1}" type="slidenum">
              <a:rPr lang="en-US" altLang="zh-CN" smtClean="0"/>
              <a:pPr>
                <a:defRPr/>
              </a:pPr>
              <a:t>32</a:t>
            </a:fld>
            <a:endParaRPr lang="en-US" altLang="zh-CN"/>
          </a:p>
        </p:txBody>
      </p:sp>
      <p:grpSp>
        <p:nvGrpSpPr>
          <p:cNvPr id="45059" name="组合 189"/>
          <p:cNvGrpSpPr>
            <a:grpSpLocks/>
          </p:cNvGrpSpPr>
          <p:nvPr/>
        </p:nvGrpSpPr>
        <p:grpSpPr bwMode="auto">
          <a:xfrm>
            <a:off x="142875" y="1681163"/>
            <a:ext cx="8893175" cy="4105275"/>
            <a:chOff x="0" y="2060575"/>
            <a:chExt cx="8893175" cy="4105275"/>
          </a:xfrm>
        </p:grpSpPr>
        <p:sp>
          <p:nvSpPr>
            <p:cNvPr id="46084" name="Oval 3"/>
            <p:cNvSpPr>
              <a:spLocks noChangeArrowheads="1"/>
            </p:cNvSpPr>
            <p:nvPr/>
          </p:nvSpPr>
          <p:spPr bwMode="auto">
            <a:xfrm>
              <a:off x="5154613" y="2060575"/>
              <a:ext cx="3738562" cy="198596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46085" name="Oval 4"/>
            <p:cNvSpPr>
              <a:spLocks noChangeArrowheads="1"/>
            </p:cNvSpPr>
            <p:nvPr/>
          </p:nvSpPr>
          <p:spPr bwMode="auto">
            <a:xfrm>
              <a:off x="250825" y="2060575"/>
              <a:ext cx="3028950" cy="198596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45062" name="Line 5"/>
            <p:cNvSpPr>
              <a:spLocks noChangeShapeType="1"/>
            </p:cNvSpPr>
            <p:nvPr/>
          </p:nvSpPr>
          <p:spPr bwMode="auto">
            <a:xfrm flipV="1">
              <a:off x="5286375" y="2762250"/>
              <a:ext cx="334963" cy="474663"/>
            </a:xfrm>
            <a:prstGeom prst="line">
              <a:avLst/>
            </a:prstGeom>
            <a:noFill/>
            <a:ln w="28575">
              <a:solidFill>
                <a:srgbClr val="333399"/>
              </a:solidFill>
              <a:round/>
              <a:headEnd/>
              <a:tailEnd/>
            </a:ln>
          </p:spPr>
          <p:txBody>
            <a:bodyPr/>
            <a:lstStyle/>
            <a:p>
              <a:endParaRPr lang="zh-CN" altLang="en-US"/>
            </a:p>
          </p:txBody>
        </p:sp>
        <p:sp>
          <p:nvSpPr>
            <p:cNvPr id="46087" name="Oval 6"/>
            <p:cNvSpPr>
              <a:spLocks noChangeArrowheads="1"/>
            </p:cNvSpPr>
            <p:nvPr/>
          </p:nvSpPr>
          <p:spPr bwMode="auto">
            <a:xfrm>
              <a:off x="503238" y="4581525"/>
              <a:ext cx="669925" cy="72390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46088" name="Oval 7"/>
            <p:cNvSpPr>
              <a:spLocks noChangeArrowheads="1"/>
            </p:cNvSpPr>
            <p:nvPr/>
          </p:nvSpPr>
          <p:spPr bwMode="auto">
            <a:xfrm>
              <a:off x="6965950" y="5210175"/>
              <a:ext cx="669925" cy="72390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45065" name="Line 8"/>
            <p:cNvSpPr>
              <a:spLocks noChangeShapeType="1"/>
            </p:cNvSpPr>
            <p:nvPr/>
          </p:nvSpPr>
          <p:spPr bwMode="auto">
            <a:xfrm>
              <a:off x="3279775" y="3378200"/>
              <a:ext cx="669925" cy="668338"/>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66" name="Line 9"/>
            <p:cNvSpPr>
              <a:spLocks noChangeShapeType="1"/>
            </p:cNvSpPr>
            <p:nvPr/>
          </p:nvSpPr>
          <p:spPr bwMode="auto">
            <a:xfrm flipH="1">
              <a:off x="4349750" y="3378200"/>
              <a:ext cx="804863" cy="668338"/>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67" name="Line 10"/>
            <p:cNvSpPr>
              <a:spLocks noChangeShapeType="1"/>
            </p:cNvSpPr>
            <p:nvPr/>
          </p:nvSpPr>
          <p:spPr bwMode="auto">
            <a:xfrm flipH="1">
              <a:off x="1006475" y="4160838"/>
              <a:ext cx="587375" cy="477837"/>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68" name="Line 11"/>
            <p:cNvSpPr>
              <a:spLocks noChangeShapeType="1"/>
            </p:cNvSpPr>
            <p:nvPr/>
          </p:nvSpPr>
          <p:spPr bwMode="auto">
            <a:xfrm>
              <a:off x="3381375" y="3268663"/>
              <a:ext cx="1625600" cy="0"/>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69" name="Line 12"/>
            <p:cNvSpPr>
              <a:spLocks noChangeShapeType="1"/>
            </p:cNvSpPr>
            <p:nvPr/>
          </p:nvSpPr>
          <p:spPr bwMode="auto">
            <a:xfrm>
              <a:off x="6208713" y="5210175"/>
              <a:ext cx="755650" cy="192088"/>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70" name="Line 13"/>
            <p:cNvSpPr>
              <a:spLocks noChangeShapeType="1"/>
            </p:cNvSpPr>
            <p:nvPr/>
          </p:nvSpPr>
          <p:spPr bwMode="auto">
            <a:xfrm>
              <a:off x="1174750" y="5019675"/>
              <a:ext cx="754063" cy="668338"/>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71" name="Line 14"/>
            <p:cNvSpPr>
              <a:spLocks noChangeShapeType="1"/>
            </p:cNvSpPr>
            <p:nvPr/>
          </p:nvSpPr>
          <p:spPr bwMode="auto">
            <a:xfrm flipH="1">
              <a:off x="0" y="5157788"/>
              <a:ext cx="611188" cy="719137"/>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72" name="Line 15"/>
            <p:cNvSpPr>
              <a:spLocks noChangeShapeType="1"/>
            </p:cNvSpPr>
            <p:nvPr/>
          </p:nvSpPr>
          <p:spPr bwMode="auto">
            <a:xfrm flipV="1">
              <a:off x="6375400" y="5783263"/>
              <a:ext cx="654050" cy="381000"/>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73" name="Line 16"/>
            <p:cNvSpPr>
              <a:spLocks noChangeShapeType="1"/>
            </p:cNvSpPr>
            <p:nvPr/>
          </p:nvSpPr>
          <p:spPr bwMode="auto">
            <a:xfrm>
              <a:off x="7635875" y="5591175"/>
              <a:ext cx="754063" cy="192088"/>
            </a:xfrm>
            <a:prstGeom prst="line">
              <a:avLst/>
            </a:prstGeom>
            <a:noFill/>
            <a:ln w="57150">
              <a:solidFill>
                <a:srgbClr val="333399"/>
              </a:solidFill>
              <a:round/>
              <a:headEnd type="triangle" w="med" len="lg"/>
              <a:tailEnd type="triangle" w="med" len="lg"/>
            </a:ln>
          </p:spPr>
          <p:txBody>
            <a:bodyPr/>
            <a:lstStyle/>
            <a:p>
              <a:endParaRPr lang="zh-CN" altLang="en-US"/>
            </a:p>
          </p:txBody>
        </p:sp>
        <p:sp>
          <p:nvSpPr>
            <p:cNvPr id="45074" name="Text Box 17"/>
            <p:cNvSpPr txBox="1">
              <a:spLocks noChangeArrowheads="1"/>
            </p:cNvSpPr>
            <p:nvPr/>
          </p:nvSpPr>
          <p:spPr bwMode="auto">
            <a:xfrm>
              <a:off x="1547813" y="4149725"/>
              <a:ext cx="1012265" cy="276999"/>
            </a:xfrm>
            <a:prstGeom prst="rect">
              <a:avLst/>
            </a:prstGeom>
            <a:noFill/>
            <a:ln w="9525">
              <a:noFill/>
              <a:miter lim="800000"/>
              <a:headEnd/>
              <a:tailEnd/>
            </a:ln>
          </p:spPr>
          <p:txBody>
            <a:bodyPr wrap="none">
              <a:spAutoFit/>
            </a:bodyPr>
            <a:lstStyle/>
            <a:p>
              <a:pPr eaLnBrk="0" hangingPunct="0"/>
              <a:r>
                <a:rPr lang="en-US" altLang="zh-CN" sz="1200">
                  <a:solidFill>
                    <a:srgbClr val="333399"/>
                  </a:solidFill>
                  <a:latin typeface="Arial" pitchFamily="34" charset="0"/>
                  <a:ea typeface="黑体" pitchFamily="49" charset="-122"/>
                </a:rPr>
                <a:t>BGP </a:t>
              </a:r>
              <a:r>
                <a:rPr lang="zh-CN" altLang="en-US" sz="1200">
                  <a:solidFill>
                    <a:srgbClr val="333399"/>
                  </a:solidFill>
                  <a:latin typeface="Arial" pitchFamily="34" charset="0"/>
                  <a:ea typeface="黑体" pitchFamily="49" charset="-122"/>
                </a:rPr>
                <a:t>发言人</a:t>
              </a:r>
            </a:p>
          </p:txBody>
        </p:sp>
        <p:sp>
          <p:nvSpPr>
            <p:cNvPr id="45075" name="Text Box 18"/>
            <p:cNvSpPr txBox="1">
              <a:spLocks noChangeArrowheads="1"/>
            </p:cNvSpPr>
            <p:nvPr/>
          </p:nvSpPr>
          <p:spPr bwMode="auto">
            <a:xfrm>
              <a:off x="3071802" y="2643182"/>
              <a:ext cx="646331" cy="424732"/>
            </a:xfrm>
            <a:prstGeom prst="rect">
              <a:avLst/>
            </a:prstGeom>
            <a:noFill/>
            <a:ln w="9525">
              <a:noFill/>
              <a:miter lim="800000"/>
              <a:headEnd/>
              <a:tailEnd/>
            </a:ln>
          </p:spPr>
          <p:txBody>
            <a:bodyPr wrap="none">
              <a:spAutoFit/>
            </a:bodyPr>
            <a:lstStyle/>
            <a:p>
              <a:pPr algn="ctr" eaLnBrk="0" hangingPunct="0">
                <a:lnSpc>
                  <a:spcPct val="90000"/>
                </a:lnSpc>
              </a:pPr>
              <a:r>
                <a:rPr lang="en-US" altLang="zh-CN" sz="1200">
                  <a:solidFill>
                    <a:srgbClr val="333399"/>
                  </a:solidFill>
                  <a:latin typeface="Arial" pitchFamily="34" charset="0"/>
                  <a:ea typeface="黑体" pitchFamily="49" charset="-122"/>
                </a:rPr>
                <a:t>BGP</a:t>
              </a:r>
            </a:p>
            <a:p>
              <a:pPr algn="ctr" eaLnBrk="0" hangingPunct="0">
                <a:lnSpc>
                  <a:spcPct val="90000"/>
                </a:lnSpc>
              </a:pPr>
              <a:r>
                <a:rPr lang="zh-CN" altLang="en-US" sz="1200">
                  <a:solidFill>
                    <a:srgbClr val="333399"/>
                  </a:solidFill>
                  <a:latin typeface="Arial" pitchFamily="34" charset="0"/>
                  <a:ea typeface="黑体" pitchFamily="49" charset="-122"/>
                </a:rPr>
                <a:t>发言人</a:t>
              </a:r>
            </a:p>
          </p:txBody>
        </p:sp>
        <p:sp>
          <p:nvSpPr>
            <p:cNvPr id="45076" name="Text Box 19"/>
            <p:cNvSpPr txBox="1">
              <a:spLocks noChangeArrowheads="1"/>
            </p:cNvSpPr>
            <p:nvPr/>
          </p:nvSpPr>
          <p:spPr bwMode="auto">
            <a:xfrm>
              <a:off x="4357686" y="3929066"/>
              <a:ext cx="1012265" cy="276999"/>
            </a:xfrm>
            <a:prstGeom prst="rect">
              <a:avLst/>
            </a:prstGeom>
            <a:solidFill>
              <a:schemeClr val="bg1">
                <a:alpha val="50195"/>
              </a:schemeClr>
            </a:solidFill>
            <a:ln w="9525">
              <a:noFill/>
              <a:miter lim="800000"/>
              <a:headEnd/>
              <a:tailEnd/>
            </a:ln>
          </p:spPr>
          <p:txBody>
            <a:bodyPr wrap="none">
              <a:spAutoFit/>
            </a:bodyPr>
            <a:lstStyle/>
            <a:p>
              <a:pPr eaLnBrk="0" hangingPunct="0"/>
              <a:r>
                <a:rPr lang="en-US" altLang="zh-CN" sz="1200">
                  <a:solidFill>
                    <a:srgbClr val="333399"/>
                  </a:solidFill>
                  <a:latin typeface="Arial" pitchFamily="34" charset="0"/>
                  <a:ea typeface="黑体" pitchFamily="49" charset="-122"/>
                </a:rPr>
                <a:t>BGP </a:t>
              </a:r>
              <a:r>
                <a:rPr lang="zh-CN" altLang="en-US" sz="1200">
                  <a:solidFill>
                    <a:srgbClr val="333399"/>
                  </a:solidFill>
                  <a:latin typeface="Arial" pitchFamily="34" charset="0"/>
                  <a:ea typeface="黑体" pitchFamily="49" charset="-122"/>
                </a:rPr>
                <a:t>发言人</a:t>
              </a:r>
            </a:p>
          </p:txBody>
        </p:sp>
        <p:sp>
          <p:nvSpPr>
            <p:cNvPr id="45077" name="Text Box 20"/>
            <p:cNvSpPr txBox="1">
              <a:spLocks noChangeArrowheads="1"/>
            </p:cNvSpPr>
            <p:nvPr/>
          </p:nvSpPr>
          <p:spPr bwMode="auto">
            <a:xfrm>
              <a:off x="6000760" y="4714884"/>
              <a:ext cx="1012265" cy="276999"/>
            </a:xfrm>
            <a:prstGeom prst="rect">
              <a:avLst/>
            </a:prstGeom>
            <a:noFill/>
            <a:ln w="9525">
              <a:noFill/>
              <a:miter lim="800000"/>
              <a:headEnd/>
              <a:tailEnd/>
            </a:ln>
          </p:spPr>
          <p:txBody>
            <a:bodyPr wrap="none">
              <a:spAutoFit/>
            </a:bodyPr>
            <a:lstStyle/>
            <a:p>
              <a:pPr eaLnBrk="0" hangingPunct="0"/>
              <a:r>
                <a:rPr lang="en-US" altLang="zh-CN" sz="1200">
                  <a:solidFill>
                    <a:srgbClr val="333399"/>
                  </a:solidFill>
                  <a:latin typeface="Arial" pitchFamily="34" charset="0"/>
                  <a:ea typeface="黑体" pitchFamily="49" charset="-122"/>
                </a:rPr>
                <a:t>BGP </a:t>
              </a:r>
              <a:r>
                <a:rPr lang="zh-CN" altLang="en-US" sz="1200">
                  <a:solidFill>
                    <a:srgbClr val="333399"/>
                  </a:solidFill>
                  <a:latin typeface="Arial" pitchFamily="34" charset="0"/>
                  <a:ea typeface="黑体" pitchFamily="49" charset="-122"/>
                </a:rPr>
                <a:t>发言人</a:t>
              </a:r>
            </a:p>
          </p:txBody>
        </p:sp>
        <p:sp>
          <p:nvSpPr>
            <p:cNvPr id="45078" name="Text Box 21"/>
            <p:cNvSpPr txBox="1">
              <a:spLocks noChangeArrowheads="1"/>
            </p:cNvSpPr>
            <p:nvPr/>
          </p:nvSpPr>
          <p:spPr bwMode="auto">
            <a:xfrm>
              <a:off x="4643438" y="2714620"/>
              <a:ext cx="646331" cy="424732"/>
            </a:xfrm>
            <a:prstGeom prst="rect">
              <a:avLst/>
            </a:prstGeom>
            <a:noFill/>
            <a:ln w="9525">
              <a:noFill/>
              <a:miter lim="800000"/>
              <a:headEnd/>
              <a:tailEnd/>
            </a:ln>
          </p:spPr>
          <p:txBody>
            <a:bodyPr wrap="none">
              <a:spAutoFit/>
            </a:bodyPr>
            <a:lstStyle/>
            <a:p>
              <a:pPr algn="ctr" eaLnBrk="0" hangingPunct="0">
                <a:lnSpc>
                  <a:spcPct val="90000"/>
                </a:lnSpc>
              </a:pPr>
              <a:r>
                <a:rPr lang="en-US" altLang="zh-CN" sz="1200">
                  <a:solidFill>
                    <a:srgbClr val="333399"/>
                  </a:solidFill>
                  <a:latin typeface="Arial" pitchFamily="34" charset="0"/>
                  <a:ea typeface="黑体" pitchFamily="49" charset="-122"/>
                </a:rPr>
                <a:t>BGP</a:t>
              </a:r>
            </a:p>
            <a:p>
              <a:pPr algn="ctr" eaLnBrk="0" hangingPunct="0">
                <a:lnSpc>
                  <a:spcPct val="90000"/>
                </a:lnSpc>
              </a:pPr>
              <a:r>
                <a:rPr lang="zh-CN" altLang="en-US" sz="1200">
                  <a:solidFill>
                    <a:srgbClr val="333399"/>
                  </a:solidFill>
                  <a:latin typeface="Arial" pitchFamily="34" charset="0"/>
                  <a:ea typeface="黑体" pitchFamily="49" charset="-122"/>
                </a:rPr>
                <a:t>发言人</a:t>
              </a:r>
            </a:p>
          </p:txBody>
        </p:sp>
        <p:sp>
          <p:nvSpPr>
            <p:cNvPr id="45079" name="Line 22"/>
            <p:cNvSpPr>
              <a:spLocks noChangeShapeType="1"/>
            </p:cNvSpPr>
            <p:nvPr/>
          </p:nvSpPr>
          <p:spPr bwMode="auto">
            <a:xfrm>
              <a:off x="5356225" y="3260725"/>
              <a:ext cx="936625" cy="358775"/>
            </a:xfrm>
            <a:prstGeom prst="line">
              <a:avLst/>
            </a:prstGeom>
            <a:noFill/>
            <a:ln w="28575">
              <a:solidFill>
                <a:srgbClr val="333399"/>
              </a:solidFill>
              <a:round/>
              <a:headEnd/>
              <a:tailEnd/>
            </a:ln>
          </p:spPr>
          <p:txBody>
            <a:bodyPr/>
            <a:lstStyle/>
            <a:p>
              <a:endParaRPr lang="zh-CN" altLang="en-US"/>
            </a:p>
          </p:txBody>
        </p:sp>
        <p:sp>
          <p:nvSpPr>
            <p:cNvPr id="45080" name="Line 23"/>
            <p:cNvSpPr>
              <a:spLocks noChangeShapeType="1"/>
            </p:cNvSpPr>
            <p:nvPr/>
          </p:nvSpPr>
          <p:spPr bwMode="auto">
            <a:xfrm>
              <a:off x="4217988" y="4195763"/>
              <a:ext cx="400050" cy="669925"/>
            </a:xfrm>
            <a:prstGeom prst="line">
              <a:avLst/>
            </a:prstGeom>
            <a:noFill/>
            <a:ln w="9525">
              <a:solidFill>
                <a:schemeClr val="tx1"/>
              </a:solidFill>
              <a:round/>
              <a:headEnd/>
              <a:tailEnd/>
            </a:ln>
          </p:spPr>
          <p:txBody>
            <a:bodyPr/>
            <a:lstStyle/>
            <a:p>
              <a:endParaRPr lang="zh-CN" altLang="en-US"/>
            </a:p>
          </p:txBody>
        </p:sp>
        <p:sp>
          <p:nvSpPr>
            <p:cNvPr id="46105" name="Oval 24"/>
            <p:cNvSpPr>
              <a:spLocks noChangeArrowheads="1"/>
            </p:cNvSpPr>
            <p:nvPr/>
          </p:nvSpPr>
          <p:spPr bwMode="auto">
            <a:xfrm>
              <a:off x="2600325" y="4122737"/>
              <a:ext cx="3440113" cy="20431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eaLnBrk="0" hangingPunct="0">
                <a:defRPr/>
              </a:pPr>
              <a:endParaRPr lang="zh-CN" altLang="en-US">
                <a:ea typeface="黑体" pitchFamily="49" charset="-122"/>
              </a:endParaRPr>
            </a:p>
          </p:txBody>
        </p:sp>
        <p:sp>
          <p:nvSpPr>
            <p:cNvPr id="45082" name="Line 25"/>
            <p:cNvSpPr>
              <a:spLocks noChangeShapeType="1"/>
            </p:cNvSpPr>
            <p:nvPr/>
          </p:nvSpPr>
          <p:spPr bwMode="auto">
            <a:xfrm>
              <a:off x="5118100" y="4638675"/>
              <a:ext cx="838200" cy="381000"/>
            </a:xfrm>
            <a:prstGeom prst="line">
              <a:avLst/>
            </a:prstGeom>
            <a:noFill/>
            <a:ln w="28575">
              <a:solidFill>
                <a:srgbClr val="333399"/>
              </a:solidFill>
              <a:round/>
              <a:headEnd/>
              <a:tailEnd/>
            </a:ln>
          </p:spPr>
          <p:txBody>
            <a:bodyPr/>
            <a:lstStyle/>
            <a:p>
              <a:endParaRPr lang="zh-CN" altLang="en-US"/>
            </a:p>
          </p:txBody>
        </p:sp>
        <p:sp>
          <p:nvSpPr>
            <p:cNvPr id="45083" name="Line 26"/>
            <p:cNvSpPr>
              <a:spLocks noChangeShapeType="1"/>
            </p:cNvSpPr>
            <p:nvPr/>
          </p:nvSpPr>
          <p:spPr bwMode="auto">
            <a:xfrm flipH="1">
              <a:off x="5118100" y="5019675"/>
              <a:ext cx="1006475" cy="763588"/>
            </a:xfrm>
            <a:prstGeom prst="line">
              <a:avLst/>
            </a:prstGeom>
            <a:noFill/>
            <a:ln w="28575">
              <a:solidFill>
                <a:srgbClr val="333399"/>
              </a:solidFill>
              <a:round/>
              <a:headEnd/>
              <a:tailEnd/>
            </a:ln>
          </p:spPr>
          <p:txBody>
            <a:bodyPr/>
            <a:lstStyle/>
            <a:p>
              <a:endParaRPr lang="zh-CN" altLang="en-US"/>
            </a:p>
          </p:txBody>
        </p:sp>
        <p:sp>
          <p:nvSpPr>
            <p:cNvPr id="45084" name="Line 27"/>
            <p:cNvSpPr>
              <a:spLocks noChangeShapeType="1"/>
            </p:cNvSpPr>
            <p:nvPr/>
          </p:nvSpPr>
          <p:spPr bwMode="auto">
            <a:xfrm>
              <a:off x="4278313" y="4924425"/>
              <a:ext cx="671512" cy="666750"/>
            </a:xfrm>
            <a:prstGeom prst="line">
              <a:avLst/>
            </a:prstGeom>
            <a:noFill/>
            <a:ln w="28575">
              <a:solidFill>
                <a:srgbClr val="333399"/>
              </a:solidFill>
              <a:round/>
              <a:headEnd/>
              <a:tailEnd/>
            </a:ln>
          </p:spPr>
          <p:txBody>
            <a:bodyPr/>
            <a:lstStyle/>
            <a:p>
              <a:endParaRPr lang="zh-CN" altLang="en-US"/>
            </a:p>
          </p:txBody>
        </p:sp>
        <p:sp>
          <p:nvSpPr>
            <p:cNvPr id="45085" name="Line 28"/>
            <p:cNvSpPr>
              <a:spLocks noChangeShapeType="1"/>
            </p:cNvSpPr>
            <p:nvPr/>
          </p:nvSpPr>
          <p:spPr bwMode="auto">
            <a:xfrm flipV="1">
              <a:off x="4364038" y="4732338"/>
              <a:ext cx="668337" cy="192087"/>
            </a:xfrm>
            <a:prstGeom prst="line">
              <a:avLst/>
            </a:prstGeom>
            <a:noFill/>
            <a:ln w="28575">
              <a:solidFill>
                <a:srgbClr val="333399"/>
              </a:solidFill>
              <a:round/>
              <a:headEnd/>
              <a:tailEnd/>
            </a:ln>
          </p:spPr>
          <p:txBody>
            <a:bodyPr/>
            <a:lstStyle/>
            <a:p>
              <a:endParaRPr lang="zh-CN" altLang="en-US"/>
            </a:p>
          </p:txBody>
        </p:sp>
        <p:sp>
          <p:nvSpPr>
            <p:cNvPr id="45086" name="Line 29"/>
            <p:cNvSpPr>
              <a:spLocks noChangeShapeType="1"/>
            </p:cNvSpPr>
            <p:nvPr/>
          </p:nvSpPr>
          <p:spPr bwMode="auto">
            <a:xfrm flipH="1">
              <a:off x="3189288" y="4924425"/>
              <a:ext cx="1089025" cy="149225"/>
            </a:xfrm>
            <a:prstGeom prst="line">
              <a:avLst/>
            </a:prstGeom>
            <a:noFill/>
            <a:ln w="28575">
              <a:solidFill>
                <a:srgbClr val="333399"/>
              </a:solidFill>
              <a:round/>
              <a:headEnd/>
              <a:tailEnd/>
            </a:ln>
          </p:spPr>
          <p:txBody>
            <a:bodyPr/>
            <a:lstStyle/>
            <a:p>
              <a:endParaRPr lang="zh-CN" altLang="en-US"/>
            </a:p>
          </p:txBody>
        </p:sp>
        <p:sp>
          <p:nvSpPr>
            <p:cNvPr id="45087" name="Line 30"/>
            <p:cNvSpPr>
              <a:spLocks noChangeShapeType="1"/>
            </p:cNvSpPr>
            <p:nvPr/>
          </p:nvSpPr>
          <p:spPr bwMode="auto">
            <a:xfrm>
              <a:off x="3189288" y="5116513"/>
              <a:ext cx="668337" cy="763587"/>
            </a:xfrm>
            <a:prstGeom prst="line">
              <a:avLst/>
            </a:prstGeom>
            <a:noFill/>
            <a:ln w="28575">
              <a:solidFill>
                <a:srgbClr val="333399"/>
              </a:solidFill>
              <a:round/>
              <a:headEnd/>
              <a:tailEnd/>
            </a:ln>
          </p:spPr>
          <p:txBody>
            <a:bodyPr/>
            <a:lstStyle/>
            <a:p>
              <a:endParaRPr lang="zh-CN" altLang="en-US"/>
            </a:p>
          </p:txBody>
        </p:sp>
        <p:sp>
          <p:nvSpPr>
            <p:cNvPr id="45088" name="Line 31"/>
            <p:cNvSpPr>
              <a:spLocks noChangeShapeType="1"/>
            </p:cNvSpPr>
            <p:nvPr/>
          </p:nvSpPr>
          <p:spPr bwMode="auto">
            <a:xfrm flipV="1">
              <a:off x="3943350" y="5783263"/>
              <a:ext cx="1006475" cy="96837"/>
            </a:xfrm>
            <a:prstGeom prst="line">
              <a:avLst/>
            </a:prstGeom>
            <a:noFill/>
            <a:ln w="28575">
              <a:solidFill>
                <a:srgbClr val="333399"/>
              </a:solidFill>
              <a:round/>
              <a:headEnd/>
              <a:tailEnd/>
            </a:ln>
          </p:spPr>
          <p:txBody>
            <a:bodyPr/>
            <a:lstStyle/>
            <a:p>
              <a:endParaRPr lang="zh-CN" altLang="en-US"/>
            </a:p>
          </p:txBody>
        </p:sp>
        <p:sp>
          <p:nvSpPr>
            <p:cNvPr id="45089" name="Line 32"/>
            <p:cNvSpPr>
              <a:spLocks noChangeShapeType="1"/>
            </p:cNvSpPr>
            <p:nvPr/>
          </p:nvSpPr>
          <p:spPr bwMode="auto">
            <a:xfrm>
              <a:off x="6964363" y="2570163"/>
              <a:ext cx="382587" cy="1209675"/>
            </a:xfrm>
            <a:prstGeom prst="line">
              <a:avLst/>
            </a:prstGeom>
            <a:noFill/>
            <a:ln w="28575">
              <a:solidFill>
                <a:srgbClr val="333399"/>
              </a:solidFill>
              <a:round/>
              <a:headEnd/>
              <a:tailEnd/>
            </a:ln>
          </p:spPr>
          <p:txBody>
            <a:bodyPr/>
            <a:lstStyle/>
            <a:p>
              <a:endParaRPr lang="zh-CN" altLang="en-US"/>
            </a:p>
          </p:txBody>
        </p:sp>
        <p:sp>
          <p:nvSpPr>
            <p:cNvPr id="45090" name="Line 33"/>
            <p:cNvSpPr>
              <a:spLocks noChangeShapeType="1"/>
            </p:cNvSpPr>
            <p:nvPr/>
          </p:nvSpPr>
          <p:spPr bwMode="auto">
            <a:xfrm>
              <a:off x="6375400" y="3619500"/>
              <a:ext cx="923925" cy="192088"/>
            </a:xfrm>
            <a:prstGeom prst="line">
              <a:avLst/>
            </a:prstGeom>
            <a:noFill/>
            <a:ln w="28575">
              <a:solidFill>
                <a:srgbClr val="333399"/>
              </a:solidFill>
              <a:round/>
              <a:headEnd/>
              <a:tailEnd/>
            </a:ln>
          </p:spPr>
          <p:txBody>
            <a:bodyPr/>
            <a:lstStyle/>
            <a:p>
              <a:endParaRPr lang="zh-CN" altLang="en-US"/>
            </a:p>
          </p:txBody>
        </p:sp>
        <p:sp>
          <p:nvSpPr>
            <p:cNvPr id="45091" name="Line 34"/>
            <p:cNvSpPr>
              <a:spLocks noChangeShapeType="1"/>
            </p:cNvSpPr>
            <p:nvPr/>
          </p:nvSpPr>
          <p:spPr bwMode="auto">
            <a:xfrm>
              <a:off x="7046913" y="2346325"/>
              <a:ext cx="755650" cy="96838"/>
            </a:xfrm>
            <a:prstGeom prst="line">
              <a:avLst/>
            </a:prstGeom>
            <a:noFill/>
            <a:ln w="28575">
              <a:solidFill>
                <a:srgbClr val="333399"/>
              </a:solidFill>
              <a:round/>
              <a:headEnd/>
              <a:tailEnd/>
            </a:ln>
          </p:spPr>
          <p:txBody>
            <a:bodyPr/>
            <a:lstStyle/>
            <a:p>
              <a:endParaRPr lang="zh-CN" altLang="en-US"/>
            </a:p>
          </p:txBody>
        </p:sp>
        <p:sp>
          <p:nvSpPr>
            <p:cNvPr id="45092" name="Line 35"/>
            <p:cNvSpPr>
              <a:spLocks noChangeShapeType="1"/>
            </p:cNvSpPr>
            <p:nvPr/>
          </p:nvSpPr>
          <p:spPr bwMode="auto">
            <a:xfrm>
              <a:off x="2684463" y="2633663"/>
              <a:ext cx="393700" cy="446087"/>
            </a:xfrm>
            <a:prstGeom prst="line">
              <a:avLst/>
            </a:prstGeom>
            <a:noFill/>
            <a:ln w="28575">
              <a:solidFill>
                <a:srgbClr val="333399"/>
              </a:solidFill>
              <a:round/>
              <a:headEnd/>
              <a:tailEnd/>
            </a:ln>
          </p:spPr>
          <p:txBody>
            <a:bodyPr/>
            <a:lstStyle/>
            <a:p>
              <a:endParaRPr lang="zh-CN" altLang="en-US"/>
            </a:p>
          </p:txBody>
        </p:sp>
        <p:sp>
          <p:nvSpPr>
            <p:cNvPr id="45093" name="Line 36"/>
            <p:cNvSpPr>
              <a:spLocks noChangeShapeType="1"/>
            </p:cNvSpPr>
            <p:nvPr/>
          </p:nvSpPr>
          <p:spPr bwMode="auto">
            <a:xfrm flipV="1">
              <a:off x="2097088" y="3228975"/>
              <a:ext cx="981075" cy="358775"/>
            </a:xfrm>
            <a:prstGeom prst="line">
              <a:avLst/>
            </a:prstGeom>
            <a:noFill/>
            <a:ln w="28575">
              <a:solidFill>
                <a:srgbClr val="333399"/>
              </a:solidFill>
              <a:round/>
              <a:headEnd/>
              <a:tailEnd/>
            </a:ln>
          </p:spPr>
          <p:txBody>
            <a:bodyPr/>
            <a:lstStyle/>
            <a:p>
              <a:endParaRPr lang="zh-CN" altLang="en-US"/>
            </a:p>
          </p:txBody>
        </p:sp>
        <p:sp>
          <p:nvSpPr>
            <p:cNvPr id="45094" name="Line 37"/>
            <p:cNvSpPr>
              <a:spLocks noChangeShapeType="1"/>
            </p:cNvSpPr>
            <p:nvPr/>
          </p:nvSpPr>
          <p:spPr bwMode="auto">
            <a:xfrm flipH="1">
              <a:off x="1762125" y="3587750"/>
              <a:ext cx="334963" cy="477838"/>
            </a:xfrm>
            <a:prstGeom prst="line">
              <a:avLst/>
            </a:prstGeom>
            <a:noFill/>
            <a:ln w="9525">
              <a:solidFill>
                <a:schemeClr val="tx1"/>
              </a:solidFill>
              <a:round/>
              <a:headEnd/>
              <a:tailEnd/>
            </a:ln>
          </p:spPr>
          <p:txBody>
            <a:bodyPr/>
            <a:lstStyle/>
            <a:p>
              <a:endParaRPr lang="zh-CN" altLang="en-US"/>
            </a:p>
          </p:txBody>
        </p:sp>
        <p:sp>
          <p:nvSpPr>
            <p:cNvPr id="45095" name="Line 38"/>
            <p:cNvSpPr>
              <a:spLocks noChangeShapeType="1"/>
            </p:cNvSpPr>
            <p:nvPr/>
          </p:nvSpPr>
          <p:spPr bwMode="auto">
            <a:xfrm flipV="1">
              <a:off x="922338" y="3587750"/>
              <a:ext cx="1092200" cy="0"/>
            </a:xfrm>
            <a:prstGeom prst="line">
              <a:avLst/>
            </a:prstGeom>
            <a:noFill/>
            <a:ln w="28575">
              <a:solidFill>
                <a:srgbClr val="333399"/>
              </a:solidFill>
              <a:round/>
              <a:headEnd/>
              <a:tailEnd/>
            </a:ln>
          </p:spPr>
          <p:txBody>
            <a:bodyPr/>
            <a:lstStyle/>
            <a:p>
              <a:endParaRPr lang="zh-CN" altLang="en-US"/>
            </a:p>
          </p:txBody>
        </p:sp>
        <p:sp>
          <p:nvSpPr>
            <p:cNvPr id="45096" name="Line 39"/>
            <p:cNvSpPr>
              <a:spLocks noChangeShapeType="1"/>
            </p:cNvSpPr>
            <p:nvPr/>
          </p:nvSpPr>
          <p:spPr bwMode="auto">
            <a:xfrm>
              <a:off x="754063" y="2919413"/>
              <a:ext cx="133350" cy="595312"/>
            </a:xfrm>
            <a:prstGeom prst="line">
              <a:avLst/>
            </a:prstGeom>
            <a:noFill/>
            <a:ln w="28575">
              <a:solidFill>
                <a:srgbClr val="333399"/>
              </a:solidFill>
              <a:round/>
              <a:headEnd/>
              <a:tailEnd/>
            </a:ln>
          </p:spPr>
          <p:txBody>
            <a:bodyPr/>
            <a:lstStyle/>
            <a:p>
              <a:endParaRPr lang="zh-CN" altLang="en-US"/>
            </a:p>
          </p:txBody>
        </p:sp>
        <p:sp>
          <p:nvSpPr>
            <p:cNvPr id="45097" name="Line 40"/>
            <p:cNvSpPr>
              <a:spLocks noChangeShapeType="1"/>
            </p:cNvSpPr>
            <p:nvPr/>
          </p:nvSpPr>
          <p:spPr bwMode="auto">
            <a:xfrm flipV="1">
              <a:off x="754063" y="2346325"/>
              <a:ext cx="923925" cy="477838"/>
            </a:xfrm>
            <a:prstGeom prst="line">
              <a:avLst/>
            </a:prstGeom>
            <a:noFill/>
            <a:ln w="28575">
              <a:solidFill>
                <a:srgbClr val="333399"/>
              </a:solidFill>
              <a:round/>
              <a:headEnd/>
              <a:tailEnd/>
            </a:ln>
          </p:spPr>
          <p:txBody>
            <a:bodyPr/>
            <a:lstStyle/>
            <a:p>
              <a:endParaRPr lang="zh-CN" altLang="en-US"/>
            </a:p>
          </p:txBody>
        </p:sp>
        <p:sp>
          <p:nvSpPr>
            <p:cNvPr id="45098" name="Line 41"/>
            <p:cNvSpPr>
              <a:spLocks noChangeShapeType="1"/>
            </p:cNvSpPr>
            <p:nvPr/>
          </p:nvSpPr>
          <p:spPr bwMode="auto">
            <a:xfrm>
              <a:off x="1677988" y="2346325"/>
              <a:ext cx="839787" cy="287338"/>
            </a:xfrm>
            <a:prstGeom prst="line">
              <a:avLst/>
            </a:prstGeom>
            <a:noFill/>
            <a:ln w="28575">
              <a:solidFill>
                <a:srgbClr val="333399"/>
              </a:solidFill>
              <a:round/>
              <a:headEnd/>
              <a:tailEnd/>
            </a:ln>
          </p:spPr>
          <p:txBody>
            <a:bodyPr/>
            <a:lstStyle/>
            <a:p>
              <a:endParaRPr lang="zh-CN" altLang="en-US"/>
            </a:p>
          </p:txBody>
        </p:sp>
        <p:sp>
          <p:nvSpPr>
            <p:cNvPr id="45099" name="Line 42"/>
            <p:cNvSpPr>
              <a:spLocks noChangeShapeType="1"/>
            </p:cNvSpPr>
            <p:nvPr/>
          </p:nvSpPr>
          <p:spPr bwMode="auto">
            <a:xfrm flipV="1">
              <a:off x="6124575" y="2378075"/>
              <a:ext cx="754063" cy="192088"/>
            </a:xfrm>
            <a:prstGeom prst="line">
              <a:avLst/>
            </a:prstGeom>
            <a:noFill/>
            <a:ln w="28575">
              <a:solidFill>
                <a:srgbClr val="333399"/>
              </a:solidFill>
              <a:round/>
              <a:headEnd/>
              <a:tailEnd/>
            </a:ln>
          </p:spPr>
          <p:txBody>
            <a:bodyPr/>
            <a:lstStyle/>
            <a:p>
              <a:endParaRPr lang="zh-CN" altLang="en-US"/>
            </a:p>
          </p:txBody>
        </p:sp>
        <p:sp>
          <p:nvSpPr>
            <p:cNvPr id="45100" name="Line 43"/>
            <p:cNvSpPr>
              <a:spLocks noChangeShapeType="1"/>
            </p:cNvSpPr>
            <p:nvPr/>
          </p:nvSpPr>
          <p:spPr bwMode="auto">
            <a:xfrm>
              <a:off x="6124575" y="2665413"/>
              <a:ext cx="336550" cy="860425"/>
            </a:xfrm>
            <a:prstGeom prst="line">
              <a:avLst/>
            </a:prstGeom>
            <a:noFill/>
            <a:ln w="28575">
              <a:solidFill>
                <a:srgbClr val="333399"/>
              </a:solidFill>
              <a:round/>
              <a:headEnd/>
              <a:tailEnd/>
            </a:ln>
          </p:spPr>
          <p:txBody>
            <a:bodyPr/>
            <a:lstStyle/>
            <a:p>
              <a:endParaRPr lang="zh-CN" altLang="en-US"/>
            </a:p>
          </p:txBody>
        </p:sp>
        <p:pic>
          <p:nvPicPr>
            <p:cNvPr id="45101" name="Picture 44"/>
            <p:cNvPicPr>
              <a:picLocks noChangeArrowheads="1"/>
            </p:cNvPicPr>
            <p:nvPr/>
          </p:nvPicPr>
          <p:blipFill>
            <a:blip r:embed="rId2" cstate="print"/>
            <a:srcRect/>
            <a:stretch>
              <a:fillRect/>
            </a:stretch>
          </p:blipFill>
          <p:spPr bwMode="auto">
            <a:xfrm>
              <a:off x="1509713" y="3875088"/>
              <a:ext cx="458787" cy="339725"/>
            </a:xfrm>
            <a:prstGeom prst="rect">
              <a:avLst/>
            </a:prstGeom>
            <a:noFill/>
            <a:ln w="12699">
              <a:noFill/>
              <a:miter lim="800000"/>
              <a:headEnd/>
              <a:tailEnd/>
            </a:ln>
          </p:spPr>
        </p:pic>
        <p:pic>
          <p:nvPicPr>
            <p:cNvPr id="45102" name="Picture 45"/>
            <p:cNvPicPr>
              <a:picLocks noChangeArrowheads="1"/>
            </p:cNvPicPr>
            <p:nvPr/>
          </p:nvPicPr>
          <p:blipFill>
            <a:blip r:embed="rId2" cstate="print"/>
            <a:srcRect/>
            <a:stretch>
              <a:fillRect/>
            </a:stretch>
          </p:blipFill>
          <p:spPr bwMode="auto">
            <a:xfrm>
              <a:off x="5021263" y="3079750"/>
              <a:ext cx="457200" cy="342900"/>
            </a:xfrm>
            <a:prstGeom prst="rect">
              <a:avLst/>
            </a:prstGeom>
            <a:noFill/>
            <a:ln w="12699">
              <a:noFill/>
              <a:miter lim="800000"/>
              <a:headEnd/>
              <a:tailEnd/>
            </a:ln>
          </p:spPr>
        </p:pic>
        <p:pic>
          <p:nvPicPr>
            <p:cNvPr id="45103" name="Picture 46"/>
            <p:cNvPicPr>
              <a:picLocks noChangeArrowheads="1"/>
            </p:cNvPicPr>
            <p:nvPr/>
          </p:nvPicPr>
          <p:blipFill>
            <a:blip r:embed="rId2" cstate="print"/>
            <a:srcRect/>
            <a:stretch>
              <a:fillRect/>
            </a:stretch>
          </p:blipFill>
          <p:spPr bwMode="auto">
            <a:xfrm>
              <a:off x="2944813" y="3079750"/>
              <a:ext cx="457200" cy="342900"/>
            </a:xfrm>
            <a:prstGeom prst="rect">
              <a:avLst/>
            </a:prstGeom>
            <a:noFill/>
            <a:ln w="12699">
              <a:noFill/>
              <a:miter lim="800000"/>
              <a:headEnd/>
              <a:tailEnd/>
            </a:ln>
          </p:spPr>
        </p:pic>
        <p:pic>
          <p:nvPicPr>
            <p:cNvPr id="45104" name="Picture 47"/>
            <p:cNvPicPr>
              <a:picLocks noChangeArrowheads="1"/>
            </p:cNvPicPr>
            <p:nvPr/>
          </p:nvPicPr>
          <p:blipFill>
            <a:blip r:embed="rId2" cstate="print"/>
            <a:srcRect/>
            <a:stretch>
              <a:fillRect/>
            </a:stretch>
          </p:blipFill>
          <p:spPr bwMode="auto">
            <a:xfrm>
              <a:off x="3692525" y="5783263"/>
              <a:ext cx="346075" cy="219075"/>
            </a:xfrm>
            <a:prstGeom prst="rect">
              <a:avLst/>
            </a:prstGeom>
            <a:noFill/>
            <a:ln w="12699">
              <a:noFill/>
              <a:miter lim="800000"/>
              <a:headEnd/>
              <a:tailEnd/>
            </a:ln>
          </p:spPr>
        </p:pic>
        <p:pic>
          <p:nvPicPr>
            <p:cNvPr id="45105" name="Picture 48"/>
            <p:cNvPicPr>
              <a:picLocks noChangeArrowheads="1"/>
            </p:cNvPicPr>
            <p:nvPr/>
          </p:nvPicPr>
          <p:blipFill>
            <a:blip r:embed="rId2" cstate="print"/>
            <a:srcRect/>
            <a:stretch>
              <a:fillRect/>
            </a:stretch>
          </p:blipFill>
          <p:spPr bwMode="auto">
            <a:xfrm>
              <a:off x="754063" y="3494088"/>
              <a:ext cx="346075" cy="217487"/>
            </a:xfrm>
            <a:prstGeom prst="rect">
              <a:avLst/>
            </a:prstGeom>
            <a:noFill/>
            <a:ln w="12699">
              <a:noFill/>
              <a:miter lim="800000"/>
              <a:headEnd/>
              <a:tailEnd/>
            </a:ln>
          </p:spPr>
        </p:pic>
        <p:grpSp>
          <p:nvGrpSpPr>
            <p:cNvPr id="45106" name="Group 49"/>
            <p:cNvGrpSpPr>
              <a:grpSpLocks/>
            </p:cNvGrpSpPr>
            <p:nvPr/>
          </p:nvGrpSpPr>
          <p:grpSpPr bwMode="auto">
            <a:xfrm>
              <a:off x="2265374" y="2346325"/>
              <a:ext cx="603253" cy="522290"/>
              <a:chOff x="2949" y="196"/>
              <a:chExt cx="941" cy="598"/>
            </a:xfrm>
          </p:grpSpPr>
          <p:sp>
            <p:nvSpPr>
              <p:cNvPr id="45233"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34"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35"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36"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37"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38"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39"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40"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41" name="Freeform 5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242" name="Freeform 5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243" name="Freeform 6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grpSp>
          <p:nvGrpSpPr>
            <p:cNvPr id="45107" name="Group 61"/>
            <p:cNvGrpSpPr>
              <a:grpSpLocks/>
            </p:cNvGrpSpPr>
            <p:nvPr/>
          </p:nvGrpSpPr>
          <p:grpSpPr bwMode="auto">
            <a:xfrm>
              <a:off x="419111" y="2633663"/>
              <a:ext cx="603253" cy="520699"/>
              <a:chOff x="2949" y="196"/>
              <a:chExt cx="941" cy="598"/>
            </a:xfrm>
          </p:grpSpPr>
          <p:sp>
            <p:nvSpPr>
              <p:cNvPr id="45222" name="Oval 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23"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24"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25" name="Oval 6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26" name="Oval 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27"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28" name="Oval 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29" name="Oval 6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30" name="Freeform 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231" name="Freeform 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232" name="Freeform 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grpSp>
          <p:nvGrpSpPr>
            <p:cNvPr id="45108" name="Group 73"/>
            <p:cNvGrpSpPr>
              <a:grpSpLocks/>
            </p:cNvGrpSpPr>
            <p:nvPr/>
          </p:nvGrpSpPr>
          <p:grpSpPr bwMode="auto">
            <a:xfrm>
              <a:off x="4697409" y="5495925"/>
              <a:ext cx="604836" cy="522290"/>
              <a:chOff x="2949" y="196"/>
              <a:chExt cx="941" cy="598"/>
            </a:xfrm>
          </p:grpSpPr>
          <p:sp>
            <p:nvSpPr>
              <p:cNvPr id="45211" name="Oval 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2"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3"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4" name="Oval 7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5" name="Oval 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6"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7" name="Oval 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8" name="Oval 8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19" name="Freeform 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220" name="Freeform 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221" name="Freeform 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grpSp>
          <p:nvGrpSpPr>
            <p:cNvPr id="45109" name="Group 85"/>
            <p:cNvGrpSpPr>
              <a:grpSpLocks/>
            </p:cNvGrpSpPr>
            <p:nvPr/>
          </p:nvGrpSpPr>
          <p:grpSpPr bwMode="auto">
            <a:xfrm>
              <a:off x="6627824" y="2157413"/>
              <a:ext cx="603253" cy="522290"/>
              <a:chOff x="2949" y="196"/>
              <a:chExt cx="941" cy="598"/>
            </a:xfrm>
          </p:grpSpPr>
          <p:sp>
            <p:nvSpPr>
              <p:cNvPr id="45200" name="Oval 8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1"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2"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3" name="Oval 8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4" name="Oval 9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5"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6" name="Oval 9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7" name="Oval 9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208" name="Freeform 9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209" name="Freeform 9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210" name="Freeform 9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grpSp>
          <p:nvGrpSpPr>
            <p:cNvPr id="45110" name="Group 97"/>
            <p:cNvGrpSpPr>
              <a:grpSpLocks/>
            </p:cNvGrpSpPr>
            <p:nvPr/>
          </p:nvGrpSpPr>
          <p:grpSpPr bwMode="auto">
            <a:xfrm>
              <a:off x="6124586" y="3302000"/>
              <a:ext cx="603253" cy="522290"/>
              <a:chOff x="2949" y="196"/>
              <a:chExt cx="941" cy="598"/>
            </a:xfrm>
          </p:grpSpPr>
          <p:sp>
            <p:nvSpPr>
              <p:cNvPr id="45189" name="Oval 9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0"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1"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2" name="Oval 101"/>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3" name="Oval 10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4"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5" name="Oval 10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6" name="Oval 105"/>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97" name="Freeform 10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198" name="Freeform 10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199" name="Freeform 10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sp>
          <p:nvSpPr>
            <p:cNvPr id="45111" name="Text Box 109"/>
            <p:cNvSpPr txBox="1">
              <a:spLocks noChangeArrowheads="1"/>
            </p:cNvSpPr>
            <p:nvPr/>
          </p:nvSpPr>
          <p:spPr bwMode="auto">
            <a:xfrm>
              <a:off x="1174750" y="2614613"/>
              <a:ext cx="622286" cy="605294"/>
            </a:xfrm>
            <a:prstGeom prst="rect">
              <a:avLst/>
            </a:prstGeom>
            <a:noFill/>
            <a:ln w="9525">
              <a:noFill/>
              <a:miter lim="800000"/>
              <a:headEnd/>
              <a:tailEnd/>
            </a:ln>
          </p:spPr>
          <p:txBody>
            <a:bodyPr wrap="none">
              <a:spAutoFit/>
            </a:bodyPr>
            <a:lstStyle/>
            <a:p>
              <a:pPr eaLnBrk="0" hangingPunct="0"/>
              <a:r>
                <a:rPr lang="en-US" altLang="zh-CN" sz="2000">
                  <a:solidFill>
                    <a:srgbClr val="333399"/>
                  </a:solidFill>
                  <a:latin typeface="Arial" pitchFamily="34" charset="0"/>
                  <a:ea typeface="黑体" pitchFamily="49" charset="-122"/>
                </a:rPr>
                <a:t>AS</a:t>
              </a:r>
              <a:r>
                <a:rPr lang="en-US" altLang="zh-CN" sz="2000" baseline="-25000">
                  <a:solidFill>
                    <a:srgbClr val="333399"/>
                  </a:solidFill>
                  <a:latin typeface="Arial" pitchFamily="34" charset="0"/>
                  <a:ea typeface="黑体" pitchFamily="49" charset="-122"/>
                </a:rPr>
                <a:t>1</a:t>
              </a:r>
            </a:p>
            <a:p>
              <a:pPr eaLnBrk="0" hangingPunct="0"/>
              <a:r>
                <a:rPr lang="en-US" altLang="zh-CN" sz="2000" baseline="-25000">
                  <a:solidFill>
                    <a:srgbClr val="FF0000"/>
                  </a:solidFill>
                  <a:latin typeface="Arial" pitchFamily="34" charset="0"/>
                  <a:ea typeface="黑体" pitchFamily="49" charset="-122"/>
                </a:rPr>
                <a:t>RIP</a:t>
              </a:r>
            </a:p>
          </p:txBody>
        </p:sp>
        <p:sp>
          <p:nvSpPr>
            <p:cNvPr id="45112" name="Text Box 110"/>
            <p:cNvSpPr txBox="1">
              <a:spLocks noChangeArrowheads="1"/>
            </p:cNvSpPr>
            <p:nvPr/>
          </p:nvSpPr>
          <p:spPr bwMode="auto">
            <a:xfrm>
              <a:off x="3500462" y="4308462"/>
              <a:ext cx="649537" cy="605294"/>
            </a:xfrm>
            <a:prstGeom prst="rect">
              <a:avLst/>
            </a:prstGeom>
            <a:noFill/>
            <a:ln w="9525">
              <a:noFill/>
              <a:miter lim="800000"/>
              <a:headEnd/>
              <a:tailEnd/>
            </a:ln>
          </p:spPr>
          <p:txBody>
            <a:bodyPr wrap="none">
              <a:spAutoFit/>
            </a:bodyPr>
            <a:lstStyle/>
            <a:p>
              <a:pPr eaLnBrk="0" hangingPunct="0"/>
              <a:r>
                <a:rPr lang="en-US" altLang="zh-CN" sz="2000">
                  <a:solidFill>
                    <a:srgbClr val="333399"/>
                  </a:solidFill>
                  <a:latin typeface="Arial" pitchFamily="34" charset="0"/>
                  <a:ea typeface="黑体" pitchFamily="49" charset="-122"/>
                </a:rPr>
                <a:t>AS</a:t>
              </a:r>
              <a:r>
                <a:rPr lang="en-US" altLang="zh-CN" sz="2000" baseline="-25000">
                  <a:solidFill>
                    <a:srgbClr val="333399"/>
                  </a:solidFill>
                  <a:latin typeface="Arial" pitchFamily="34" charset="0"/>
                  <a:ea typeface="黑体" pitchFamily="49" charset="-122"/>
                </a:rPr>
                <a:t>3</a:t>
              </a:r>
            </a:p>
            <a:p>
              <a:pPr eaLnBrk="0" hangingPunct="0"/>
              <a:r>
                <a:rPr lang="en-US" altLang="zh-CN" sz="2000" baseline="-25000">
                  <a:solidFill>
                    <a:srgbClr val="FF0000"/>
                  </a:solidFill>
                  <a:latin typeface="Arial" pitchFamily="34" charset="0"/>
                  <a:ea typeface="黑体" pitchFamily="49" charset="-122"/>
                </a:rPr>
                <a:t>OSPF</a:t>
              </a:r>
            </a:p>
          </p:txBody>
        </p:sp>
        <p:sp>
          <p:nvSpPr>
            <p:cNvPr id="45113" name="Text Box 111"/>
            <p:cNvSpPr txBox="1">
              <a:spLocks noChangeArrowheads="1"/>
            </p:cNvSpPr>
            <p:nvPr/>
          </p:nvSpPr>
          <p:spPr bwMode="auto">
            <a:xfrm>
              <a:off x="7215188" y="2679700"/>
              <a:ext cx="649537" cy="605294"/>
            </a:xfrm>
            <a:prstGeom prst="rect">
              <a:avLst/>
            </a:prstGeom>
            <a:noFill/>
            <a:ln w="9525">
              <a:noFill/>
              <a:miter lim="800000"/>
              <a:headEnd/>
              <a:tailEnd/>
            </a:ln>
          </p:spPr>
          <p:txBody>
            <a:bodyPr wrap="none">
              <a:spAutoFit/>
            </a:bodyPr>
            <a:lstStyle/>
            <a:p>
              <a:pPr eaLnBrk="0" hangingPunct="0"/>
              <a:r>
                <a:rPr lang="en-US" altLang="zh-CN" sz="2000">
                  <a:solidFill>
                    <a:srgbClr val="333399"/>
                  </a:solidFill>
                  <a:latin typeface="Arial" pitchFamily="34" charset="0"/>
                  <a:ea typeface="黑体" pitchFamily="49" charset="-122"/>
                </a:rPr>
                <a:t>AS</a:t>
              </a:r>
              <a:r>
                <a:rPr lang="en-US" altLang="zh-CN" sz="2000" baseline="-25000">
                  <a:solidFill>
                    <a:srgbClr val="333399"/>
                  </a:solidFill>
                  <a:latin typeface="Arial" pitchFamily="34" charset="0"/>
                  <a:ea typeface="黑体" pitchFamily="49" charset="-122"/>
                </a:rPr>
                <a:t>2</a:t>
              </a:r>
            </a:p>
            <a:p>
              <a:pPr eaLnBrk="0" hangingPunct="0"/>
              <a:r>
                <a:rPr lang="en-US" altLang="zh-CN" sz="2000" baseline="-25000">
                  <a:solidFill>
                    <a:srgbClr val="FF0000"/>
                  </a:solidFill>
                  <a:latin typeface="Arial" pitchFamily="34" charset="0"/>
                  <a:ea typeface="黑体" pitchFamily="49" charset="-122"/>
                </a:rPr>
                <a:t>OSPF</a:t>
              </a:r>
            </a:p>
          </p:txBody>
        </p:sp>
        <p:sp>
          <p:nvSpPr>
            <p:cNvPr id="45114" name="Text Box 112"/>
            <p:cNvSpPr txBox="1">
              <a:spLocks noChangeArrowheads="1"/>
            </p:cNvSpPr>
            <p:nvPr/>
          </p:nvSpPr>
          <p:spPr bwMode="auto">
            <a:xfrm>
              <a:off x="7051675" y="5373688"/>
              <a:ext cx="615950" cy="395287"/>
            </a:xfrm>
            <a:prstGeom prst="rect">
              <a:avLst/>
            </a:prstGeom>
            <a:noFill/>
            <a:ln w="9525">
              <a:noFill/>
              <a:miter lim="800000"/>
              <a:headEnd/>
              <a:tailEnd/>
            </a:ln>
          </p:spPr>
          <p:txBody>
            <a:bodyPr wrap="none">
              <a:spAutoFit/>
            </a:bodyPr>
            <a:lstStyle/>
            <a:p>
              <a:pPr eaLnBrk="0" hangingPunct="0"/>
              <a:r>
                <a:rPr lang="en-US" altLang="zh-CN" sz="2000">
                  <a:solidFill>
                    <a:srgbClr val="333399"/>
                  </a:solidFill>
                  <a:latin typeface="Arial" pitchFamily="34" charset="0"/>
                  <a:ea typeface="黑体" pitchFamily="49" charset="-122"/>
                </a:rPr>
                <a:t>AS</a:t>
              </a:r>
              <a:r>
                <a:rPr lang="en-US" altLang="zh-CN" sz="2000" baseline="-25000">
                  <a:solidFill>
                    <a:srgbClr val="333399"/>
                  </a:solidFill>
                  <a:latin typeface="Arial" pitchFamily="34" charset="0"/>
                  <a:ea typeface="黑体" pitchFamily="49" charset="-122"/>
                </a:rPr>
                <a:t>5</a:t>
              </a:r>
            </a:p>
          </p:txBody>
        </p:sp>
        <p:sp>
          <p:nvSpPr>
            <p:cNvPr id="45115" name="Text Box 113"/>
            <p:cNvSpPr txBox="1">
              <a:spLocks noChangeArrowheads="1"/>
            </p:cNvSpPr>
            <p:nvPr/>
          </p:nvSpPr>
          <p:spPr bwMode="auto">
            <a:xfrm>
              <a:off x="569913" y="4762500"/>
              <a:ext cx="615950" cy="395288"/>
            </a:xfrm>
            <a:prstGeom prst="rect">
              <a:avLst/>
            </a:prstGeom>
            <a:noFill/>
            <a:ln w="9525">
              <a:noFill/>
              <a:miter lim="800000"/>
              <a:headEnd/>
              <a:tailEnd/>
            </a:ln>
          </p:spPr>
          <p:txBody>
            <a:bodyPr wrap="none">
              <a:spAutoFit/>
            </a:bodyPr>
            <a:lstStyle/>
            <a:p>
              <a:pPr eaLnBrk="0" hangingPunct="0"/>
              <a:r>
                <a:rPr lang="en-US" altLang="zh-CN" sz="2000">
                  <a:solidFill>
                    <a:srgbClr val="333399"/>
                  </a:solidFill>
                  <a:latin typeface="Arial" pitchFamily="34" charset="0"/>
                  <a:ea typeface="黑体" pitchFamily="49" charset="-122"/>
                </a:rPr>
                <a:t>AS</a:t>
              </a:r>
              <a:r>
                <a:rPr lang="en-US" altLang="zh-CN" sz="2000" baseline="-25000">
                  <a:solidFill>
                    <a:srgbClr val="333399"/>
                  </a:solidFill>
                  <a:latin typeface="Arial" pitchFamily="34" charset="0"/>
                  <a:ea typeface="黑体" pitchFamily="49" charset="-122"/>
                </a:rPr>
                <a:t>4</a:t>
              </a:r>
            </a:p>
          </p:txBody>
        </p:sp>
        <p:pic>
          <p:nvPicPr>
            <p:cNvPr id="45116" name="Picture 114"/>
            <p:cNvPicPr>
              <a:picLocks noChangeArrowheads="1"/>
            </p:cNvPicPr>
            <p:nvPr/>
          </p:nvPicPr>
          <p:blipFill>
            <a:blip r:embed="rId2" cstate="print"/>
            <a:srcRect/>
            <a:stretch>
              <a:fillRect/>
            </a:stretch>
          </p:blipFill>
          <p:spPr bwMode="auto">
            <a:xfrm>
              <a:off x="5789613" y="4924425"/>
              <a:ext cx="458787" cy="341313"/>
            </a:xfrm>
            <a:prstGeom prst="rect">
              <a:avLst/>
            </a:prstGeom>
            <a:noFill/>
            <a:ln w="12699">
              <a:noFill/>
              <a:miter lim="800000"/>
              <a:headEnd/>
              <a:tailEnd/>
            </a:ln>
          </p:spPr>
        </p:pic>
        <p:sp>
          <p:nvSpPr>
            <p:cNvPr id="45117" name="Line 115"/>
            <p:cNvSpPr>
              <a:spLocks noChangeShapeType="1"/>
            </p:cNvSpPr>
            <p:nvPr/>
          </p:nvSpPr>
          <p:spPr bwMode="auto">
            <a:xfrm>
              <a:off x="4217988" y="4195763"/>
              <a:ext cx="817562" cy="346075"/>
            </a:xfrm>
            <a:prstGeom prst="line">
              <a:avLst/>
            </a:prstGeom>
            <a:noFill/>
            <a:ln w="28575">
              <a:solidFill>
                <a:srgbClr val="333399"/>
              </a:solidFill>
              <a:round/>
              <a:headEnd/>
              <a:tailEnd/>
            </a:ln>
          </p:spPr>
          <p:txBody>
            <a:bodyPr/>
            <a:lstStyle/>
            <a:p>
              <a:endParaRPr lang="zh-CN" altLang="en-US"/>
            </a:p>
          </p:txBody>
        </p:sp>
        <p:grpSp>
          <p:nvGrpSpPr>
            <p:cNvPr id="45118" name="Group 116"/>
            <p:cNvGrpSpPr>
              <a:grpSpLocks/>
            </p:cNvGrpSpPr>
            <p:nvPr/>
          </p:nvGrpSpPr>
          <p:grpSpPr bwMode="auto">
            <a:xfrm>
              <a:off x="4781561" y="4351338"/>
              <a:ext cx="603253" cy="520699"/>
              <a:chOff x="2949" y="196"/>
              <a:chExt cx="941" cy="598"/>
            </a:xfrm>
          </p:grpSpPr>
          <p:sp>
            <p:nvSpPr>
              <p:cNvPr id="45178" name="Oval 11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79"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80"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81" name="Oval 12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82" name="Oval 12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83"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84" name="Oval 12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85" name="Oval 12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86" name="Freeform 1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187" name="Freeform 1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188" name="Freeform 1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pic>
          <p:nvPicPr>
            <p:cNvPr id="45119" name="Picture 128"/>
            <p:cNvPicPr>
              <a:picLocks noChangeArrowheads="1"/>
            </p:cNvPicPr>
            <p:nvPr/>
          </p:nvPicPr>
          <p:blipFill>
            <a:blip r:embed="rId2" cstate="print"/>
            <a:srcRect/>
            <a:stretch>
              <a:fillRect/>
            </a:stretch>
          </p:blipFill>
          <p:spPr bwMode="auto">
            <a:xfrm>
              <a:off x="3949700" y="3973513"/>
              <a:ext cx="458788" cy="341312"/>
            </a:xfrm>
            <a:prstGeom prst="rect">
              <a:avLst/>
            </a:prstGeom>
            <a:noFill/>
            <a:ln w="12699">
              <a:noFill/>
              <a:miter lim="800000"/>
              <a:headEnd/>
              <a:tailEnd/>
            </a:ln>
          </p:spPr>
        </p:pic>
        <p:pic>
          <p:nvPicPr>
            <p:cNvPr id="45120" name="Picture 129"/>
            <p:cNvPicPr>
              <a:picLocks noChangeArrowheads="1"/>
            </p:cNvPicPr>
            <p:nvPr/>
          </p:nvPicPr>
          <p:blipFill>
            <a:blip r:embed="rId2" cstate="print"/>
            <a:srcRect/>
            <a:stretch>
              <a:fillRect/>
            </a:stretch>
          </p:blipFill>
          <p:spPr bwMode="auto">
            <a:xfrm>
              <a:off x="4111625" y="4829175"/>
              <a:ext cx="346075" cy="217488"/>
            </a:xfrm>
            <a:prstGeom prst="rect">
              <a:avLst/>
            </a:prstGeom>
            <a:noFill/>
            <a:ln w="12699">
              <a:noFill/>
              <a:miter lim="800000"/>
              <a:headEnd/>
              <a:tailEnd/>
            </a:ln>
          </p:spPr>
        </p:pic>
        <p:grpSp>
          <p:nvGrpSpPr>
            <p:cNvPr id="45121" name="Group 130"/>
            <p:cNvGrpSpPr>
              <a:grpSpLocks/>
            </p:cNvGrpSpPr>
            <p:nvPr/>
          </p:nvGrpSpPr>
          <p:grpSpPr bwMode="auto">
            <a:xfrm>
              <a:off x="2768611" y="4829175"/>
              <a:ext cx="603253" cy="522290"/>
              <a:chOff x="2949" y="196"/>
              <a:chExt cx="941" cy="598"/>
            </a:xfrm>
          </p:grpSpPr>
          <p:sp>
            <p:nvSpPr>
              <p:cNvPr id="45167" name="Oval 13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68"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69"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70" name="Oval 134"/>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71" name="Oval 13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72"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73" name="Oval 13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74" name="Oval 138"/>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75" name="Freeform 13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176" name="Freeform 14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177" name="Freeform 14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sp>
          <p:nvSpPr>
            <p:cNvPr id="45122" name="Line 142"/>
            <p:cNvSpPr>
              <a:spLocks noChangeShapeType="1"/>
            </p:cNvSpPr>
            <p:nvPr/>
          </p:nvSpPr>
          <p:spPr bwMode="auto">
            <a:xfrm>
              <a:off x="1677988" y="2346325"/>
              <a:ext cx="503237" cy="1147763"/>
            </a:xfrm>
            <a:prstGeom prst="line">
              <a:avLst/>
            </a:prstGeom>
            <a:noFill/>
            <a:ln w="28575">
              <a:solidFill>
                <a:srgbClr val="333399"/>
              </a:solidFill>
              <a:round/>
              <a:headEnd/>
              <a:tailEnd/>
            </a:ln>
          </p:spPr>
          <p:txBody>
            <a:bodyPr/>
            <a:lstStyle/>
            <a:p>
              <a:endParaRPr lang="zh-CN" altLang="en-US"/>
            </a:p>
          </p:txBody>
        </p:sp>
        <p:pic>
          <p:nvPicPr>
            <p:cNvPr id="45123" name="Picture 143"/>
            <p:cNvPicPr>
              <a:picLocks noChangeArrowheads="1"/>
            </p:cNvPicPr>
            <p:nvPr/>
          </p:nvPicPr>
          <p:blipFill>
            <a:blip r:embed="rId2" cstate="print"/>
            <a:srcRect/>
            <a:stretch>
              <a:fillRect/>
            </a:stretch>
          </p:blipFill>
          <p:spPr bwMode="auto">
            <a:xfrm>
              <a:off x="1509713" y="2252663"/>
              <a:ext cx="346075" cy="217487"/>
            </a:xfrm>
            <a:prstGeom prst="rect">
              <a:avLst/>
            </a:prstGeom>
            <a:noFill/>
            <a:ln w="12699">
              <a:noFill/>
              <a:miter lim="800000"/>
              <a:headEnd/>
              <a:tailEnd/>
            </a:ln>
          </p:spPr>
        </p:pic>
        <p:grpSp>
          <p:nvGrpSpPr>
            <p:cNvPr id="45124" name="Group 144"/>
            <p:cNvGrpSpPr>
              <a:grpSpLocks/>
            </p:cNvGrpSpPr>
            <p:nvPr/>
          </p:nvGrpSpPr>
          <p:grpSpPr bwMode="auto">
            <a:xfrm>
              <a:off x="1846274" y="3302000"/>
              <a:ext cx="603253" cy="519111"/>
              <a:chOff x="2949" y="196"/>
              <a:chExt cx="941" cy="598"/>
            </a:xfrm>
          </p:grpSpPr>
          <p:sp>
            <p:nvSpPr>
              <p:cNvPr id="45156" name="Oval 14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57"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58"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59" name="Oval 148"/>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60" name="Oval 14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61"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62" name="Oval 15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63" name="Oval 152"/>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64" name="Freeform 1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165" name="Freeform 1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166" name="Freeform 1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sp>
          <p:nvSpPr>
            <p:cNvPr id="45125" name="Line 156"/>
            <p:cNvSpPr>
              <a:spLocks noChangeShapeType="1"/>
            </p:cNvSpPr>
            <p:nvPr/>
          </p:nvSpPr>
          <p:spPr bwMode="auto">
            <a:xfrm>
              <a:off x="7886700" y="2538413"/>
              <a:ext cx="587375" cy="571500"/>
            </a:xfrm>
            <a:prstGeom prst="line">
              <a:avLst/>
            </a:prstGeom>
            <a:noFill/>
            <a:ln w="28575">
              <a:solidFill>
                <a:srgbClr val="333399"/>
              </a:solidFill>
              <a:round/>
              <a:headEnd/>
              <a:tailEnd/>
            </a:ln>
          </p:spPr>
          <p:txBody>
            <a:bodyPr/>
            <a:lstStyle/>
            <a:p>
              <a:endParaRPr lang="zh-CN" altLang="en-US"/>
            </a:p>
          </p:txBody>
        </p:sp>
        <p:sp>
          <p:nvSpPr>
            <p:cNvPr id="45126" name="Line 157"/>
            <p:cNvSpPr>
              <a:spLocks noChangeShapeType="1"/>
            </p:cNvSpPr>
            <p:nvPr/>
          </p:nvSpPr>
          <p:spPr bwMode="auto">
            <a:xfrm flipH="1">
              <a:off x="7380288" y="3141663"/>
              <a:ext cx="1006475" cy="669925"/>
            </a:xfrm>
            <a:prstGeom prst="line">
              <a:avLst/>
            </a:prstGeom>
            <a:noFill/>
            <a:ln w="28575">
              <a:solidFill>
                <a:srgbClr val="333399"/>
              </a:solidFill>
              <a:round/>
              <a:headEnd/>
              <a:tailEnd/>
            </a:ln>
          </p:spPr>
          <p:txBody>
            <a:bodyPr/>
            <a:lstStyle/>
            <a:p>
              <a:endParaRPr lang="zh-CN" altLang="en-US"/>
            </a:p>
          </p:txBody>
        </p:sp>
        <p:sp>
          <p:nvSpPr>
            <p:cNvPr id="45127" name="Line 158"/>
            <p:cNvSpPr>
              <a:spLocks noChangeShapeType="1"/>
            </p:cNvSpPr>
            <p:nvPr/>
          </p:nvSpPr>
          <p:spPr bwMode="auto">
            <a:xfrm flipV="1">
              <a:off x="5703888" y="2570163"/>
              <a:ext cx="420687" cy="192087"/>
            </a:xfrm>
            <a:prstGeom prst="line">
              <a:avLst/>
            </a:prstGeom>
            <a:noFill/>
            <a:ln w="28575">
              <a:solidFill>
                <a:srgbClr val="333399"/>
              </a:solidFill>
              <a:round/>
              <a:headEnd/>
              <a:tailEnd/>
            </a:ln>
          </p:spPr>
          <p:txBody>
            <a:bodyPr/>
            <a:lstStyle/>
            <a:p>
              <a:endParaRPr lang="zh-CN" altLang="en-US"/>
            </a:p>
          </p:txBody>
        </p:sp>
        <p:pic>
          <p:nvPicPr>
            <p:cNvPr id="45128" name="Picture 159"/>
            <p:cNvPicPr>
              <a:picLocks noChangeArrowheads="1"/>
            </p:cNvPicPr>
            <p:nvPr/>
          </p:nvPicPr>
          <p:blipFill>
            <a:blip r:embed="rId2" cstate="print"/>
            <a:srcRect/>
            <a:stretch>
              <a:fillRect/>
            </a:stretch>
          </p:blipFill>
          <p:spPr bwMode="auto">
            <a:xfrm>
              <a:off x="7121525" y="3683000"/>
              <a:ext cx="346075" cy="219075"/>
            </a:xfrm>
            <a:prstGeom prst="rect">
              <a:avLst/>
            </a:prstGeom>
            <a:noFill/>
            <a:ln w="12699">
              <a:noFill/>
              <a:miter lim="800000"/>
              <a:headEnd/>
              <a:tailEnd/>
            </a:ln>
          </p:spPr>
        </p:pic>
        <p:pic>
          <p:nvPicPr>
            <p:cNvPr id="45129" name="Picture 160"/>
            <p:cNvPicPr>
              <a:picLocks noChangeArrowheads="1"/>
            </p:cNvPicPr>
            <p:nvPr/>
          </p:nvPicPr>
          <p:blipFill>
            <a:blip r:embed="rId2" cstate="print"/>
            <a:srcRect/>
            <a:stretch>
              <a:fillRect/>
            </a:stretch>
          </p:blipFill>
          <p:spPr bwMode="auto">
            <a:xfrm>
              <a:off x="7635875" y="2346325"/>
              <a:ext cx="347663" cy="219075"/>
            </a:xfrm>
            <a:prstGeom prst="rect">
              <a:avLst/>
            </a:prstGeom>
            <a:noFill/>
            <a:ln w="12699">
              <a:noFill/>
              <a:miter lim="800000"/>
              <a:headEnd/>
              <a:tailEnd/>
            </a:ln>
          </p:spPr>
        </p:pic>
        <p:grpSp>
          <p:nvGrpSpPr>
            <p:cNvPr id="45130" name="Group 161"/>
            <p:cNvGrpSpPr>
              <a:grpSpLocks/>
            </p:cNvGrpSpPr>
            <p:nvPr/>
          </p:nvGrpSpPr>
          <p:grpSpPr bwMode="auto">
            <a:xfrm>
              <a:off x="8139116" y="2824163"/>
              <a:ext cx="601663" cy="520699"/>
              <a:chOff x="2949" y="196"/>
              <a:chExt cx="941" cy="598"/>
            </a:xfrm>
          </p:grpSpPr>
          <p:sp>
            <p:nvSpPr>
              <p:cNvPr id="45145" name="Oval 1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46"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47"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48" name="Oval 16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49" name="Oval 1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50"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51" name="Oval 1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52" name="Oval 16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53" name="Freeform 1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154" name="Freeform 1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155" name="Freeform 1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grpSp>
          <p:nvGrpSpPr>
            <p:cNvPr id="45131" name="Group 173"/>
            <p:cNvGrpSpPr>
              <a:grpSpLocks/>
            </p:cNvGrpSpPr>
            <p:nvPr/>
          </p:nvGrpSpPr>
          <p:grpSpPr bwMode="auto">
            <a:xfrm>
              <a:off x="5286386" y="2443163"/>
              <a:ext cx="603253" cy="522290"/>
              <a:chOff x="2949" y="196"/>
              <a:chExt cx="941" cy="598"/>
            </a:xfrm>
          </p:grpSpPr>
          <p:sp>
            <p:nvSpPr>
              <p:cNvPr id="45134" name="Oval 1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35"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36"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37" name="Oval 17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38" name="Oval 1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39"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40" name="Oval 1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41" name="Oval 18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eaLnBrk="0" hangingPunct="0"/>
                <a:endParaRPr lang="zh-CN" altLang="en-US">
                  <a:ea typeface="黑体" pitchFamily="49" charset="-122"/>
                </a:endParaRPr>
              </a:p>
            </p:txBody>
          </p:sp>
          <p:sp>
            <p:nvSpPr>
              <p:cNvPr id="45142" name="Freeform 1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45143" name="Freeform 1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45144" name="Freeform 1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pic>
          <p:nvPicPr>
            <p:cNvPr id="45132" name="Picture 185"/>
            <p:cNvPicPr>
              <a:picLocks noChangeArrowheads="1"/>
            </p:cNvPicPr>
            <p:nvPr/>
          </p:nvPicPr>
          <p:blipFill>
            <a:blip r:embed="rId2" cstate="print"/>
            <a:srcRect/>
            <a:stretch>
              <a:fillRect/>
            </a:stretch>
          </p:blipFill>
          <p:spPr bwMode="auto">
            <a:xfrm>
              <a:off x="5956300" y="2443163"/>
              <a:ext cx="346075" cy="219075"/>
            </a:xfrm>
            <a:prstGeom prst="rect">
              <a:avLst/>
            </a:prstGeom>
            <a:noFill/>
            <a:ln w="12699">
              <a:noFill/>
              <a:miter lim="800000"/>
              <a:headEnd/>
              <a:tailEnd/>
            </a:ln>
          </p:spPr>
        </p:pic>
        <p:sp>
          <p:nvSpPr>
            <p:cNvPr id="45133" name="Text Box 21"/>
            <p:cNvSpPr txBox="1">
              <a:spLocks noChangeArrowheads="1"/>
            </p:cNvSpPr>
            <p:nvPr/>
          </p:nvSpPr>
          <p:spPr bwMode="auto">
            <a:xfrm>
              <a:off x="3857620" y="3429000"/>
              <a:ext cx="595035" cy="424732"/>
            </a:xfrm>
            <a:prstGeom prst="rect">
              <a:avLst/>
            </a:prstGeom>
            <a:noFill/>
            <a:ln w="9525">
              <a:noFill/>
              <a:miter lim="800000"/>
              <a:headEnd/>
              <a:tailEnd/>
            </a:ln>
          </p:spPr>
          <p:txBody>
            <a:bodyPr wrap="none">
              <a:spAutoFit/>
            </a:bodyPr>
            <a:lstStyle/>
            <a:p>
              <a:pPr algn="ctr" eaLnBrk="0" hangingPunct="0">
                <a:lnSpc>
                  <a:spcPct val="90000"/>
                </a:lnSpc>
              </a:pPr>
              <a:r>
                <a:rPr lang="en-US" altLang="zh-CN" sz="1200">
                  <a:solidFill>
                    <a:srgbClr val="FF0000"/>
                  </a:solidFill>
                  <a:latin typeface="Arial" pitchFamily="34" charset="0"/>
                  <a:ea typeface="黑体" pitchFamily="49" charset="-122"/>
                </a:rPr>
                <a:t>BGP4</a:t>
              </a:r>
            </a:p>
            <a:p>
              <a:pPr algn="ctr" eaLnBrk="0" hangingPunct="0">
                <a:lnSpc>
                  <a:spcPct val="90000"/>
                </a:lnSpc>
              </a:pPr>
              <a:r>
                <a:rPr lang="zh-CN" altLang="en-US" sz="1200">
                  <a:solidFill>
                    <a:srgbClr val="FF0000"/>
                  </a:solidFill>
                  <a:latin typeface="Arial" pitchFamily="34" charset="0"/>
                  <a:ea typeface="黑体" pitchFamily="49" charset="-122"/>
                </a:rPr>
                <a:t>协议</a:t>
              </a:r>
            </a:p>
          </p:txBody>
        </p:sp>
      </p:grpSp>
    </p:spTree>
  </p:cSld>
  <p:clrMapOvr>
    <a:masterClrMapping/>
  </p:clrMapOvr>
  <p:transition spd="med">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142875"/>
            <a:ext cx="8534400" cy="914400"/>
          </a:xfrm>
        </p:spPr>
        <p:txBody>
          <a:bodyPr/>
          <a:lstStyle/>
          <a:p>
            <a:pPr>
              <a:defRPr/>
            </a:pPr>
            <a:r>
              <a:rPr lang="zh-CN" altLang="en-US" sz="4400" smtClean="0"/>
              <a:t>距离向量算法</a:t>
            </a:r>
            <a:r>
              <a:rPr lang="en-US" altLang="zh-CN" sz="4400" smtClean="0"/>
              <a:t>,</a:t>
            </a:r>
            <a:r>
              <a:rPr lang="zh-CN" altLang="en-US" sz="4400" smtClean="0"/>
              <a:t>如</a:t>
            </a:r>
            <a:r>
              <a:rPr lang="en-US" altLang="zh-CN" sz="4400" smtClean="0">
                <a:solidFill>
                  <a:srgbClr val="FF0000"/>
                </a:solidFill>
              </a:rPr>
              <a:t>RIP</a:t>
            </a:r>
            <a:r>
              <a:rPr lang="zh-CN" altLang="en-US" sz="4400" smtClean="0"/>
              <a:t>采用</a:t>
            </a:r>
            <a:endParaRPr lang="zh-CN" altLang="en-US" sz="4400"/>
          </a:p>
        </p:txBody>
      </p:sp>
      <p:sp>
        <p:nvSpPr>
          <p:cNvPr id="4" name="灯片编号占位符 3"/>
          <p:cNvSpPr>
            <a:spLocks noGrp="1"/>
          </p:cNvSpPr>
          <p:nvPr>
            <p:ph type="sldNum" sz="quarter" idx="11"/>
          </p:nvPr>
        </p:nvSpPr>
        <p:spPr/>
        <p:txBody>
          <a:bodyPr/>
          <a:lstStyle/>
          <a:p>
            <a:pPr>
              <a:defRPr/>
            </a:pPr>
            <a:fld id="{3B4C42A6-9F9B-463F-812E-FA22947D8100}" type="slidenum">
              <a:rPr lang="en-US" altLang="zh-CN" smtClean="0"/>
              <a:pPr>
                <a:defRPr/>
              </a:pPr>
              <a:t>33</a:t>
            </a:fld>
            <a:endParaRPr lang="en-US" altLang="zh-CN"/>
          </a:p>
        </p:txBody>
      </p:sp>
      <p:grpSp>
        <p:nvGrpSpPr>
          <p:cNvPr id="46084" name="Group 4"/>
          <p:cNvGrpSpPr>
            <a:grpSpLocks/>
          </p:cNvGrpSpPr>
          <p:nvPr/>
        </p:nvGrpSpPr>
        <p:grpSpPr bwMode="auto">
          <a:xfrm>
            <a:off x="642938" y="2500313"/>
            <a:ext cx="3109912" cy="1285875"/>
            <a:chOff x="2520" y="1752"/>
            <a:chExt cx="8100" cy="4155"/>
          </a:xfrm>
        </p:grpSpPr>
        <p:sp>
          <p:nvSpPr>
            <p:cNvPr id="46244" name="Oval 5"/>
            <p:cNvSpPr>
              <a:spLocks noChangeArrowheads="1"/>
            </p:cNvSpPr>
            <p:nvPr/>
          </p:nvSpPr>
          <p:spPr bwMode="auto">
            <a:xfrm>
              <a:off x="4680" y="1752"/>
              <a:ext cx="567" cy="567"/>
            </a:xfrm>
            <a:prstGeom prst="ellipse">
              <a:avLst/>
            </a:prstGeom>
            <a:solidFill>
              <a:srgbClr val="FFFFFF"/>
            </a:solidFill>
            <a:ln w="9525">
              <a:solidFill>
                <a:srgbClr val="000000"/>
              </a:solidFill>
              <a:round/>
              <a:headEnd/>
              <a:tailEnd/>
            </a:ln>
          </p:spPr>
          <p:txBody>
            <a:bodyPr/>
            <a:lstStyle/>
            <a:p>
              <a:pPr algn="just"/>
              <a:r>
                <a:rPr kumimoji="1" lang="en-US" altLang="zh-CN">
                  <a:latin typeface="Times New Roman" pitchFamily="18" charset="0"/>
                </a:rPr>
                <a:t>B</a:t>
              </a:r>
            </a:p>
          </p:txBody>
        </p:sp>
        <p:sp>
          <p:nvSpPr>
            <p:cNvPr id="46245" name="Oval 6"/>
            <p:cNvSpPr>
              <a:spLocks noChangeArrowheads="1"/>
            </p:cNvSpPr>
            <p:nvPr/>
          </p:nvSpPr>
          <p:spPr bwMode="auto">
            <a:xfrm>
              <a:off x="2520" y="3000"/>
              <a:ext cx="567" cy="567"/>
            </a:xfrm>
            <a:prstGeom prst="ellipse">
              <a:avLst/>
            </a:prstGeom>
            <a:solidFill>
              <a:srgbClr val="FFFFFF"/>
            </a:solidFill>
            <a:ln w="9525">
              <a:solidFill>
                <a:srgbClr val="000000"/>
              </a:solidFill>
              <a:round/>
              <a:headEnd/>
              <a:tailEnd/>
            </a:ln>
          </p:spPr>
          <p:txBody>
            <a:bodyPr/>
            <a:lstStyle/>
            <a:p>
              <a:pPr algn="just"/>
              <a:r>
                <a:rPr kumimoji="1" lang="en-US" altLang="zh-CN">
                  <a:latin typeface="Times New Roman" pitchFamily="18" charset="0"/>
                </a:rPr>
                <a:t>A</a:t>
              </a:r>
            </a:p>
          </p:txBody>
        </p:sp>
        <p:sp>
          <p:nvSpPr>
            <p:cNvPr id="46246" name="Oval 7"/>
            <p:cNvSpPr>
              <a:spLocks noChangeArrowheads="1"/>
            </p:cNvSpPr>
            <p:nvPr/>
          </p:nvSpPr>
          <p:spPr bwMode="auto">
            <a:xfrm>
              <a:off x="7353" y="3000"/>
              <a:ext cx="567" cy="567"/>
            </a:xfrm>
            <a:prstGeom prst="ellipse">
              <a:avLst/>
            </a:prstGeom>
            <a:solidFill>
              <a:srgbClr val="FFFFFF"/>
            </a:solidFill>
            <a:ln w="9525">
              <a:solidFill>
                <a:srgbClr val="000000"/>
              </a:solidFill>
              <a:round/>
              <a:headEnd/>
              <a:tailEnd/>
            </a:ln>
          </p:spPr>
          <p:txBody>
            <a:bodyPr/>
            <a:lstStyle/>
            <a:p>
              <a:pPr algn="just"/>
              <a:r>
                <a:rPr kumimoji="1" lang="en-US" altLang="zh-CN">
                  <a:latin typeface="Times New Roman" pitchFamily="18" charset="0"/>
                </a:rPr>
                <a:t>C</a:t>
              </a:r>
            </a:p>
          </p:txBody>
        </p:sp>
        <p:sp>
          <p:nvSpPr>
            <p:cNvPr id="46247" name="Oval 8"/>
            <p:cNvSpPr>
              <a:spLocks noChangeArrowheads="1"/>
            </p:cNvSpPr>
            <p:nvPr/>
          </p:nvSpPr>
          <p:spPr bwMode="auto">
            <a:xfrm>
              <a:off x="10053" y="4248"/>
              <a:ext cx="567" cy="567"/>
            </a:xfrm>
            <a:prstGeom prst="ellipse">
              <a:avLst/>
            </a:prstGeom>
            <a:solidFill>
              <a:srgbClr val="FFFFFF"/>
            </a:solidFill>
            <a:ln w="9525">
              <a:solidFill>
                <a:srgbClr val="000000"/>
              </a:solidFill>
              <a:round/>
              <a:headEnd/>
              <a:tailEnd/>
            </a:ln>
          </p:spPr>
          <p:txBody>
            <a:bodyPr/>
            <a:lstStyle/>
            <a:p>
              <a:pPr algn="just"/>
              <a:r>
                <a:rPr kumimoji="1" lang="en-US" altLang="zh-CN">
                  <a:latin typeface="Times New Roman" pitchFamily="18" charset="0"/>
                </a:rPr>
                <a:t>D</a:t>
              </a:r>
            </a:p>
          </p:txBody>
        </p:sp>
        <p:sp>
          <p:nvSpPr>
            <p:cNvPr id="46248" name="Oval 9"/>
            <p:cNvSpPr>
              <a:spLocks noChangeArrowheads="1"/>
            </p:cNvSpPr>
            <p:nvPr/>
          </p:nvSpPr>
          <p:spPr bwMode="auto">
            <a:xfrm>
              <a:off x="5193" y="4248"/>
              <a:ext cx="567" cy="567"/>
            </a:xfrm>
            <a:prstGeom prst="ellipse">
              <a:avLst/>
            </a:prstGeom>
            <a:solidFill>
              <a:srgbClr val="FFFFFF"/>
            </a:solidFill>
            <a:ln w="9525">
              <a:solidFill>
                <a:srgbClr val="000000"/>
              </a:solidFill>
              <a:round/>
              <a:headEnd/>
              <a:tailEnd/>
            </a:ln>
          </p:spPr>
          <p:txBody>
            <a:bodyPr/>
            <a:lstStyle/>
            <a:p>
              <a:pPr algn="just"/>
              <a:r>
                <a:rPr kumimoji="1" lang="en-US" altLang="zh-CN">
                  <a:latin typeface="Times New Roman" pitchFamily="18" charset="0"/>
                </a:rPr>
                <a:t>E</a:t>
              </a:r>
            </a:p>
          </p:txBody>
        </p:sp>
        <p:sp>
          <p:nvSpPr>
            <p:cNvPr id="46249" name="Oval 10"/>
            <p:cNvSpPr>
              <a:spLocks noChangeArrowheads="1"/>
            </p:cNvSpPr>
            <p:nvPr/>
          </p:nvSpPr>
          <p:spPr bwMode="auto">
            <a:xfrm>
              <a:off x="2520" y="5340"/>
              <a:ext cx="567" cy="567"/>
            </a:xfrm>
            <a:prstGeom prst="ellipse">
              <a:avLst/>
            </a:prstGeom>
            <a:solidFill>
              <a:srgbClr val="FFFFFF"/>
            </a:solidFill>
            <a:ln w="9525">
              <a:solidFill>
                <a:srgbClr val="000000"/>
              </a:solidFill>
              <a:round/>
              <a:headEnd/>
              <a:tailEnd/>
            </a:ln>
          </p:spPr>
          <p:txBody>
            <a:bodyPr/>
            <a:lstStyle/>
            <a:p>
              <a:pPr algn="just"/>
              <a:r>
                <a:rPr kumimoji="1" lang="en-US" altLang="zh-CN">
                  <a:latin typeface="Times New Roman" pitchFamily="18" charset="0"/>
                </a:rPr>
                <a:t>F</a:t>
              </a:r>
            </a:p>
          </p:txBody>
        </p:sp>
        <p:sp>
          <p:nvSpPr>
            <p:cNvPr id="46250" name="Oval 11"/>
            <p:cNvSpPr>
              <a:spLocks noChangeArrowheads="1"/>
            </p:cNvSpPr>
            <p:nvPr/>
          </p:nvSpPr>
          <p:spPr bwMode="auto">
            <a:xfrm>
              <a:off x="6660" y="5340"/>
              <a:ext cx="567" cy="567"/>
            </a:xfrm>
            <a:prstGeom prst="ellipse">
              <a:avLst/>
            </a:prstGeom>
            <a:solidFill>
              <a:srgbClr val="FFFFFF"/>
            </a:solidFill>
            <a:ln w="9525">
              <a:solidFill>
                <a:srgbClr val="000000"/>
              </a:solidFill>
              <a:round/>
              <a:headEnd/>
              <a:tailEnd/>
            </a:ln>
          </p:spPr>
          <p:txBody>
            <a:bodyPr/>
            <a:lstStyle/>
            <a:p>
              <a:pPr algn="just"/>
              <a:r>
                <a:rPr kumimoji="1" lang="en-US" altLang="zh-CN">
                  <a:latin typeface="Times New Roman" pitchFamily="18" charset="0"/>
                </a:rPr>
                <a:t>G</a:t>
              </a:r>
            </a:p>
          </p:txBody>
        </p:sp>
        <p:sp>
          <p:nvSpPr>
            <p:cNvPr id="46251" name="Line 12"/>
            <p:cNvSpPr>
              <a:spLocks noChangeShapeType="1"/>
            </p:cNvSpPr>
            <p:nvPr/>
          </p:nvSpPr>
          <p:spPr bwMode="auto">
            <a:xfrm flipH="1">
              <a:off x="3080" y="2200"/>
              <a:ext cx="1620" cy="936"/>
            </a:xfrm>
            <a:prstGeom prst="line">
              <a:avLst/>
            </a:prstGeom>
            <a:noFill/>
            <a:ln w="28575">
              <a:solidFill>
                <a:srgbClr val="000000"/>
              </a:solidFill>
              <a:round/>
              <a:headEnd/>
              <a:tailEnd/>
            </a:ln>
          </p:spPr>
          <p:txBody>
            <a:bodyPr/>
            <a:lstStyle/>
            <a:p>
              <a:endParaRPr lang="zh-CN" altLang="en-US"/>
            </a:p>
          </p:txBody>
        </p:sp>
        <p:sp>
          <p:nvSpPr>
            <p:cNvPr id="46252" name="Line 13"/>
            <p:cNvSpPr>
              <a:spLocks noChangeShapeType="1"/>
            </p:cNvSpPr>
            <p:nvPr/>
          </p:nvSpPr>
          <p:spPr bwMode="auto">
            <a:xfrm>
              <a:off x="3100" y="3280"/>
              <a:ext cx="4240" cy="0"/>
            </a:xfrm>
            <a:prstGeom prst="line">
              <a:avLst/>
            </a:prstGeom>
            <a:noFill/>
            <a:ln w="28575">
              <a:solidFill>
                <a:srgbClr val="000000"/>
              </a:solidFill>
              <a:round/>
              <a:headEnd/>
              <a:tailEnd/>
            </a:ln>
          </p:spPr>
          <p:txBody>
            <a:bodyPr/>
            <a:lstStyle/>
            <a:p>
              <a:endParaRPr lang="zh-CN" altLang="en-US"/>
            </a:p>
          </p:txBody>
        </p:sp>
        <p:sp>
          <p:nvSpPr>
            <p:cNvPr id="46253" name="Line 14"/>
            <p:cNvSpPr>
              <a:spLocks noChangeShapeType="1"/>
            </p:cNvSpPr>
            <p:nvPr/>
          </p:nvSpPr>
          <p:spPr bwMode="auto">
            <a:xfrm>
              <a:off x="5240" y="2140"/>
              <a:ext cx="2160" cy="980"/>
            </a:xfrm>
            <a:prstGeom prst="line">
              <a:avLst/>
            </a:prstGeom>
            <a:noFill/>
            <a:ln w="28575">
              <a:solidFill>
                <a:srgbClr val="000000"/>
              </a:solidFill>
              <a:round/>
              <a:headEnd/>
              <a:tailEnd/>
            </a:ln>
          </p:spPr>
          <p:txBody>
            <a:bodyPr/>
            <a:lstStyle/>
            <a:p>
              <a:endParaRPr lang="zh-CN" altLang="en-US"/>
            </a:p>
          </p:txBody>
        </p:sp>
        <p:sp>
          <p:nvSpPr>
            <p:cNvPr id="46254" name="Line 15"/>
            <p:cNvSpPr>
              <a:spLocks noChangeShapeType="1"/>
            </p:cNvSpPr>
            <p:nvPr/>
          </p:nvSpPr>
          <p:spPr bwMode="auto">
            <a:xfrm>
              <a:off x="3040" y="3480"/>
              <a:ext cx="2160" cy="960"/>
            </a:xfrm>
            <a:prstGeom prst="line">
              <a:avLst/>
            </a:prstGeom>
            <a:noFill/>
            <a:ln w="28575">
              <a:solidFill>
                <a:srgbClr val="000000"/>
              </a:solidFill>
              <a:round/>
              <a:headEnd/>
              <a:tailEnd/>
            </a:ln>
          </p:spPr>
          <p:txBody>
            <a:bodyPr/>
            <a:lstStyle/>
            <a:p>
              <a:endParaRPr lang="zh-CN" altLang="en-US"/>
            </a:p>
          </p:txBody>
        </p:sp>
        <p:sp>
          <p:nvSpPr>
            <p:cNvPr id="46255" name="Line 16"/>
            <p:cNvSpPr>
              <a:spLocks noChangeShapeType="1"/>
            </p:cNvSpPr>
            <p:nvPr/>
          </p:nvSpPr>
          <p:spPr bwMode="auto">
            <a:xfrm>
              <a:off x="2800" y="3560"/>
              <a:ext cx="0" cy="1760"/>
            </a:xfrm>
            <a:prstGeom prst="line">
              <a:avLst/>
            </a:prstGeom>
            <a:noFill/>
            <a:ln w="28575">
              <a:solidFill>
                <a:srgbClr val="000000"/>
              </a:solidFill>
              <a:round/>
              <a:headEnd/>
              <a:tailEnd/>
            </a:ln>
          </p:spPr>
          <p:txBody>
            <a:bodyPr/>
            <a:lstStyle/>
            <a:p>
              <a:endParaRPr lang="zh-CN" altLang="en-US"/>
            </a:p>
          </p:txBody>
        </p:sp>
        <p:sp>
          <p:nvSpPr>
            <p:cNvPr id="46256" name="Line 17"/>
            <p:cNvSpPr>
              <a:spLocks noChangeShapeType="1"/>
            </p:cNvSpPr>
            <p:nvPr/>
          </p:nvSpPr>
          <p:spPr bwMode="auto">
            <a:xfrm>
              <a:off x="3078" y="5676"/>
              <a:ext cx="3540" cy="0"/>
            </a:xfrm>
            <a:prstGeom prst="line">
              <a:avLst/>
            </a:prstGeom>
            <a:noFill/>
            <a:ln w="28575">
              <a:solidFill>
                <a:srgbClr val="000000"/>
              </a:solidFill>
              <a:round/>
              <a:headEnd/>
              <a:tailEnd/>
            </a:ln>
          </p:spPr>
          <p:txBody>
            <a:bodyPr/>
            <a:lstStyle/>
            <a:p>
              <a:endParaRPr lang="zh-CN" altLang="en-US"/>
            </a:p>
          </p:txBody>
        </p:sp>
        <p:sp>
          <p:nvSpPr>
            <p:cNvPr id="46257" name="Line 18"/>
            <p:cNvSpPr>
              <a:spLocks noChangeShapeType="1"/>
            </p:cNvSpPr>
            <p:nvPr/>
          </p:nvSpPr>
          <p:spPr bwMode="auto">
            <a:xfrm>
              <a:off x="7880" y="3420"/>
              <a:ext cx="2160" cy="1000"/>
            </a:xfrm>
            <a:prstGeom prst="line">
              <a:avLst/>
            </a:prstGeom>
            <a:noFill/>
            <a:ln w="28575">
              <a:solidFill>
                <a:srgbClr val="000000"/>
              </a:solidFill>
              <a:round/>
              <a:headEnd/>
              <a:tailEnd/>
            </a:ln>
          </p:spPr>
          <p:txBody>
            <a:bodyPr/>
            <a:lstStyle/>
            <a:p>
              <a:endParaRPr lang="zh-CN" altLang="en-US"/>
            </a:p>
          </p:txBody>
        </p:sp>
        <p:sp>
          <p:nvSpPr>
            <p:cNvPr id="46258" name="Line 19"/>
            <p:cNvSpPr>
              <a:spLocks noChangeShapeType="1"/>
            </p:cNvSpPr>
            <p:nvPr/>
          </p:nvSpPr>
          <p:spPr bwMode="auto">
            <a:xfrm flipV="1">
              <a:off x="7220" y="4600"/>
              <a:ext cx="2860" cy="940"/>
            </a:xfrm>
            <a:prstGeom prst="line">
              <a:avLst/>
            </a:prstGeom>
            <a:noFill/>
            <a:ln w="28575">
              <a:solidFill>
                <a:srgbClr val="000000"/>
              </a:solidFill>
              <a:round/>
              <a:headEnd/>
              <a:tailEnd/>
            </a:ln>
          </p:spPr>
          <p:txBody>
            <a:bodyPr/>
            <a:lstStyle/>
            <a:p>
              <a:endParaRPr lang="zh-CN" altLang="en-US"/>
            </a:p>
          </p:txBody>
        </p:sp>
      </p:grpSp>
      <p:grpSp>
        <p:nvGrpSpPr>
          <p:cNvPr id="46085" name="Group 4"/>
          <p:cNvGrpSpPr>
            <a:grpSpLocks/>
          </p:cNvGrpSpPr>
          <p:nvPr/>
        </p:nvGrpSpPr>
        <p:grpSpPr bwMode="auto">
          <a:xfrm>
            <a:off x="4857750" y="1428750"/>
            <a:ext cx="3922713" cy="1714500"/>
            <a:chOff x="512" y="1056"/>
            <a:chExt cx="4672" cy="2256"/>
          </a:xfrm>
        </p:grpSpPr>
        <p:grpSp>
          <p:nvGrpSpPr>
            <p:cNvPr id="46165" name="Group 5"/>
            <p:cNvGrpSpPr>
              <a:grpSpLocks/>
            </p:cNvGrpSpPr>
            <p:nvPr/>
          </p:nvGrpSpPr>
          <p:grpSpPr bwMode="auto">
            <a:xfrm>
              <a:off x="512" y="1056"/>
              <a:ext cx="4464" cy="2232"/>
              <a:chOff x="336" y="1200"/>
              <a:chExt cx="4464" cy="2232"/>
            </a:xfrm>
          </p:grpSpPr>
          <p:sp>
            <p:nvSpPr>
              <p:cNvPr id="46167" name="Line 6"/>
              <p:cNvSpPr>
                <a:spLocks noChangeShapeType="1"/>
              </p:cNvSpPr>
              <p:nvPr/>
            </p:nvSpPr>
            <p:spPr bwMode="auto">
              <a:xfrm>
                <a:off x="336" y="1200"/>
                <a:ext cx="4464" cy="0"/>
              </a:xfrm>
              <a:prstGeom prst="line">
                <a:avLst/>
              </a:prstGeom>
              <a:noFill/>
              <a:ln w="28575">
                <a:solidFill>
                  <a:srgbClr val="000000"/>
                </a:solidFill>
                <a:round/>
                <a:headEnd/>
                <a:tailEnd/>
              </a:ln>
            </p:spPr>
            <p:txBody>
              <a:bodyPr/>
              <a:lstStyle/>
              <a:p>
                <a:endParaRPr lang="zh-CN" altLang="en-US"/>
              </a:p>
            </p:txBody>
          </p:sp>
          <p:sp>
            <p:nvSpPr>
              <p:cNvPr id="46168" name="Line 7"/>
              <p:cNvSpPr>
                <a:spLocks noChangeShapeType="1"/>
              </p:cNvSpPr>
              <p:nvPr/>
            </p:nvSpPr>
            <p:spPr bwMode="auto">
              <a:xfrm>
                <a:off x="336" y="1710"/>
                <a:ext cx="4464" cy="0"/>
              </a:xfrm>
              <a:prstGeom prst="line">
                <a:avLst/>
              </a:prstGeom>
              <a:noFill/>
              <a:ln w="28575">
                <a:solidFill>
                  <a:srgbClr val="000000"/>
                </a:solidFill>
                <a:round/>
                <a:headEnd/>
                <a:tailEnd/>
              </a:ln>
            </p:spPr>
            <p:txBody>
              <a:bodyPr/>
              <a:lstStyle/>
              <a:p>
                <a:endParaRPr lang="zh-CN" altLang="en-US"/>
              </a:p>
            </p:txBody>
          </p:sp>
          <p:sp>
            <p:nvSpPr>
              <p:cNvPr id="46169" name="Line 8"/>
              <p:cNvSpPr>
                <a:spLocks noChangeShapeType="1"/>
              </p:cNvSpPr>
              <p:nvPr/>
            </p:nvSpPr>
            <p:spPr bwMode="auto">
              <a:xfrm>
                <a:off x="1478" y="1200"/>
                <a:ext cx="0" cy="2232"/>
              </a:xfrm>
              <a:prstGeom prst="line">
                <a:avLst/>
              </a:prstGeom>
              <a:noFill/>
              <a:ln w="28575">
                <a:solidFill>
                  <a:srgbClr val="000000"/>
                </a:solidFill>
                <a:round/>
                <a:headEnd/>
                <a:tailEnd/>
              </a:ln>
            </p:spPr>
            <p:txBody>
              <a:bodyPr/>
              <a:lstStyle/>
              <a:p>
                <a:endParaRPr lang="zh-CN" altLang="en-US"/>
              </a:p>
            </p:txBody>
          </p:sp>
          <p:sp>
            <p:nvSpPr>
              <p:cNvPr id="46170" name="Line 9"/>
              <p:cNvSpPr>
                <a:spLocks noChangeShapeType="1"/>
              </p:cNvSpPr>
              <p:nvPr/>
            </p:nvSpPr>
            <p:spPr bwMode="auto">
              <a:xfrm>
                <a:off x="1478" y="1455"/>
                <a:ext cx="3322" cy="0"/>
              </a:xfrm>
              <a:prstGeom prst="line">
                <a:avLst/>
              </a:prstGeom>
              <a:noFill/>
              <a:ln w="28575">
                <a:solidFill>
                  <a:srgbClr val="000000"/>
                </a:solidFill>
                <a:round/>
                <a:headEnd/>
                <a:tailEnd/>
              </a:ln>
            </p:spPr>
            <p:txBody>
              <a:bodyPr/>
              <a:lstStyle/>
              <a:p>
                <a:endParaRPr lang="zh-CN" altLang="en-US"/>
              </a:p>
            </p:txBody>
          </p:sp>
          <p:sp>
            <p:nvSpPr>
              <p:cNvPr id="46171" name="Line 10"/>
              <p:cNvSpPr>
                <a:spLocks noChangeShapeType="1"/>
              </p:cNvSpPr>
              <p:nvPr/>
            </p:nvSpPr>
            <p:spPr bwMode="auto">
              <a:xfrm>
                <a:off x="1893" y="1455"/>
                <a:ext cx="0" cy="1977"/>
              </a:xfrm>
              <a:prstGeom prst="line">
                <a:avLst/>
              </a:prstGeom>
              <a:noFill/>
              <a:ln w="28575">
                <a:solidFill>
                  <a:srgbClr val="000000"/>
                </a:solidFill>
                <a:round/>
                <a:headEnd/>
                <a:tailEnd/>
              </a:ln>
            </p:spPr>
            <p:txBody>
              <a:bodyPr/>
              <a:lstStyle/>
              <a:p>
                <a:endParaRPr lang="zh-CN" altLang="en-US"/>
              </a:p>
            </p:txBody>
          </p:sp>
          <p:sp>
            <p:nvSpPr>
              <p:cNvPr id="46172" name="Line 11"/>
              <p:cNvSpPr>
                <a:spLocks noChangeShapeType="1"/>
              </p:cNvSpPr>
              <p:nvPr/>
            </p:nvSpPr>
            <p:spPr bwMode="auto">
              <a:xfrm>
                <a:off x="2412" y="1455"/>
                <a:ext cx="0" cy="1977"/>
              </a:xfrm>
              <a:prstGeom prst="line">
                <a:avLst/>
              </a:prstGeom>
              <a:noFill/>
              <a:ln w="28575">
                <a:solidFill>
                  <a:srgbClr val="000000"/>
                </a:solidFill>
                <a:round/>
                <a:headEnd/>
                <a:tailEnd/>
              </a:ln>
            </p:spPr>
            <p:txBody>
              <a:bodyPr/>
              <a:lstStyle/>
              <a:p>
                <a:endParaRPr lang="zh-CN" altLang="en-US"/>
              </a:p>
            </p:txBody>
          </p:sp>
          <p:sp>
            <p:nvSpPr>
              <p:cNvPr id="46173" name="Line 12"/>
              <p:cNvSpPr>
                <a:spLocks noChangeShapeType="1"/>
              </p:cNvSpPr>
              <p:nvPr/>
            </p:nvSpPr>
            <p:spPr bwMode="auto">
              <a:xfrm>
                <a:off x="2931" y="1455"/>
                <a:ext cx="0" cy="1977"/>
              </a:xfrm>
              <a:prstGeom prst="line">
                <a:avLst/>
              </a:prstGeom>
              <a:noFill/>
              <a:ln w="28575">
                <a:solidFill>
                  <a:srgbClr val="000000"/>
                </a:solidFill>
                <a:round/>
                <a:headEnd/>
                <a:tailEnd/>
              </a:ln>
            </p:spPr>
            <p:txBody>
              <a:bodyPr/>
              <a:lstStyle/>
              <a:p>
                <a:endParaRPr lang="zh-CN" altLang="en-US"/>
              </a:p>
            </p:txBody>
          </p:sp>
          <p:sp>
            <p:nvSpPr>
              <p:cNvPr id="46174" name="Line 13"/>
              <p:cNvSpPr>
                <a:spLocks noChangeShapeType="1"/>
              </p:cNvSpPr>
              <p:nvPr/>
            </p:nvSpPr>
            <p:spPr bwMode="auto">
              <a:xfrm>
                <a:off x="3450" y="1455"/>
                <a:ext cx="0" cy="1977"/>
              </a:xfrm>
              <a:prstGeom prst="line">
                <a:avLst/>
              </a:prstGeom>
              <a:noFill/>
              <a:ln w="28575">
                <a:solidFill>
                  <a:srgbClr val="000000"/>
                </a:solidFill>
                <a:round/>
                <a:headEnd/>
                <a:tailEnd/>
              </a:ln>
            </p:spPr>
            <p:txBody>
              <a:bodyPr/>
              <a:lstStyle/>
              <a:p>
                <a:endParaRPr lang="zh-CN" altLang="en-US"/>
              </a:p>
            </p:txBody>
          </p:sp>
          <p:sp>
            <p:nvSpPr>
              <p:cNvPr id="46175" name="Line 14"/>
              <p:cNvSpPr>
                <a:spLocks noChangeShapeType="1"/>
              </p:cNvSpPr>
              <p:nvPr/>
            </p:nvSpPr>
            <p:spPr bwMode="auto">
              <a:xfrm>
                <a:off x="3969" y="1455"/>
                <a:ext cx="0" cy="1977"/>
              </a:xfrm>
              <a:prstGeom prst="line">
                <a:avLst/>
              </a:prstGeom>
              <a:noFill/>
              <a:ln w="28575">
                <a:solidFill>
                  <a:srgbClr val="000000"/>
                </a:solidFill>
                <a:round/>
                <a:headEnd/>
                <a:tailEnd/>
              </a:ln>
            </p:spPr>
            <p:txBody>
              <a:bodyPr/>
              <a:lstStyle/>
              <a:p>
                <a:endParaRPr lang="zh-CN" altLang="en-US"/>
              </a:p>
            </p:txBody>
          </p:sp>
          <p:sp>
            <p:nvSpPr>
              <p:cNvPr id="46176" name="Line 15"/>
              <p:cNvSpPr>
                <a:spLocks noChangeShapeType="1"/>
              </p:cNvSpPr>
              <p:nvPr/>
            </p:nvSpPr>
            <p:spPr bwMode="auto">
              <a:xfrm>
                <a:off x="4489" y="1455"/>
                <a:ext cx="0" cy="1977"/>
              </a:xfrm>
              <a:prstGeom prst="line">
                <a:avLst/>
              </a:prstGeom>
              <a:noFill/>
              <a:ln w="28575">
                <a:solidFill>
                  <a:srgbClr val="000000"/>
                </a:solidFill>
                <a:round/>
                <a:headEnd/>
                <a:tailEnd/>
              </a:ln>
            </p:spPr>
            <p:txBody>
              <a:bodyPr/>
              <a:lstStyle/>
              <a:p>
                <a:endParaRPr lang="zh-CN" altLang="en-US"/>
              </a:p>
            </p:txBody>
          </p:sp>
          <p:sp>
            <p:nvSpPr>
              <p:cNvPr id="46177" name="Rectangle 16"/>
              <p:cNvSpPr>
                <a:spLocks noChangeArrowheads="1"/>
              </p:cNvSpPr>
              <p:nvPr/>
            </p:nvSpPr>
            <p:spPr bwMode="auto">
              <a:xfrm>
                <a:off x="552" y="1269"/>
                <a:ext cx="764"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Information</a:t>
                </a:r>
                <a:endParaRPr lang="en-US" altLang="zh-CN" sz="1200">
                  <a:ea typeface="黑体" pitchFamily="49" charset="-122"/>
                </a:endParaRPr>
              </a:p>
            </p:txBody>
          </p:sp>
          <p:sp>
            <p:nvSpPr>
              <p:cNvPr id="46178" name="Rectangle 17"/>
              <p:cNvSpPr>
                <a:spLocks noChangeArrowheads="1"/>
              </p:cNvSpPr>
              <p:nvPr/>
            </p:nvSpPr>
            <p:spPr bwMode="auto">
              <a:xfrm>
                <a:off x="2295" y="1248"/>
                <a:ext cx="155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Distance to Reach Node</a:t>
                </a:r>
                <a:endParaRPr lang="en-US" altLang="zh-CN" sz="1200">
                  <a:ea typeface="黑体" pitchFamily="49" charset="-122"/>
                </a:endParaRPr>
              </a:p>
            </p:txBody>
          </p:sp>
          <p:sp>
            <p:nvSpPr>
              <p:cNvPr id="46179" name="Rectangle 18"/>
              <p:cNvSpPr>
                <a:spLocks noChangeArrowheads="1"/>
              </p:cNvSpPr>
              <p:nvPr/>
            </p:nvSpPr>
            <p:spPr bwMode="auto">
              <a:xfrm>
                <a:off x="478" y="1477"/>
                <a:ext cx="958"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Stored at Node</a:t>
                </a:r>
                <a:endParaRPr lang="en-US" altLang="zh-CN" sz="1200">
                  <a:ea typeface="黑体" pitchFamily="49" charset="-122"/>
                </a:endParaRPr>
              </a:p>
            </p:txBody>
          </p:sp>
          <p:sp>
            <p:nvSpPr>
              <p:cNvPr id="46180" name="Rectangle 19"/>
              <p:cNvSpPr>
                <a:spLocks noChangeArrowheads="1"/>
              </p:cNvSpPr>
              <p:nvPr/>
            </p:nvSpPr>
            <p:spPr bwMode="auto">
              <a:xfrm>
                <a:off x="1529" y="1471"/>
                <a:ext cx="115"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A</a:t>
                </a:r>
                <a:endParaRPr lang="en-US" altLang="zh-CN" sz="1200">
                  <a:ea typeface="黑体" pitchFamily="49" charset="-122"/>
                </a:endParaRPr>
              </a:p>
            </p:txBody>
          </p:sp>
          <p:sp>
            <p:nvSpPr>
              <p:cNvPr id="46181" name="Rectangle 20"/>
              <p:cNvSpPr>
                <a:spLocks noChangeArrowheads="1"/>
              </p:cNvSpPr>
              <p:nvPr/>
            </p:nvSpPr>
            <p:spPr bwMode="auto">
              <a:xfrm>
                <a:off x="2039" y="1471"/>
                <a:ext cx="106"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B</a:t>
                </a:r>
                <a:endParaRPr lang="en-US" altLang="zh-CN" sz="1200">
                  <a:ea typeface="黑体" pitchFamily="49" charset="-122"/>
                </a:endParaRPr>
              </a:p>
            </p:txBody>
          </p:sp>
          <p:sp>
            <p:nvSpPr>
              <p:cNvPr id="46182" name="Rectangle 21"/>
              <p:cNvSpPr>
                <a:spLocks noChangeArrowheads="1"/>
              </p:cNvSpPr>
              <p:nvPr/>
            </p:nvSpPr>
            <p:spPr bwMode="auto">
              <a:xfrm>
                <a:off x="2549" y="1471"/>
                <a:ext cx="106"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C</a:t>
                </a:r>
                <a:endParaRPr lang="en-US" altLang="zh-CN" sz="1200">
                  <a:ea typeface="黑体" pitchFamily="49" charset="-122"/>
                </a:endParaRPr>
              </a:p>
            </p:txBody>
          </p:sp>
          <p:sp>
            <p:nvSpPr>
              <p:cNvPr id="46183" name="Rectangle 22"/>
              <p:cNvSpPr>
                <a:spLocks noChangeArrowheads="1"/>
              </p:cNvSpPr>
              <p:nvPr/>
            </p:nvSpPr>
            <p:spPr bwMode="auto">
              <a:xfrm>
                <a:off x="3061" y="1471"/>
                <a:ext cx="115"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D</a:t>
                </a:r>
                <a:endParaRPr lang="en-US" altLang="zh-CN" sz="1200">
                  <a:ea typeface="黑体" pitchFamily="49" charset="-122"/>
                </a:endParaRPr>
              </a:p>
            </p:txBody>
          </p:sp>
          <p:sp>
            <p:nvSpPr>
              <p:cNvPr id="46184" name="Rectangle 23"/>
              <p:cNvSpPr>
                <a:spLocks noChangeArrowheads="1"/>
              </p:cNvSpPr>
              <p:nvPr/>
            </p:nvSpPr>
            <p:spPr bwMode="auto">
              <a:xfrm>
                <a:off x="3571" y="1471"/>
                <a:ext cx="98"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E</a:t>
                </a:r>
                <a:endParaRPr lang="en-US" altLang="zh-CN" sz="1200">
                  <a:ea typeface="黑体" pitchFamily="49" charset="-122"/>
                </a:endParaRPr>
              </a:p>
            </p:txBody>
          </p:sp>
          <p:sp>
            <p:nvSpPr>
              <p:cNvPr id="46185" name="Rectangle 24"/>
              <p:cNvSpPr>
                <a:spLocks noChangeArrowheads="1"/>
              </p:cNvSpPr>
              <p:nvPr/>
            </p:nvSpPr>
            <p:spPr bwMode="auto">
              <a:xfrm>
                <a:off x="4081" y="1471"/>
                <a:ext cx="88"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F</a:t>
                </a:r>
                <a:endParaRPr lang="en-US" altLang="zh-CN" sz="1200">
                  <a:ea typeface="黑体" pitchFamily="49" charset="-122"/>
                </a:endParaRPr>
              </a:p>
            </p:txBody>
          </p:sp>
          <p:sp>
            <p:nvSpPr>
              <p:cNvPr id="46186" name="Rectangle 25"/>
              <p:cNvSpPr>
                <a:spLocks noChangeArrowheads="1"/>
              </p:cNvSpPr>
              <p:nvPr/>
            </p:nvSpPr>
            <p:spPr bwMode="auto">
              <a:xfrm>
                <a:off x="4591" y="1471"/>
                <a:ext cx="115"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G</a:t>
                </a:r>
                <a:endParaRPr lang="en-US" altLang="zh-CN" sz="1200">
                  <a:ea typeface="黑体" pitchFamily="49" charset="-122"/>
                </a:endParaRPr>
              </a:p>
            </p:txBody>
          </p:sp>
          <p:sp>
            <p:nvSpPr>
              <p:cNvPr id="46187" name="Rectangle 26"/>
              <p:cNvSpPr>
                <a:spLocks noChangeArrowheads="1"/>
              </p:cNvSpPr>
              <p:nvPr/>
            </p:nvSpPr>
            <p:spPr bwMode="auto">
              <a:xfrm>
                <a:off x="1529" y="1708"/>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ea typeface="黑体" pitchFamily="49" charset="-122"/>
                </a:endParaRPr>
              </a:p>
            </p:txBody>
          </p:sp>
          <p:sp>
            <p:nvSpPr>
              <p:cNvPr id="46188" name="Rectangle 27"/>
              <p:cNvSpPr>
                <a:spLocks noChangeArrowheads="1"/>
              </p:cNvSpPr>
              <p:nvPr/>
            </p:nvSpPr>
            <p:spPr bwMode="auto">
              <a:xfrm>
                <a:off x="2039" y="1708"/>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189" name="Rectangle 28"/>
              <p:cNvSpPr>
                <a:spLocks noChangeArrowheads="1"/>
              </p:cNvSpPr>
              <p:nvPr/>
            </p:nvSpPr>
            <p:spPr bwMode="auto">
              <a:xfrm>
                <a:off x="2549" y="1708"/>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190" name="Rectangle 29"/>
              <p:cNvSpPr>
                <a:spLocks noChangeArrowheads="1"/>
              </p:cNvSpPr>
              <p:nvPr/>
            </p:nvSpPr>
            <p:spPr bwMode="auto">
              <a:xfrm>
                <a:off x="3061" y="1721"/>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191" name="Rectangle 30"/>
              <p:cNvSpPr>
                <a:spLocks noChangeArrowheads="1"/>
              </p:cNvSpPr>
              <p:nvPr/>
            </p:nvSpPr>
            <p:spPr bwMode="auto">
              <a:xfrm>
                <a:off x="3571" y="1708"/>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192" name="Rectangle 31"/>
              <p:cNvSpPr>
                <a:spLocks noChangeArrowheads="1"/>
              </p:cNvSpPr>
              <p:nvPr/>
            </p:nvSpPr>
            <p:spPr bwMode="auto">
              <a:xfrm>
                <a:off x="4081" y="1708"/>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193" name="Rectangle 32"/>
              <p:cNvSpPr>
                <a:spLocks noChangeArrowheads="1"/>
              </p:cNvSpPr>
              <p:nvPr/>
            </p:nvSpPr>
            <p:spPr bwMode="auto">
              <a:xfrm>
                <a:off x="4591" y="1721"/>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194" name="Rectangle 33"/>
              <p:cNvSpPr>
                <a:spLocks noChangeArrowheads="1"/>
              </p:cNvSpPr>
              <p:nvPr/>
            </p:nvSpPr>
            <p:spPr bwMode="auto">
              <a:xfrm>
                <a:off x="1529" y="1961"/>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195" name="Rectangle 34"/>
              <p:cNvSpPr>
                <a:spLocks noChangeArrowheads="1"/>
              </p:cNvSpPr>
              <p:nvPr/>
            </p:nvSpPr>
            <p:spPr bwMode="auto">
              <a:xfrm>
                <a:off x="2039" y="1961"/>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ea typeface="黑体" pitchFamily="49" charset="-122"/>
                </a:endParaRPr>
              </a:p>
            </p:txBody>
          </p:sp>
          <p:sp>
            <p:nvSpPr>
              <p:cNvPr id="46196" name="Rectangle 35"/>
              <p:cNvSpPr>
                <a:spLocks noChangeArrowheads="1"/>
              </p:cNvSpPr>
              <p:nvPr/>
            </p:nvSpPr>
            <p:spPr bwMode="auto">
              <a:xfrm>
                <a:off x="2549" y="1961"/>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197" name="Rectangle 36"/>
              <p:cNvSpPr>
                <a:spLocks noChangeArrowheads="1"/>
              </p:cNvSpPr>
              <p:nvPr/>
            </p:nvSpPr>
            <p:spPr bwMode="auto">
              <a:xfrm>
                <a:off x="3061" y="1974"/>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198" name="Rectangle 37"/>
              <p:cNvSpPr>
                <a:spLocks noChangeArrowheads="1"/>
              </p:cNvSpPr>
              <p:nvPr/>
            </p:nvSpPr>
            <p:spPr bwMode="auto">
              <a:xfrm>
                <a:off x="3571" y="1974"/>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199" name="Rectangle 38"/>
              <p:cNvSpPr>
                <a:spLocks noChangeArrowheads="1"/>
              </p:cNvSpPr>
              <p:nvPr/>
            </p:nvSpPr>
            <p:spPr bwMode="auto">
              <a:xfrm>
                <a:off x="4081" y="1974"/>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00" name="Rectangle 39"/>
              <p:cNvSpPr>
                <a:spLocks noChangeArrowheads="1"/>
              </p:cNvSpPr>
              <p:nvPr/>
            </p:nvSpPr>
            <p:spPr bwMode="auto">
              <a:xfrm>
                <a:off x="4591" y="1974"/>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01" name="Rectangle 40"/>
              <p:cNvSpPr>
                <a:spLocks noChangeArrowheads="1"/>
              </p:cNvSpPr>
              <p:nvPr/>
            </p:nvSpPr>
            <p:spPr bwMode="auto">
              <a:xfrm>
                <a:off x="1529" y="2214"/>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02" name="Rectangle 41"/>
              <p:cNvSpPr>
                <a:spLocks noChangeArrowheads="1"/>
              </p:cNvSpPr>
              <p:nvPr/>
            </p:nvSpPr>
            <p:spPr bwMode="auto">
              <a:xfrm>
                <a:off x="2039" y="2214"/>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03" name="Rectangle 42"/>
              <p:cNvSpPr>
                <a:spLocks noChangeArrowheads="1"/>
              </p:cNvSpPr>
              <p:nvPr/>
            </p:nvSpPr>
            <p:spPr bwMode="auto">
              <a:xfrm>
                <a:off x="2549" y="2214"/>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ea typeface="黑体" pitchFamily="49" charset="-122"/>
                </a:endParaRPr>
              </a:p>
            </p:txBody>
          </p:sp>
          <p:sp>
            <p:nvSpPr>
              <p:cNvPr id="46204" name="Rectangle 43"/>
              <p:cNvSpPr>
                <a:spLocks noChangeArrowheads="1"/>
              </p:cNvSpPr>
              <p:nvPr/>
            </p:nvSpPr>
            <p:spPr bwMode="auto">
              <a:xfrm>
                <a:off x="3061" y="2214"/>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05" name="Rectangle 44"/>
              <p:cNvSpPr>
                <a:spLocks noChangeArrowheads="1"/>
              </p:cNvSpPr>
              <p:nvPr/>
            </p:nvSpPr>
            <p:spPr bwMode="auto">
              <a:xfrm>
                <a:off x="3571" y="222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06" name="Rectangle 45"/>
              <p:cNvSpPr>
                <a:spLocks noChangeArrowheads="1"/>
              </p:cNvSpPr>
              <p:nvPr/>
            </p:nvSpPr>
            <p:spPr bwMode="auto">
              <a:xfrm>
                <a:off x="4081" y="222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07" name="Rectangle 46"/>
              <p:cNvSpPr>
                <a:spLocks noChangeArrowheads="1"/>
              </p:cNvSpPr>
              <p:nvPr/>
            </p:nvSpPr>
            <p:spPr bwMode="auto">
              <a:xfrm>
                <a:off x="4591" y="222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08" name="Rectangle 47"/>
              <p:cNvSpPr>
                <a:spLocks noChangeArrowheads="1"/>
              </p:cNvSpPr>
              <p:nvPr/>
            </p:nvSpPr>
            <p:spPr bwMode="auto">
              <a:xfrm>
                <a:off x="1529" y="247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09" name="Rectangle 48"/>
              <p:cNvSpPr>
                <a:spLocks noChangeArrowheads="1"/>
              </p:cNvSpPr>
              <p:nvPr/>
            </p:nvSpPr>
            <p:spPr bwMode="auto">
              <a:xfrm>
                <a:off x="2039" y="247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10" name="Rectangle 49"/>
              <p:cNvSpPr>
                <a:spLocks noChangeArrowheads="1"/>
              </p:cNvSpPr>
              <p:nvPr/>
            </p:nvSpPr>
            <p:spPr bwMode="auto">
              <a:xfrm>
                <a:off x="2549" y="2464"/>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11" name="Rectangle 50"/>
              <p:cNvSpPr>
                <a:spLocks noChangeArrowheads="1"/>
              </p:cNvSpPr>
              <p:nvPr/>
            </p:nvSpPr>
            <p:spPr bwMode="auto">
              <a:xfrm>
                <a:off x="3061" y="2464"/>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ea typeface="黑体" pitchFamily="49" charset="-122"/>
                </a:endParaRPr>
              </a:p>
            </p:txBody>
          </p:sp>
          <p:sp>
            <p:nvSpPr>
              <p:cNvPr id="46212" name="Rectangle 51"/>
              <p:cNvSpPr>
                <a:spLocks noChangeArrowheads="1"/>
              </p:cNvSpPr>
              <p:nvPr/>
            </p:nvSpPr>
            <p:spPr bwMode="auto">
              <a:xfrm>
                <a:off x="3571" y="247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13" name="Rectangle 52"/>
              <p:cNvSpPr>
                <a:spLocks noChangeArrowheads="1"/>
              </p:cNvSpPr>
              <p:nvPr/>
            </p:nvSpPr>
            <p:spPr bwMode="auto">
              <a:xfrm>
                <a:off x="4081" y="247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14" name="Rectangle 53"/>
              <p:cNvSpPr>
                <a:spLocks noChangeArrowheads="1"/>
              </p:cNvSpPr>
              <p:nvPr/>
            </p:nvSpPr>
            <p:spPr bwMode="auto">
              <a:xfrm>
                <a:off x="4591" y="2464"/>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15" name="Rectangle 54"/>
              <p:cNvSpPr>
                <a:spLocks noChangeArrowheads="1"/>
              </p:cNvSpPr>
              <p:nvPr/>
            </p:nvSpPr>
            <p:spPr bwMode="auto">
              <a:xfrm>
                <a:off x="1529" y="2717"/>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16" name="Rectangle 55"/>
              <p:cNvSpPr>
                <a:spLocks noChangeArrowheads="1"/>
              </p:cNvSpPr>
              <p:nvPr/>
            </p:nvSpPr>
            <p:spPr bwMode="auto">
              <a:xfrm>
                <a:off x="2039" y="2730"/>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17" name="Rectangle 56"/>
              <p:cNvSpPr>
                <a:spLocks noChangeArrowheads="1"/>
              </p:cNvSpPr>
              <p:nvPr/>
            </p:nvSpPr>
            <p:spPr bwMode="auto">
              <a:xfrm>
                <a:off x="2549" y="2730"/>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18" name="Rectangle 57"/>
              <p:cNvSpPr>
                <a:spLocks noChangeArrowheads="1"/>
              </p:cNvSpPr>
              <p:nvPr/>
            </p:nvSpPr>
            <p:spPr bwMode="auto">
              <a:xfrm>
                <a:off x="3061" y="2730"/>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19" name="Rectangle 58"/>
              <p:cNvSpPr>
                <a:spLocks noChangeArrowheads="1"/>
              </p:cNvSpPr>
              <p:nvPr/>
            </p:nvSpPr>
            <p:spPr bwMode="auto">
              <a:xfrm>
                <a:off x="3571" y="2717"/>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ea typeface="黑体" pitchFamily="49" charset="-122"/>
                </a:endParaRPr>
              </a:p>
            </p:txBody>
          </p:sp>
          <p:sp>
            <p:nvSpPr>
              <p:cNvPr id="46220" name="Rectangle 59"/>
              <p:cNvSpPr>
                <a:spLocks noChangeArrowheads="1"/>
              </p:cNvSpPr>
              <p:nvPr/>
            </p:nvSpPr>
            <p:spPr bwMode="auto">
              <a:xfrm>
                <a:off x="4081" y="2730"/>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21" name="Rectangle 60"/>
              <p:cNvSpPr>
                <a:spLocks noChangeArrowheads="1"/>
              </p:cNvSpPr>
              <p:nvPr/>
            </p:nvSpPr>
            <p:spPr bwMode="auto">
              <a:xfrm>
                <a:off x="4591" y="2730"/>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22" name="Rectangle 61"/>
              <p:cNvSpPr>
                <a:spLocks noChangeArrowheads="1"/>
              </p:cNvSpPr>
              <p:nvPr/>
            </p:nvSpPr>
            <p:spPr bwMode="auto">
              <a:xfrm>
                <a:off x="1529" y="2970"/>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23" name="Rectangle 62"/>
              <p:cNvSpPr>
                <a:spLocks noChangeArrowheads="1"/>
              </p:cNvSpPr>
              <p:nvPr/>
            </p:nvSpPr>
            <p:spPr bwMode="auto">
              <a:xfrm>
                <a:off x="2039" y="2983"/>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24" name="Rectangle 63"/>
              <p:cNvSpPr>
                <a:spLocks noChangeArrowheads="1"/>
              </p:cNvSpPr>
              <p:nvPr/>
            </p:nvSpPr>
            <p:spPr bwMode="auto">
              <a:xfrm>
                <a:off x="2549" y="2983"/>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25" name="Rectangle 64"/>
              <p:cNvSpPr>
                <a:spLocks noChangeArrowheads="1"/>
              </p:cNvSpPr>
              <p:nvPr/>
            </p:nvSpPr>
            <p:spPr bwMode="auto">
              <a:xfrm>
                <a:off x="3061" y="2983"/>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26" name="Rectangle 65"/>
              <p:cNvSpPr>
                <a:spLocks noChangeArrowheads="1"/>
              </p:cNvSpPr>
              <p:nvPr/>
            </p:nvSpPr>
            <p:spPr bwMode="auto">
              <a:xfrm>
                <a:off x="3571" y="2983"/>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27" name="Rectangle 66"/>
              <p:cNvSpPr>
                <a:spLocks noChangeArrowheads="1"/>
              </p:cNvSpPr>
              <p:nvPr/>
            </p:nvSpPr>
            <p:spPr bwMode="auto">
              <a:xfrm>
                <a:off x="4081" y="2970"/>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ea typeface="黑体" pitchFamily="49" charset="-122"/>
                </a:endParaRPr>
              </a:p>
            </p:txBody>
          </p:sp>
          <p:sp>
            <p:nvSpPr>
              <p:cNvPr id="46228" name="Rectangle 67"/>
              <p:cNvSpPr>
                <a:spLocks noChangeArrowheads="1"/>
              </p:cNvSpPr>
              <p:nvPr/>
            </p:nvSpPr>
            <p:spPr bwMode="auto">
              <a:xfrm>
                <a:off x="4591" y="2970"/>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grpSp>
            <p:nvGrpSpPr>
              <p:cNvPr id="46229" name="Group 68"/>
              <p:cNvGrpSpPr>
                <a:grpSpLocks/>
              </p:cNvGrpSpPr>
              <p:nvPr/>
            </p:nvGrpSpPr>
            <p:grpSpPr bwMode="auto">
              <a:xfrm>
                <a:off x="720" y="1728"/>
                <a:ext cx="115" cy="1694"/>
                <a:chOff x="256" y="1708"/>
                <a:chExt cx="115" cy="1694"/>
              </a:xfrm>
            </p:grpSpPr>
            <p:sp>
              <p:nvSpPr>
                <p:cNvPr id="46237" name="Rectangle 69"/>
                <p:cNvSpPr>
                  <a:spLocks noChangeArrowheads="1"/>
                </p:cNvSpPr>
                <p:nvPr/>
              </p:nvSpPr>
              <p:spPr bwMode="auto">
                <a:xfrm>
                  <a:off x="256" y="1708"/>
                  <a:ext cx="115"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A</a:t>
                  </a:r>
                  <a:endParaRPr lang="en-US" altLang="zh-CN" sz="1200">
                    <a:ea typeface="黑体" pitchFamily="49" charset="-122"/>
                  </a:endParaRPr>
                </a:p>
              </p:txBody>
            </p:sp>
            <p:sp>
              <p:nvSpPr>
                <p:cNvPr id="46238" name="Rectangle 70"/>
                <p:cNvSpPr>
                  <a:spLocks noChangeArrowheads="1"/>
                </p:cNvSpPr>
                <p:nvPr/>
              </p:nvSpPr>
              <p:spPr bwMode="auto">
                <a:xfrm>
                  <a:off x="256" y="1961"/>
                  <a:ext cx="106"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B</a:t>
                  </a:r>
                  <a:endParaRPr lang="en-US" altLang="zh-CN" sz="1200">
                    <a:ea typeface="黑体" pitchFamily="49" charset="-122"/>
                  </a:endParaRPr>
                </a:p>
              </p:txBody>
            </p:sp>
            <p:sp>
              <p:nvSpPr>
                <p:cNvPr id="46239" name="Rectangle 71"/>
                <p:cNvSpPr>
                  <a:spLocks noChangeArrowheads="1"/>
                </p:cNvSpPr>
                <p:nvPr/>
              </p:nvSpPr>
              <p:spPr bwMode="auto">
                <a:xfrm>
                  <a:off x="256" y="2214"/>
                  <a:ext cx="106"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C</a:t>
                  </a:r>
                  <a:endParaRPr lang="en-US" altLang="zh-CN" sz="1200">
                    <a:ea typeface="黑体" pitchFamily="49" charset="-122"/>
                  </a:endParaRPr>
                </a:p>
              </p:txBody>
            </p:sp>
            <p:sp>
              <p:nvSpPr>
                <p:cNvPr id="46240" name="Rectangle 72"/>
                <p:cNvSpPr>
                  <a:spLocks noChangeArrowheads="1"/>
                </p:cNvSpPr>
                <p:nvPr/>
              </p:nvSpPr>
              <p:spPr bwMode="auto">
                <a:xfrm>
                  <a:off x="256" y="2464"/>
                  <a:ext cx="115"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D</a:t>
                  </a:r>
                  <a:endParaRPr lang="en-US" altLang="zh-CN" sz="1200">
                    <a:ea typeface="黑体" pitchFamily="49" charset="-122"/>
                  </a:endParaRPr>
                </a:p>
              </p:txBody>
            </p:sp>
            <p:sp>
              <p:nvSpPr>
                <p:cNvPr id="46241" name="Rectangle 73"/>
                <p:cNvSpPr>
                  <a:spLocks noChangeArrowheads="1"/>
                </p:cNvSpPr>
                <p:nvPr/>
              </p:nvSpPr>
              <p:spPr bwMode="auto">
                <a:xfrm>
                  <a:off x="256" y="2717"/>
                  <a:ext cx="98"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E</a:t>
                  </a:r>
                  <a:endParaRPr lang="en-US" altLang="zh-CN" sz="1200">
                    <a:ea typeface="黑体" pitchFamily="49" charset="-122"/>
                  </a:endParaRPr>
                </a:p>
              </p:txBody>
            </p:sp>
            <p:sp>
              <p:nvSpPr>
                <p:cNvPr id="46242" name="Rectangle 74"/>
                <p:cNvSpPr>
                  <a:spLocks noChangeArrowheads="1"/>
                </p:cNvSpPr>
                <p:nvPr/>
              </p:nvSpPr>
              <p:spPr bwMode="auto">
                <a:xfrm>
                  <a:off x="256" y="2970"/>
                  <a:ext cx="88"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F</a:t>
                  </a:r>
                  <a:endParaRPr lang="en-US" altLang="zh-CN" sz="1200">
                    <a:ea typeface="黑体" pitchFamily="49" charset="-122"/>
                  </a:endParaRPr>
                </a:p>
              </p:txBody>
            </p:sp>
            <p:sp>
              <p:nvSpPr>
                <p:cNvPr id="46243" name="Rectangle 75"/>
                <p:cNvSpPr>
                  <a:spLocks noChangeArrowheads="1"/>
                </p:cNvSpPr>
                <p:nvPr/>
              </p:nvSpPr>
              <p:spPr bwMode="auto">
                <a:xfrm>
                  <a:off x="256" y="3223"/>
                  <a:ext cx="115"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G</a:t>
                  </a:r>
                  <a:endParaRPr lang="en-US" altLang="zh-CN" sz="1200">
                    <a:ea typeface="黑体" pitchFamily="49" charset="-122"/>
                  </a:endParaRPr>
                </a:p>
              </p:txBody>
            </p:sp>
          </p:grpSp>
          <p:sp>
            <p:nvSpPr>
              <p:cNvPr id="46230" name="Rectangle 76"/>
              <p:cNvSpPr>
                <a:spLocks noChangeArrowheads="1"/>
              </p:cNvSpPr>
              <p:nvPr/>
            </p:nvSpPr>
            <p:spPr bwMode="auto">
              <a:xfrm>
                <a:off x="1529" y="323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31" name="Rectangle 77"/>
              <p:cNvSpPr>
                <a:spLocks noChangeArrowheads="1"/>
              </p:cNvSpPr>
              <p:nvPr/>
            </p:nvSpPr>
            <p:spPr bwMode="auto">
              <a:xfrm>
                <a:off x="2039" y="323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32" name="Rectangle 78"/>
              <p:cNvSpPr>
                <a:spLocks noChangeArrowheads="1"/>
              </p:cNvSpPr>
              <p:nvPr/>
            </p:nvSpPr>
            <p:spPr bwMode="auto">
              <a:xfrm>
                <a:off x="2549" y="323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33" name="Rectangle 79"/>
              <p:cNvSpPr>
                <a:spLocks noChangeArrowheads="1"/>
              </p:cNvSpPr>
              <p:nvPr/>
            </p:nvSpPr>
            <p:spPr bwMode="auto">
              <a:xfrm>
                <a:off x="3061" y="3223"/>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34" name="Rectangle 80"/>
              <p:cNvSpPr>
                <a:spLocks noChangeArrowheads="1"/>
              </p:cNvSpPr>
              <p:nvPr/>
            </p:nvSpPr>
            <p:spPr bwMode="auto">
              <a:xfrm>
                <a:off x="3571" y="3237"/>
                <a:ext cx="159"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宋体" pitchFamily="2" charset="-122"/>
                  </a:rPr>
                  <a:t>∞</a:t>
                </a:r>
                <a:endParaRPr lang="en-US" altLang="zh-CN" sz="1200">
                  <a:ea typeface="黑体" pitchFamily="49" charset="-122"/>
                </a:endParaRPr>
              </a:p>
            </p:txBody>
          </p:sp>
          <p:sp>
            <p:nvSpPr>
              <p:cNvPr id="46235" name="Rectangle 81"/>
              <p:cNvSpPr>
                <a:spLocks noChangeArrowheads="1"/>
              </p:cNvSpPr>
              <p:nvPr/>
            </p:nvSpPr>
            <p:spPr bwMode="auto">
              <a:xfrm>
                <a:off x="4081" y="3223"/>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ea typeface="黑体" pitchFamily="49" charset="-122"/>
                </a:endParaRPr>
              </a:p>
            </p:txBody>
          </p:sp>
          <p:sp>
            <p:nvSpPr>
              <p:cNvPr id="46236" name="Rectangle 82"/>
              <p:cNvSpPr>
                <a:spLocks noChangeArrowheads="1"/>
              </p:cNvSpPr>
              <p:nvPr/>
            </p:nvSpPr>
            <p:spPr bwMode="auto">
              <a:xfrm>
                <a:off x="4591" y="3223"/>
                <a:ext cx="80" cy="179"/>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ea typeface="黑体" pitchFamily="49" charset="-122"/>
                </a:endParaRPr>
              </a:p>
            </p:txBody>
          </p:sp>
        </p:grpSp>
        <p:sp>
          <p:nvSpPr>
            <p:cNvPr id="46166" name="Line 83"/>
            <p:cNvSpPr>
              <a:spLocks noChangeShapeType="1"/>
            </p:cNvSpPr>
            <p:nvPr/>
          </p:nvSpPr>
          <p:spPr bwMode="auto">
            <a:xfrm>
              <a:off x="672" y="3312"/>
              <a:ext cx="4512" cy="0"/>
            </a:xfrm>
            <a:prstGeom prst="line">
              <a:avLst/>
            </a:prstGeom>
            <a:noFill/>
            <a:ln w="38100">
              <a:solidFill>
                <a:schemeClr val="tx1"/>
              </a:solidFill>
              <a:round/>
              <a:headEnd/>
              <a:tailEnd/>
            </a:ln>
          </p:spPr>
          <p:txBody>
            <a:bodyPr wrap="none" anchor="ctr"/>
            <a:lstStyle/>
            <a:p>
              <a:endParaRPr lang="zh-CN" altLang="en-US"/>
            </a:p>
          </p:txBody>
        </p:sp>
      </p:grpSp>
      <p:grpSp>
        <p:nvGrpSpPr>
          <p:cNvPr id="46086" name="Group 4"/>
          <p:cNvGrpSpPr>
            <a:grpSpLocks/>
          </p:cNvGrpSpPr>
          <p:nvPr/>
        </p:nvGrpSpPr>
        <p:grpSpPr bwMode="auto">
          <a:xfrm>
            <a:off x="4787900" y="4071938"/>
            <a:ext cx="4227513" cy="1644650"/>
            <a:chOff x="512" y="960"/>
            <a:chExt cx="4672" cy="2289"/>
          </a:xfrm>
        </p:grpSpPr>
        <p:sp>
          <p:nvSpPr>
            <p:cNvPr id="46087" name="Line 5"/>
            <p:cNvSpPr>
              <a:spLocks noChangeShapeType="1"/>
            </p:cNvSpPr>
            <p:nvPr/>
          </p:nvSpPr>
          <p:spPr bwMode="auto">
            <a:xfrm>
              <a:off x="512" y="960"/>
              <a:ext cx="4464" cy="0"/>
            </a:xfrm>
            <a:prstGeom prst="line">
              <a:avLst/>
            </a:prstGeom>
            <a:noFill/>
            <a:ln w="28575">
              <a:solidFill>
                <a:srgbClr val="000000"/>
              </a:solidFill>
              <a:round/>
              <a:headEnd/>
              <a:tailEnd/>
            </a:ln>
          </p:spPr>
          <p:txBody>
            <a:bodyPr/>
            <a:lstStyle/>
            <a:p>
              <a:endParaRPr lang="zh-CN" altLang="en-US"/>
            </a:p>
          </p:txBody>
        </p:sp>
        <p:sp>
          <p:nvSpPr>
            <p:cNvPr id="46088" name="Line 6"/>
            <p:cNvSpPr>
              <a:spLocks noChangeShapeType="1"/>
            </p:cNvSpPr>
            <p:nvPr/>
          </p:nvSpPr>
          <p:spPr bwMode="auto">
            <a:xfrm>
              <a:off x="512" y="1470"/>
              <a:ext cx="4464" cy="0"/>
            </a:xfrm>
            <a:prstGeom prst="line">
              <a:avLst/>
            </a:prstGeom>
            <a:noFill/>
            <a:ln w="28575">
              <a:solidFill>
                <a:srgbClr val="000000"/>
              </a:solidFill>
              <a:round/>
              <a:headEnd/>
              <a:tailEnd/>
            </a:ln>
          </p:spPr>
          <p:txBody>
            <a:bodyPr/>
            <a:lstStyle/>
            <a:p>
              <a:endParaRPr lang="zh-CN" altLang="en-US"/>
            </a:p>
          </p:txBody>
        </p:sp>
        <p:sp>
          <p:nvSpPr>
            <p:cNvPr id="46089" name="Line 7"/>
            <p:cNvSpPr>
              <a:spLocks noChangeShapeType="1"/>
            </p:cNvSpPr>
            <p:nvPr/>
          </p:nvSpPr>
          <p:spPr bwMode="auto">
            <a:xfrm>
              <a:off x="1654" y="960"/>
              <a:ext cx="0" cy="2232"/>
            </a:xfrm>
            <a:prstGeom prst="line">
              <a:avLst/>
            </a:prstGeom>
            <a:noFill/>
            <a:ln w="28575">
              <a:solidFill>
                <a:srgbClr val="000000"/>
              </a:solidFill>
              <a:round/>
              <a:headEnd/>
              <a:tailEnd/>
            </a:ln>
          </p:spPr>
          <p:txBody>
            <a:bodyPr/>
            <a:lstStyle/>
            <a:p>
              <a:endParaRPr lang="zh-CN" altLang="en-US"/>
            </a:p>
          </p:txBody>
        </p:sp>
        <p:sp>
          <p:nvSpPr>
            <p:cNvPr id="46090" name="Line 8"/>
            <p:cNvSpPr>
              <a:spLocks noChangeShapeType="1"/>
            </p:cNvSpPr>
            <p:nvPr/>
          </p:nvSpPr>
          <p:spPr bwMode="auto">
            <a:xfrm>
              <a:off x="1654" y="1215"/>
              <a:ext cx="3322" cy="0"/>
            </a:xfrm>
            <a:prstGeom prst="line">
              <a:avLst/>
            </a:prstGeom>
            <a:noFill/>
            <a:ln w="28575">
              <a:solidFill>
                <a:srgbClr val="000000"/>
              </a:solidFill>
              <a:round/>
              <a:headEnd/>
              <a:tailEnd/>
            </a:ln>
          </p:spPr>
          <p:txBody>
            <a:bodyPr/>
            <a:lstStyle/>
            <a:p>
              <a:endParaRPr lang="zh-CN" altLang="en-US"/>
            </a:p>
          </p:txBody>
        </p:sp>
        <p:sp>
          <p:nvSpPr>
            <p:cNvPr id="46091" name="Line 9"/>
            <p:cNvSpPr>
              <a:spLocks noChangeShapeType="1"/>
            </p:cNvSpPr>
            <p:nvPr/>
          </p:nvSpPr>
          <p:spPr bwMode="auto">
            <a:xfrm>
              <a:off x="2069" y="1215"/>
              <a:ext cx="0" cy="1977"/>
            </a:xfrm>
            <a:prstGeom prst="line">
              <a:avLst/>
            </a:prstGeom>
            <a:noFill/>
            <a:ln w="28575">
              <a:solidFill>
                <a:srgbClr val="000000"/>
              </a:solidFill>
              <a:round/>
              <a:headEnd/>
              <a:tailEnd/>
            </a:ln>
          </p:spPr>
          <p:txBody>
            <a:bodyPr/>
            <a:lstStyle/>
            <a:p>
              <a:endParaRPr lang="zh-CN" altLang="en-US"/>
            </a:p>
          </p:txBody>
        </p:sp>
        <p:sp>
          <p:nvSpPr>
            <p:cNvPr id="46092" name="Line 10"/>
            <p:cNvSpPr>
              <a:spLocks noChangeShapeType="1"/>
            </p:cNvSpPr>
            <p:nvPr/>
          </p:nvSpPr>
          <p:spPr bwMode="auto">
            <a:xfrm>
              <a:off x="2588" y="1215"/>
              <a:ext cx="0" cy="1977"/>
            </a:xfrm>
            <a:prstGeom prst="line">
              <a:avLst/>
            </a:prstGeom>
            <a:noFill/>
            <a:ln w="28575">
              <a:solidFill>
                <a:srgbClr val="000000"/>
              </a:solidFill>
              <a:round/>
              <a:headEnd/>
              <a:tailEnd/>
            </a:ln>
          </p:spPr>
          <p:txBody>
            <a:bodyPr/>
            <a:lstStyle/>
            <a:p>
              <a:endParaRPr lang="zh-CN" altLang="en-US"/>
            </a:p>
          </p:txBody>
        </p:sp>
        <p:sp>
          <p:nvSpPr>
            <p:cNvPr id="46093" name="Line 11"/>
            <p:cNvSpPr>
              <a:spLocks noChangeShapeType="1"/>
            </p:cNvSpPr>
            <p:nvPr/>
          </p:nvSpPr>
          <p:spPr bwMode="auto">
            <a:xfrm>
              <a:off x="3107" y="1215"/>
              <a:ext cx="0" cy="1977"/>
            </a:xfrm>
            <a:prstGeom prst="line">
              <a:avLst/>
            </a:prstGeom>
            <a:noFill/>
            <a:ln w="28575">
              <a:solidFill>
                <a:srgbClr val="000000"/>
              </a:solidFill>
              <a:round/>
              <a:headEnd/>
              <a:tailEnd/>
            </a:ln>
          </p:spPr>
          <p:txBody>
            <a:bodyPr/>
            <a:lstStyle/>
            <a:p>
              <a:endParaRPr lang="zh-CN" altLang="en-US"/>
            </a:p>
          </p:txBody>
        </p:sp>
        <p:sp>
          <p:nvSpPr>
            <p:cNvPr id="46094" name="Line 12"/>
            <p:cNvSpPr>
              <a:spLocks noChangeShapeType="1"/>
            </p:cNvSpPr>
            <p:nvPr/>
          </p:nvSpPr>
          <p:spPr bwMode="auto">
            <a:xfrm>
              <a:off x="3626" y="1215"/>
              <a:ext cx="0" cy="1977"/>
            </a:xfrm>
            <a:prstGeom prst="line">
              <a:avLst/>
            </a:prstGeom>
            <a:noFill/>
            <a:ln w="28575">
              <a:solidFill>
                <a:srgbClr val="000000"/>
              </a:solidFill>
              <a:round/>
              <a:headEnd/>
              <a:tailEnd/>
            </a:ln>
          </p:spPr>
          <p:txBody>
            <a:bodyPr/>
            <a:lstStyle/>
            <a:p>
              <a:endParaRPr lang="zh-CN" altLang="en-US"/>
            </a:p>
          </p:txBody>
        </p:sp>
        <p:sp>
          <p:nvSpPr>
            <p:cNvPr id="46095" name="Line 13"/>
            <p:cNvSpPr>
              <a:spLocks noChangeShapeType="1"/>
            </p:cNvSpPr>
            <p:nvPr/>
          </p:nvSpPr>
          <p:spPr bwMode="auto">
            <a:xfrm>
              <a:off x="4145" y="1215"/>
              <a:ext cx="0" cy="1977"/>
            </a:xfrm>
            <a:prstGeom prst="line">
              <a:avLst/>
            </a:prstGeom>
            <a:noFill/>
            <a:ln w="28575">
              <a:solidFill>
                <a:srgbClr val="000000"/>
              </a:solidFill>
              <a:round/>
              <a:headEnd/>
              <a:tailEnd/>
            </a:ln>
          </p:spPr>
          <p:txBody>
            <a:bodyPr/>
            <a:lstStyle/>
            <a:p>
              <a:endParaRPr lang="zh-CN" altLang="en-US"/>
            </a:p>
          </p:txBody>
        </p:sp>
        <p:sp>
          <p:nvSpPr>
            <p:cNvPr id="46096" name="Line 14"/>
            <p:cNvSpPr>
              <a:spLocks noChangeShapeType="1"/>
            </p:cNvSpPr>
            <p:nvPr/>
          </p:nvSpPr>
          <p:spPr bwMode="auto">
            <a:xfrm>
              <a:off x="4665" y="1215"/>
              <a:ext cx="0" cy="1977"/>
            </a:xfrm>
            <a:prstGeom prst="line">
              <a:avLst/>
            </a:prstGeom>
            <a:noFill/>
            <a:ln w="28575">
              <a:solidFill>
                <a:srgbClr val="000000"/>
              </a:solidFill>
              <a:round/>
              <a:headEnd/>
              <a:tailEnd/>
            </a:ln>
          </p:spPr>
          <p:txBody>
            <a:bodyPr/>
            <a:lstStyle/>
            <a:p>
              <a:endParaRPr lang="zh-CN" altLang="en-US"/>
            </a:p>
          </p:txBody>
        </p:sp>
        <p:sp>
          <p:nvSpPr>
            <p:cNvPr id="46097" name="Rectangle 15"/>
            <p:cNvSpPr>
              <a:spLocks noChangeArrowheads="1"/>
            </p:cNvSpPr>
            <p:nvPr/>
          </p:nvSpPr>
          <p:spPr bwMode="auto">
            <a:xfrm>
              <a:off x="748" y="960"/>
              <a:ext cx="776"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Information</a:t>
              </a:r>
              <a:endParaRPr lang="en-US" altLang="zh-CN" sz="1200">
                <a:latin typeface="Times New Roman" pitchFamily="18" charset="0"/>
                <a:ea typeface="黑体" pitchFamily="49" charset="-122"/>
              </a:endParaRPr>
            </a:p>
          </p:txBody>
        </p:sp>
        <p:sp>
          <p:nvSpPr>
            <p:cNvPr id="46098" name="Rectangle 16"/>
            <p:cNvSpPr>
              <a:spLocks noChangeArrowheads="1"/>
            </p:cNvSpPr>
            <p:nvPr/>
          </p:nvSpPr>
          <p:spPr bwMode="auto">
            <a:xfrm>
              <a:off x="2471" y="1008"/>
              <a:ext cx="1574"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Distance to Reach Node</a:t>
              </a:r>
              <a:endParaRPr lang="en-US" altLang="zh-CN" sz="1200">
                <a:latin typeface="Times New Roman" pitchFamily="18" charset="0"/>
                <a:ea typeface="黑体" pitchFamily="49" charset="-122"/>
              </a:endParaRPr>
            </a:p>
          </p:txBody>
        </p:sp>
        <p:sp>
          <p:nvSpPr>
            <p:cNvPr id="46099" name="Rectangle 17"/>
            <p:cNvSpPr>
              <a:spLocks noChangeArrowheads="1"/>
            </p:cNvSpPr>
            <p:nvPr/>
          </p:nvSpPr>
          <p:spPr bwMode="auto">
            <a:xfrm>
              <a:off x="669" y="1159"/>
              <a:ext cx="974"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Stored at Node</a:t>
              </a:r>
              <a:endParaRPr lang="en-US" altLang="zh-CN" sz="1200">
                <a:latin typeface="Times New Roman" pitchFamily="18" charset="0"/>
                <a:ea typeface="黑体" pitchFamily="49" charset="-122"/>
              </a:endParaRPr>
            </a:p>
          </p:txBody>
        </p:sp>
        <p:sp>
          <p:nvSpPr>
            <p:cNvPr id="46100" name="Rectangle 18"/>
            <p:cNvSpPr>
              <a:spLocks noChangeArrowheads="1"/>
            </p:cNvSpPr>
            <p:nvPr/>
          </p:nvSpPr>
          <p:spPr bwMode="auto">
            <a:xfrm>
              <a:off x="1705" y="1231"/>
              <a:ext cx="116"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A</a:t>
              </a:r>
              <a:endParaRPr lang="en-US" altLang="zh-CN" sz="1200">
                <a:latin typeface="Times New Roman" pitchFamily="18" charset="0"/>
                <a:ea typeface="黑体" pitchFamily="49" charset="-122"/>
              </a:endParaRPr>
            </a:p>
          </p:txBody>
        </p:sp>
        <p:sp>
          <p:nvSpPr>
            <p:cNvPr id="46101" name="Rectangle 19"/>
            <p:cNvSpPr>
              <a:spLocks noChangeArrowheads="1"/>
            </p:cNvSpPr>
            <p:nvPr/>
          </p:nvSpPr>
          <p:spPr bwMode="auto">
            <a:xfrm>
              <a:off x="2215" y="1231"/>
              <a:ext cx="108"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B</a:t>
              </a:r>
              <a:endParaRPr lang="en-US" altLang="zh-CN" sz="1200">
                <a:latin typeface="Times New Roman" pitchFamily="18" charset="0"/>
                <a:ea typeface="黑体" pitchFamily="49" charset="-122"/>
              </a:endParaRPr>
            </a:p>
          </p:txBody>
        </p:sp>
        <p:sp>
          <p:nvSpPr>
            <p:cNvPr id="46102" name="Rectangle 20"/>
            <p:cNvSpPr>
              <a:spLocks noChangeArrowheads="1"/>
            </p:cNvSpPr>
            <p:nvPr/>
          </p:nvSpPr>
          <p:spPr bwMode="auto">
            <a:xfrm>
              <a:off x="2725" y="1231"/>
              <a:ext cx="108"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C</a:t>
              </a:r>
              <a:endParaRPr lang="en-US" altLang="zh-CN" sz="1200">
                <a:latin typeface="Times New Roman" pitchFamily="18" charset="0"/>
                <a:ea typeface="黑体" pitchFamily="49" charset="-122"/>
              </a:endParaRPr>
            </a:p>
          </p:txBody>
        </p:sp>
        <p:sp>
          <p:nvSpPr>
            <p:cNvPr id="46103" name="Rectangle 21"/>
            <p:cNvSpPr>
              <a:spLocks noChangeArrowheads="1"/>
            </p:cNvSpPr>
            <p:nvPr/>
          </p:nvSpPr>
          <p:spPr bwMode="auto">
            <a:xfrm>
              <a:off x="3237" y="1231"/>
              <a:ext cx="116"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D</a:t>
              </a:r>
              <a:endParaRPr lang="en-US" altLang="zh-CN" sz="1200">
                <a:latin typeface="Times New Roman" pitchFamily="18" charset="0"/>
                <a:ea typeface="黑体" pitchFamily="49" charset="-122"/>
              </a:endParaRPr>
            </a:p>
          </p:txBody>
        </p:sp>
        <p:sp>
          <p:nvSpPr>
            <p:cNvPr id="46104" name="Rectangle 22"/>
            <p:cNvSpPr>
              <a:spLocks noChangeArrowheads="1"/>
            </p:cNvSpPr>
            <p:nvPr/>
          </p:nvSpPr>
          <p:spPr bwMode="auto">
            <a:xfrm>
              <a:off x="3747" y="1231"/>
              <a:ext cx="100"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E</a:t>
              </a:r>
              <a:endParaRPr lang="en-US" altLang="zh-CN" sz="1200">
                <a:latin typeface="Times New Roman" pitchFamily="18" charset="0"/>
                <a:ea typeface="黑体" pitchFamily="49" charset="-122"/>
              </a:endParaRPr>
            </a:p>
          </p:txBody>
        </p:sp>
        <p:sp>
          <p:nvSpPr>
            <p:cNvPr id="46105" name="Rectangle 23"/>
            <p:cNvSpPr>
              <a:spLocks noChangeArrowheads="1"/>
            </p:cNvSpPr>
            <p:nvPr/>
          </p:nvSpPr>
          <p:spPr bwMode="auto">
            <a:xfrm>
              <a:off x="4257" y="1231"/>
              <a:ext cx="89"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F</a:t>
              </a:r>
              <a:endParaRPr lang="en-US" altLang="zh-CN" sz="1200">
                <a:latin typeface="Times New Roman" pitchFamily="18" charset="0"/>
                <a:ea typeface="黑体" pitchFamily="49" charset="-122"/>
              </a:endParaRPr>
            </a:p>
          </p:txBody>
        </p:sp>
        <p:sp>
          <p:nvSpPr>
            <p:cNvPr id="46106" name="Rectangle 24"/>
            <p:cNvSpPr>
              <a:spLocks noChangeArrowheads="1"/>
            </p:cNvSpPr>
            <p:nvPr/>
          </p:nvSpPr>
          <p:spPr bwMode="auto">
            <a:xfrm>
              <a:off x="4767" y="1231"/>
              <a:ext cx="116"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G</a:t>
              </a:r>
              <a:endParaRPr lang="en-US" altLang="zh-CN" sz="1200">
                <a:latin typeface="Times New Roman" pitchFamily="18" charset="0"/>
                <a:ea typeface="黑体" pitchFamily="49" charset="-122"/>
              </a:endParaRPr>
            </a:p>
          </p:txBody>
        </p:sp>
        <p:sp>
          <p:nvSpPr>
            <p:cNvPr id="46107" name="Rectangle 25"/>
            <p:cNvSpPr>
              <a:spLocks noChangeArrowheads="1"/>
            </p:cNvSpPr>
            <p:nvPr/>
          </p:nvSpPr>
          <p:spPr bwMode="auto">
            <a:xfrm>
              <a:off x="1705" y="1468"/>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latin typeface="Times New Roman" pitchFamily="18" charset="0"/>
                <a:ea typeface="黑体" pitchFamily="49" charset="-122"/>
              </a:endParaRPr>
            </a:p>
          </p:txBody>
        </p:sp>
        <p:sp>
          <p:nvSpPr>
            <p:cNvPr id="46108" name="Rectangle 26"/>
            <p:cNvSpPr>
              <a:spLocks noChangeArrowheads="1"/>
            </p:cNvSpPr>
            <p:nvPr/>
          </p:nvSpPr>
          <p:spPr bwMode="auto">
            <a:xfrm>
              <a:off x="2215" y="1468"/>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09" name="Rectangle 27"/>
            <p:cNvSpPr>
              <a:spLocks noChangeArrowheads="1"/>
            </p:cNvSpPr>
            <p:nvPr/>
          </p:nvSpPr>
          <p:spPr bwMode="auto">
            <a:xfrm>
              <a:off x="2725" y="1468"/>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10" name="Rectangle 28"/>
            <p:cNvSpPr>
              <a:spLocks noChangeArrowheads="1"/>
            </p:cNvSpPr>
            <p:nvPr/>
          </p:nvSpPr>
          <p:spPr bwMode="auto">
            <a:xfrm>
              <a:off x="3237" y="1481"/>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11" name="Rectangle 29"/>
            <p:cNvSpPr>
              <a:spLocks noChangeArrowheads="1"/>
            </p:cNvSpPr>
            <p:nvPr/>
          </p:nvSpPr>
          <p:spPr bwMode="auto">
            <a:xfrm>
              <a:off x="3747" y="1468"/>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12" name="Rectangle 30"/>
            <p:cNvSpPr>
              <a:spLocks noChangeArrowheads="1"/>
            </p:cNvSpPr>
            <p:nvPr/>
          </p:nvSpPr>
          <p:spPr bwMode="auto">
            <a:xfrm>
              <a:off x="4257" y="1468"/>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13" name="Rectangle 31"/>
            <p:cNvSpPr>
              <a:spLocks noChangeArrowheads="1"/>
            </p:cNvSpPr>
            <p:nvPr/>
          </p:nvSpPr>
          <p:spPr bwMode="auto">
            <a:xfrm>
              <a:off x="4767" y="1481"/>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14" name="Rectangle 32"/>
            <p:cNvSpPr>
              <a:spLocks noChangeArrowheads="1"/>
            </p:cNvSpPr>
            <p:nvPr/>
          </p:nvSpPr>
          <p:spPr bwMode="auto">
            <a:xfrm>
              <a:off x="1705" y="1721"/>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15" name="Rectangle 33"/>
            <p:cNvSpPr>
              <a:spLocks noChangeArrowheads="1"/>
            </p:cNvSpPr>
            <p:nvPr/>
          </p:nvSpPr>
          <p:spPr bwMode="auto">
            <a:xfrm>
              <a:off x="2215" y="1721"/>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latin typeface="Times New Roman" pitchFamily="18" charset="0"/>
                <a:ea typeface="黑体" pitchFamily="49" charset="-122"/>
              </a:endParaRPr>
            </a:p>
          </p:txBody>
        </p:sp>
        <p:sp>
          <p:nvSpPr>
            <p:cNvPr id="46116" name="Rectangle 34"/>
            <p:cNvSpPr>
              <a:spLocks noChangeArrowheads="1"/>
            </p:cNvSpPr>
            <p:nvPr/>
          </p:nvSpPr>
          <p:spPr bwMode="auto">
            <a:xfrm>
              <a:off x="2725" y="1721"/>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17" name="Rectangle 35"/>
            <p:cNvSpPr>
              <a:spLocks noChangeArrowheads="1"/>
            </p:cNvSpPr>
            <p:nvPr/>
          </p:nvSpPr>
          <p:spPr bwMode="auto">
            <a:xfrm>
              <a:off x="3237" y="173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18" name="Rectangle 36"/>
            <p:cNvSpPr>
              <a:spLocks noChangeArrowheads="1"/>
            </p:cNvSpPr>
            <p:nvPr/>
          </p:nvSpPr>
          <p:spPr bwMode="auto">
            <a:xfrm>
              <a:off x="3747" y="173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19" name="Rectangle 37"/>
            <p:cNvSpPr>
              <a:spLocks noChangeArrowheads="1"/>
            </p:cNvSpPr>
            <p:nvPr/>
          </p:nvSpPr>
          <p:spPr bwMode="auto">
            <a:xfrm>
              <a:off x="4257" y="173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20" name="Rectangle 38"/>
            <p:cNvSpPr>
              <a:spLocks noChangeArrowheads="1"/>
            </p:cNvSpPr>
            <p:nvPr/>
          </p:nvSpPr>
          <p:spPr bwMode="auto">
            <a:xfrm>
              <a:off x="4767" y="173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3</a:t>
              </a:r>
              <a:endParaRPr lang="en-US" altLang="zh-CN" sz="1200">
                <a:latin typeface="Times New Roman" pitchFamily="18" charset="0"/>
                <a:ea typeface="黑体" pitchFamily="49" charset="-122"/>
              </a:endParaRPr>
            </a:p>
          </p:txBody>
        </p:sp>
        <p:sp>
          <p:nvSpPr>
            <p:cNvPr id="46121" name="Rectangle 39"/>
            <p:cNvSpPr>
              <a:spLocks noChangeArrowheads="1"/>
            </p:cNvSpPr>
            <p:nvPr/>
          </p:nvSpPr>
          <p:spPr bwMode="auto">
            <a:xfrm>
              <a:off x="1705" y="197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22" name="Rectangle 40"/>
            <p:cNvSpPr>
              <a:spLocks noChangeArrowheads="1"/>
            </p:cNvSpPr>
            <p:nvPr/>
          </p:nvSpPr>
          <p:spPr bwMode="auto">
            <a:xfrm>
              <a:off x="2215" y="197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23" name="Rectangle 41"/>
            <p:cNvSpPr>
              <a:spLocks noChangeArrowheads="1"/>
            </p:cNvSpPr>
            <p:nvPr/>
          </p:nvSpPr>
          <p:spPr bwMode="auto">
            <a:xfrm>
              <a:off x="2725" y="197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latin typeface="Times New Roman" pitchFamily="18" charset="0"/>
                <a:ea typeface="黑体" pitchFamily="49" charset="-122"/>
              </a:endParaRPr>
            </a:p>
          </p:txBody>
        </p:sp>
        <p:sp>
          <p:nvSpPr>
            <p:cNvPr id="46124" name="Rectangle 42"/>
            <p:cNvSpPr>
              <a:spLocks noChangeArrowheads="1"/>
            </p:cNvSpPr>
            <p:nvPr/>
          </p:nvSpPr>
          <p:spPr bwMode="auto">
            <a:xfrm>
              <a:off x="3237" y="197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25" name="Rectangle 43"/>
            <p:cNvSpPr>
              <a:spLocks noChangeArrowheads="1"/>
            </p:cNvSpPr>
            <p:nvPr/>
          </p:nvSpPr>
          <p:spPr bwMode="auto">
            <a:xfrm>
              <a:off x="3747" y="198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26" name="Rectangle 44"/>
            <p:cNvSpPr>
              <a:spLocks noChangeArrowheads="1"/>
            </p:cNvSpPr>
            <p:nvPr/>
          </p:nvSpPr>
          <p:spPr bwMode="auto">
            <a:xfrm>
              <a:off x="4257" y="198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27" name="Rectangle 45"/>
            <p:cNvSpPr>
              <a:spLocks noChangeArrowheads="1"/>
            </p:cNvSpPr>
            <p:nvPr/>
          </p:nvSpPr>
          <p:spPr bwMode="auto">
            <a:xfrm>
              <a:off x="4767" y="198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28" name="Rectangle 46"/>
            <p:cNvSpPr>
              <a:spLocks noChangeArrowheads="1"/>
            </p:cNvSpPr>
            <p:nvPr/>
          </p:nvSpPr>
          <p:spPr bwMode="auto">
            <a:xfrm>
              <a:off x="1705" y="223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29" name="Rectangle 47"/>
            <p:cNvSpPr>
              <a:spLocks noChangeArrowheads="1"/>
            </p:cNvSpPr>
            <p:nvPr/>
          </p:nvSpPr>
          <p:spPr bwMode="auto">
            <a:xfrm>
              <a:off x="2215" y="223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30" name="Rectangle 48"/>
            <p:cNvSpPr>
              <a:spLocks noChangeArrowheads="1"/>
            </p:cNvSpPr>
            <p:nvPr/>
          </p:nvSpPr>
          <p:spPr bwMode="auto">
            <a:xfrm>
              <a:off x="2725" y="222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31" name="Rectangle 49"/>
            <p:cNvSpPr>
              <a:spLocks noChangeArrowheads="1"/>
            </p:cNvSpPr>
            <p:nvPr/>
          </p:nvSpPr>
          <p:spPr bwMode="auto">
            <a:xfrm>
              <a:off x="3237" y="222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latin typeface="Times New Roman" pitchFamily="18" charset="0"/>
                <a:ea typeface="黑体" pitchFamily="49" charset="-122"/>
              </a:endParaRPr>
            </a:p>
          </p:txBody>
        </p:sp>
        <p:sp>
          <p:nvSpPr>
            <p:cNvPr id="46132" name="Rectangle 50"/>
            <p:cNvSpPr>
              <a:spLocks noChangeArrowheads="1"/>
            </p:cNvSpPr>
            <p:nvPr/>
          </p:nvSpPr>
          <p:spPr bwMode="auto">
            <a:xfrm>
              <a:off x="3747" y="223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3</a:t>
              </a:r>
              <a:endParaRPr lang="en-US" altLang="zh-CN" sz="1200">
                <a:latin typeface="Times New Roman" pitchFamily="18" charset="0"/>
                <a:ea typeface="黑体" pitchFamily="49" charset="-122"/>
              </a:endParaRPr>
            </a:p>
          </p:txBody>
        </p:sp>
        <p:sp>
          <p:nvSpPr>
            <p:cNvPr id="46133" name="Rectangle 51"/>
            <p:cNvSpPr>
              <a:spLocks noChangeArrowheads="1"/>
            </p:cNvSpPr>
            <p:nvPr/>
          </p:nvSpPr>
          <p:spPr bwMode="auto">
            <a:xfrm>
              <a:off x="4257" y="223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34" name="Rectangle 52"/>
            <p:cNvSpPr>
              <a:spLocks noChangeArrowheads="1"/>
            </p:cNvSpPr>
            <p:nvPr/>
          </p:nvSpPr>
          <p:spPr bwMode="auto">
            <a:xfrm>
              <a:off x="4767" y="2224"/>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35" name="Rectangle 53"/>
            <p:cNvSpPr>
              <a:spLocks noChangeArrowheads="1"/>
            </p:cNvSpPr>
            <p:nvPr/>
          </p:nvSpPr>
          <p:spPr bwMode="auto">
            <a:xfrm>
              <a:off x="1705" y="247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36" name="Rectangle 54"/>
            <p:cNvSpPr>
              <a:spLocks noChangeArrowheads="1"/>
            </p:cNvSpPr>
            <p:nvPr/>
          </p:nvSpPr>
          <p:spPr bwMode="auto">
            <a:xfrm>
              <a:off x="2215" y="249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37" name="Rectangle 55"/>
            <p:cNvSpPr>
              <a:spLocks noChangeArrowheads="1"/>
            </p:cNvSpPr>
            <p:nvPr/>
          </p:nvSpPr>
          <p:spPr bwMode="auto">
            <a:xfrm>
              <a:off x="2725" y="249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38" name="Rectangle 56"/>
            <p:cNvSpPr>
              <a:spLocks noChangeArrowheads="1"/>
            </p:cNvSpPr>
            <p:nvPr/>
          </p:nvSpPr>
          <p:spPr bwMode="auto">
            <a:xfrm>
              <a:off x="3237" y="249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3</a:t>
              </a:r>
              <a:endParaRPr lang="en-US" altLang="zh-CN" sz="1200">
                <a:latin typeface="Times New Roman" pitchFamily="18" charset="0"/>
                <a:ea typeface="黑体" pitchFamily="49" charset="-122"/>
              </a:endParaRPr>
            </a:p>
          </p:txBody>
        </p:sp>
        <p:sp>
          <p:nvSpPr>
            <p:cNvPr id="46139" name="Rectangle 57"/>
            <p:cNvSpPr>
              <a:spLocks noChangeArrowheads="1"/>
            </p:cNvSpPr>
            <p:nvPr/>
          </p:nvSpPr>
          <p:spPr bwMode="auto">
            <a:xfrm>
              <a:off x="3747" y="247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latin typeface="Times New Roman" pitchFamily="18" charset="0"/>
                <a:ea typeface="黑体" pitchFamily="49" charset="-122"/>
              </a:endParaRPr>
            </a:p>
          </p:txBody>
        </p:sp>
        <p:sp>
          <p:nvSpPr>
            <p:cNvPr id="46140" name="Rectangle 58"/>
            <p:cNvSpPr>
              <a:spLocks noChangeArrowheads="1"/>
            </p:cNvSpPr>
            <p:nvPr/>
          </p:nvSpPr>
          <p:spPr bwMode="auto">
            <a:xfrm>
              <a:off x="4257" y="249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41" name="Rectangle 59"/>
            <p:cNvSpPr>
              <a:spLocks noChangeArrowheads="1"/>
            </p:cNvSpPr>
            <p:nvPr/>
          </p:nvSpPr>
          <p:spPr bwMode="auto">
            <a:xfrm>
              <a:off x="4767" y="249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3</a:t>
              </a:r>
              <a:endParaRPr lang="en-US" altLang="zh-CN" sz="1200">
                <a:latin typeface="Times New Roman" pitchFamily="18" charset="0"/>
                <a:ea typeface="黑体" pitchFamily="49" charset="-122"/>
              </a:endParaRPr>
            </a:p>
          </p:txBody>
        </p:sp>
        <p:sp>
          <p:nvSpPr>
            <p:cNvPr id="46142" name="Rectangle 60"/>
            <p:cNvSpPr>
              <a:spLocks noChangeArrowheads="1"/>
            </p:cNvSpPr>
            <p:nvPr/>
          </p:nvSpPr>
          <p:spPr bwMode="auto">
            <a:xfrm>
              <a:off x="1705" y="273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43" name="Rectangle 61"/>
            <p:cNvSpPr>
              <a:spLocks noChangeArrowheads="1"/>
            </p:cNvSpPr>
            <p:nvPr/>
          </p:nvSpPr>
          <p:spPr bwMode="auto">
            <a:xfrm>
              <a:off x="2215" y="2743"/>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44" name="Rectangle 62"/>
            <p:cNvSpPr>
              <a:spLocks noChangeArrowheads="1"/>
            </p:cNvSpPr>
            <p:nvPr/>
          </p:nvSpPr>
          <p:spPr bwMode="auto">
            <a:xfrm>
              <a:off x="2725" y="2743"/>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45" name="Rectangle 63"/>
            <p:cNvSpPr>
              <a:spLocks noChangeArrowheads="1"/>
            </p:cNvSpPr>
            <p:nvPr/>
          </p:nvSpPr>
          <p:spPr bwMode="auto">
            <a:xfrm>
              <a:off x="3237" y="2743"/>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46" name="Rectangle 64"/>
            <p:cNvSpPr>
              <a:spLocks noChangeArrowheads="1"/>
            </p:cNvSpPr>
            <p:nvPr/>
          </p:nvSpPr>
          <p:spPr bwMode="auto">
            <a:xfrm>
              <a:off x="3747" y="2743"/>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47" name="Rectangle 65"/>
            <p:cNvSpPr>
              <a:spLocks noChangeArrowheads="1"/>
            </p:cNvSpPr>
            <p:nvPr/>
          </p:nvSpPr>
          <p:spPr bwMode="auto">
            <a:xfrm>
              <a:off x="4257" y="273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latin typeface="Times New Roman" pitchFamily="18" charset="0"/>
                <a:ea typeface="黑体" pitchFamily="49" charset="-122"/>
              </a:endParaRPr>
            </a:p>
          </p:txBody>
        </p:sp>
        <p:sp>
          <p:nvSpPr>
            <p:cNvPr id="46148" name="Rectangle 66"/>
            <p:cNvSpPr>
              <a:spLocks noChangeArrowheads="1"/>
            </p:cNvSpPr>
            <p:nvPr/>
          </p:nvSpPr>
          <p:spPr bwMode="auto">
            <a:xfrm>
              <a:off x="4767" y="2730"/>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grpSp>
          <p:nvGrpSpPr>
            <p:cNvPr id="46149" name="Group 67"/>
            <p:cNvGrpSpPr>
              <a:grpSpLocks/>
            </p:cNvGrpSpPr>
            <p:nvPr/>
          </p:nvGrpSpPr>
          <p:grpSpPr bwMode="auto">
            <a:xfrm>
              <a:off x="896" y="1488"/>
              <a:ext cx="116" cy="1761"/>
              <a:chOff x="256" y="1708"/>
              <a:chExt cx="116" cy="1761"/>
            </a:xfrm>
          </p:grpSpPr>
          <p:sp>
            <p:nvSpPr>
              <p:cNvPr id="46158" name="Rectangle 68"/>
              <p:cNvSpPr>
                <a:spLocks noChangeArrowheads="1"/>
              </p:cNvSpPr>
              <p:nvPr/>
            </p:nvSpPr>
            <p:spPr bwMode="auto">
              <a:xfrm>
                <a:off x="256" y="1708"/>
                <a:ext cx="116"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A</a:t>
                </a:r>
                <a:endParaRPr lang="en-US" altLang="zh-CN" sz="1200">
                  <a:latin typeface="Times New Roman" pitchFamily="18" charset="0"/>
                  <a:ea typeface="黑体" pitchFamily="49" charset="-122"/>
                </a:endParaRPr>
              </a:p>
            </p:txBody>
          </p:sp>
          <p:sp>
            <p:nvSpPr>
              <p:cNvPr id="46159" name="Rectangle 69"/>
              <p:cNvSpPr>
                <a:spLocks noChangeArrowheads="1"/>
              </p:cNvSpPr>
              <p:nvPr/>
            </p:nvSpPr>
            <p:spPr bwMode="auto">
              <a:xfrm>
                <a:off x="256" y="1961"/>
                <a:ext cx="108"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B</a:t>
                </a:r>
                <a:endParaRPr lang="en-US" altLang="zh-CN" sz="1200">
                  <a:latin typeface="Times New Roman" pitchFamily="18" charset="0"/>
                  <a:ea typeface="黑体" pitchFamily="49" charset="-122"/>
                </a:endParaRPr>
              </a:p>
            </p:txBody>
          </p:sp>
          <p:sp>
            <p:nvSpPr>
              <p:cNvPr id="46160" name="Rectangle 70"/>
              <p:cNvSpPr>
                <a:spLocks noChangeArrowheads="1"/>
              </p:cNvSpPr>
              <p:nvPr/>
            </p:nvSpPr>
            <p:spPr bwMode="auto">
              <a:xfrm>
                <a:off x="256" y="2214"/>
                <a:ext cx="108"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C</a:t>
                </a:r>
                <a:endParaRPr lang="en-US" altLang="zh-CN" sz="1200">
                  <a:latin typeface="Times New Roman" pitchFamily="18" charset="0"/>
                  <a:ea typeface="黑体" pitchFamily="49" charset="-122"/>
                </a:endParaRPr>
              </a:p>
            </p:txBody>
          </p:sp>
          <p:sp>
            <p:nvSpPr>
              <p:cNvPr id="46161" name="Rectangle 71"/>
              <p:cNvSpPr>
                <a:spLocks noChangeArrowheads="1"/>
              </p:cNvSpPr>
              <p:nvPr/>
            </p:nvSpPr>
            <p:spPr bwMode="auto">
              <a:xfrm>
                <a:off x="256" y="2464"/>
                <a:ext cx="116"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D</a:t>
                </a:r>
                <a:endParaRPr lang="en-US" altLang="zh-CN" sz="1200">
                  <a:latin typeface="Times New Roman" pitchFamily="18" charset="0"/>
                  <a:ea typeface="黑体" pitchFamily="49" charset="-122"/>
                </a:endParaRPr>
              </a:p>
            </p:txBody>
          </p:sp>
          <p:sp>
            <p:nvSpPr>
              <p:cNvPr id="46162" name="Rectangle 72"/>
              <p:cNvSpPr>
                <a:spLocks noChangeArrowheads="1"/>
              </p:cNvSpPr>
              <p:nvPr/>
            </p:nvSpPr>
            <p:spPr bwMode="auto">
              <a:xfrm>
                <a:off x="256" y="2717"/>
                <a:ext cx="100"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E</a:t>
                </a:r>
                <a:endParaRPr lang="en-US" altLang="zh-CN" sz="1200">
                  <a:latin typeface="Times New Roman" pitchFamily="18" charset="0"/>
                  <a:ea typeface="黑体" pitchFamily="49" charset="-122"/>
                </a:endParaRPr>
              </a:p>
            </p:txBody>
          </p:sp>
          <p:sp>
            <p:nvSpPr>
              <p:cNvPr id="46163" name="Rectangle 73"/>
              <p:cNvSpPr>
                <a:spLocks noChangeArrowheads="1"/>
              </p:cNvSpPr>
              <p:nvPr/>
            </p:nvSpPr>
            <p:spPr bwMode="auto">
              <a:xfrm>
                <a:off x="256" y="2970"/>
                <a:ext cx="89"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F</a:t>
                </a:r>
                <a:endParaRPr lang="en-US" altLang="zh-CN" sz="1200">
                  <a:latin typeface="Times New Roman" pitchFamily="18" charset="0"/>
                  <a:ea typeface="黑体" pitchFamily="49" charset="-122"/>
                </a:endParaRPr>
              </a:p>
            </p:txBody>
          </p:sp>
          <p:sp>
            <p:nvSpPr>
              <p:cNvPr id="46164" name="Rectangle 74"/>
              <p:cNvSpPr>
                <a:spLocks noChangeArrowheads="1"/>
              </p:cNvSpPr>
              <p:nvPr/>
            </p:nvSpPr>
            <p:spPr bwMode="auto">
              <a:xfrm>
                <a:off x="256" y="3223"/>
                <a:ext cx="116"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G</a:t>
                </a:r>
                <a:endParaRPr lang="en-US" altLang="zh-CN" sz="1200">
                  <a:latin typeface="Times New Roman" pitchFamily="18" charset="0"/>
                  <a:ea typeface="黑体" pitchFamily="49" charset="-122"/>
                </a:endParaRPr>
              </a:p>
            </p:txBody>
          </p:sp>
        </p:grpSp>
        <p:sp>
          <p:nvSpPr>
            <p:cNvPr id="46150" name="Rectangle 75"/>
            <p:cNvSpPr>
              <a:spLocks noChangeArrowheads="1"/>
            </p:cNvSpPr>
            <p:nvPr/>
          </p:nvSpPr>
          <p:spPr bwMode="auto">
            <a:xfrm>
              <a:off x="1705" y="299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51" name="Rectangle 76"/>
            <p:cNvSpPr>
              <a:spLocks noChangeArrowheads="1"/>
            </p:cNvSpPr>
            <p:nvPr/>
          </p:nvSpPr>
          <p:spPr bwMode="auto">
            <a:xfrm>
              <a:off x="2215" y="299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3</a:t>
              </a:r>
              <a:endParaRPr lang="en-US" altLang="zh-CN" sz="1200">
                <a:latin typeface="Times New Roman" pitchFamily="18" charset="0"/>
                <a:ea typeface="黑体" pitchFamily="49" charset="-122"/>
              </a:endParaRPr>
            </a:p>
          </p:txBody>
        </p:sp>
        <p:sp>
          <p:nvSpPr>
            <p:cNvPr id="46152" name="Rectangle 77"/>
            <p:cNvSpPr>
              <a:spLocks noChangeArrowheads="1"/>
            </p:cNvSpPr>
            <p:nvPr/>
          </p:nvSpPr>
          <p:spPr bwMode="auto">
            <a:xfrm>
              <a:off x="2725" y="299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2</a:t>
              </a:r>
              <a:endParaRPr lang="en-US" altLang="zh-CN" sz="1200">
                <a:latin typeface="Times New Roman" pitchFamily="18" charset="0"/>
                <a:ea typeface="黑体" pitchFamily="49" charset="-122"/>
              </a:endParaRPr>
            </a:p>
          </p:txBody>
        </p:sp>
        <p:sp>
          <p:nvSpPr>
            <p:cNvPr id="46153" name="Rectangle 78"/>
            <p:cNvSpPr>
              <a:spLocks noChangeArrowheads="1"/>
            </p:cNvSpPr>
            <p:nvPr/>
          </p:nvSpPr>
          <p:spPr bwMode="auto">
            <a:xfrm>
              <a:off x="3237" y="2983"/>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54" name="Rectangle 79"/>
            <p:cNvSpPr>
              <a:spLocks noChangeArrowheads="1"/>
            </p:cNvSpPr>
            <p:nvPr/>
          </p:nvSpPr>
          <p:spPr bwMode="auto">
            <a:xfrm>
              <a:off x="3747" y="2997"/>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rPr>
                <a:t>3</a:t>
              </a:r>
              <a:endParaRPr lang="en-US" altLang="zh-CN" sz="1200">
                <a:latin typeface="Times New Roman" pitchFamily="18" charset="0"/>
                <a:ea typeface="黑体" pitchFamily="49" charset="-122"/>
              </a:endParaRPr>
            </a:p>
          </p:txBody>
        </p:sp>
        <p:sp>
          <p:nvSpPr>
            <p:cNvPr id="46155" name="Rectangle 80"/>
            <p:cNvSpPr>
              <a:spLocks noChangeArrowheads="1"/>
            </p:cNvSpPr>
            <p:nvPr/>
          </p:nvSpPr>
          <p:spPr bwMode="auto">
            <a:xfrm>
              <a:off x="4257" y="2983"/>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1</a:t>
              </a:r>
              <a:endParaRPr lang="en-US" altLang="zh-CN" sz="1200">
                <a:latin typeface="Times New Roman" pitchFamily="18" charset="0"/>
                <a:ea typeface="黑体" pitchFamily="49" charset="-122"/>
              </a:endParaRPr>
            </a:p>
          </p:txBody>
        </p:sp>
        <p:sp>
          <p:nvSpPr>
            <p:cNvPr id="46156" name="Rectangle 81"/>
            <p:cNvSpPr>
              <a:spLocks noChangeArrowheads="1"/>
            </p:cNvSpPr>
            <p:nvPr/>
          </p:nvSpPr>
          <p:spPr bwMode="auto">
            <a:xfrm>
              <a:off x="4767" y="2983"/>
              <a:ext cx="81" cy="246"/>
            </a:xfrm>
            <a:prstGeom prst="rect">
              <a:avLst/>
            </a:prstGeom>
            <a:noFill/>
            <a:ln w="9525">
              <a:noFill/>
              <a:miter lim="800000"/>
              <a:headEnd/>
              <a:tailEnd/>
            </a:ln>
          </p:spPr>
          <p:txBody>
            <a:bodyPr wrap="none" lIns="0" tIns="0" rIns="0" bIns="0">
              <a:spAutoFit/>
            </a:bodyPr>
            <a:lstStyle/>
            <a:p>
              <a:pPr eaLnBrk="0" hangingPunct="0"/>
              <a:r>
                <a:rPr lang="en-US" altLang="zh-CN" sz="1200">
                  <a:solidFill>
                    <a:srgbClr val="000000"/>
                  </a:solidFill>
                  <a:latin typeface="Times New Roman" pitchFamily="18" charset="0"/>
                  <a:ea typeface="黑体" pitchFamily="49" charset="-122"/>
                </a:rPr>
                <a:t>0</a:t>
              </a:r>
              <a:endParaRPr lang="en-US" altLang="zh-CN" sz="1200">
                <a:latin typeface="Times New Roman" pitchFamily="18" charset="0"/>
                <a:ea typeface="黑体" pitchFamily="49" charset="-122"/>
              </a:endParaRPr>
            </a:p>
          </p:txBody>
        </p:sp>
        <p:sp>
          <p:nvSpPr>
            <p:cNvPr id="46157" name="Line 82"/>
            <p:cNvSpPr>
              <a:spLocks noChangeShapeType="1"/>
            </p:cNvSpPr>
            <p:nvPr/>
          </p:nvSpPr>
          <p:spPr bwMode="auto">
            <a:xfrm>
              <a:off x="672" y="3216"/>
              <a:ext cx="4512" cy="0"/>
            </a:xfrm>
            <a:prstGeom prst="line">
              <a:avLst/>
            </a:prstGeom>
            <a:noFill/>
            <a:ln w="38100">
              <a:solidFill>
                <a:schemeClr val="tx1"/>
              </a:solidFill>
              <a:round/>
              <a:headEnd/>
              <a:tailEnd/>
            </a:ln>
          </p:spPr>
          <p:txBody>
            <a:bodyPr wrap="none" anchor="ctr"/>
            <a:lstStyle/>
            <a:p>
              <a:endParaRPr lang="zh-CN" altLang="en-US"/>
            </a:p>
          </p:txBody>
        </p:sp>
      </p:grpSp>
    </p:spTree>
  </p:cSld>
  <p:clrMapOvr>
    <a:masterClrMapping/>
  </p:clrMapOvr>
  <p:transition spd="med">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日期占位符 3"/>
          <p:cNvSpPr>
            <a:spLocks noGrp="1"/>
          </p:cNvSpPr>
          <p:nvPr>
            <p:ph type="dt" sz="quarter" idx="4294967295"/>
          </p:nvPr>
        </p:nvSpPr>
        <p:spPr bwMode="auto">
          <a:xfrm>
            <a:off x="3124200" y="6400800"/>
            <a:ext cx="2895600" cy="457200"/>
          </a:xfrm>
          <a:prstGeom prst="rect">
            <a:avLst/>
          </a:prstGeom>
          <a:ln w="12700">
            <a:miter lim="800000"/>
            <a:headEnd/>
            <a:tailEnd/>
          </a:ln>
        </p:spPr>
        <p:txBody>
          <a:bodyPr/>
          <a:lstStyle/>
          <a:p>
            <a:pPr algn="ctr" eaLnBrk="0" hangingPunct="0">
              <a:defRPr/>
            </a:pPr>
            <a:fld id="{F89C33D4-FD79-4FD2-823B-52DF23FED6EB}" type="datetime1">
              <a:rPr kumimoji="1" lang="zh-CN" altLang="en-US" sz="1400" b="1">
                <a:effectLst>
                  <a:outerShdw blurRad="38100" dist="38100" dir="2700000" algn="tl">
                    <a:srgbClr val="FFFFFF"/>
                  </a:outerShdw>
                </a:effectLst>
                <a:ea typeface="黑体" pitchFamily="49" charset="-122"/>
              </a:rPr>
              <a:pPr algn="ctr" eaLnBrk="0" hangingPunct="0">
                <a:defRPr/>
              </a:pPr>
              <a:t>2014-12-3</a:t>
            </a:fld>
            <a:endParaRPr kumimoji="1" lang="en-US" altLang="zh-CN" sz="1400" b="1">
              <a:effectLst>
                <a:outerShdw blurRad="38100" dist="38100" dir="2700000" algn="tl">
                  <a:srgbClr val="FFFFFF"/>
                </a:outerShdw>
              </a:effectLst>
              <a:ea typeface="黑体" pitchFamily="49" charset="-122"/>
            </a:endParaRPr>
          </a:p>
        </p:txBody>
      </p:sp>
      <p:sp>
        <p:nvSpPr>
          <p:cNvPr id="91" name="灯片编号占位符 5"/>
          <p:cNvSpPr>
            <a:spLocks noGrp="1"/>
          </p:cNvSpPr>
          <p:nvPr>
            <p:ph type="sldNum" sz="quarter" idx="11"/>
          </p:nvPr>
        </p:nvSpPr>
        <p:spPr/>
        <p:txBody>
          <a:bodyPr/>
          <a:lstStyle/>
          <a:p>
            <a:pPr>
              <a:defRPr/>
            </a:pPr>
            <a:fld id="{1D74E4DC-C51A-460B-ACAC-118AB9652629}" type="slidenum">
              <a:rPr lang="en-US" altLang="zh-CN"/>
              <a:pPr>
                <a:defRPr/>
              </a:pPr>
              <a:t>34</a:t>
            </a:fld>
            <a:endParaRPr lang="en-US" altLang="zh-CN"/>
          </a:p>
        </p:txBody>
      </p:sp>
      <p:sp>
        <p:nvSpPr>
          <p:cNvPr id="501762" name="Rectangle 2"/>
          <p:cNvSpPr>
            <a:spLocks noGrp="1" noChangeArrowheads="1"/>
          </p:cNvSpPr>
          <p:nvPr>
            <p:ph type="title"/>
          </p:nvPr>
        </p:nvSpPr>
        <p:spPr>
          <a:xfrm>
            <a:off x="357188" y="142875"/>
            <a:ext cx="8534400" cy="1143000"/>
          </a:xfrm>
        </p:spPr>
        <p:txBody>
          <a:bodyPr/>
          <a:lstStyle/>
          <a:p>
            <a:pPr>
              <a:defRPr/>
            </a:pPr>
            <a:r>
              <a:rPr lang="zh-CN" altLang="en-US" smtClean="0"/>
              <a:t>链路状态算法：如</a:t>
            </a:r>
            <a:r>
              <a:rPr lang="en-US" altLang="zh-CN" smtClean="0">
                <a:solidFill>
                  <a:srgbClr val="FF0000"/>
                </a:solidFill>
              </a:rPr>
              <a:t>OSPF</a:t>
            </a:r>
            <a:r>
              <a:rPr lang="zh-CN" altLang="en-US" smtClean="0"/>
              <a:t>采用</a:t>
            </a:r>
            <a:r>
              <a:rPr lang="en-US" altLang="zh-CN" smtClean="0"/>
              <a:t/>
            </a:r>
            <a:br>
              <a:rPr lang="en-US" altLang="zh-CN" smtClean="0"/>
            </a:br>
            <a:r>
              <a:rPr lang="en-US" altLang="zh-CN" smtClean="0"/>
              <a:t>Dijkstra</a:t>
            </a:r>
            <a:r>
              <a:rPr lang="en-US" altLang="zh-CN" smtClean="0">
                <a:latin typeface="Times New Roman"/>
              </a:rPr>
              <a:t>’</a:t>
            </a:r>
            <a:r>
              <a:rPr lang="en-US" altLang="zh-CN" smtClean="0"/>
              <a:t>s</a:t>
            </a:r>
            <a:endParaRPr lang="zh-CN" altLang="en-US"/>
          </a:p>
        </p:txBody>
      </p:sp>
      <p:sp>
        <p:nvSpPr>
          <p:cNvPr id="501763" name="Rectangle 3"/>
          <p:cNvSpPr>
            <a:spLocks noGrp="1" noChangeArrowheads="1"/>
          </p:cNvSpPr>
          <p:nvPr>
            <p:ph type="body" idx="1"/>
          </p:nvPr>
        </p:nvSpPr>
        <p:spPr>
          <a:xfrm>
            <a:off x="457200" y="1295400"/>
            <a:ext cx="3048000" cy="1295400"/>
          </a:xfrm>
        </p:spPr>
        <p:txBody>
          <a:bodyPr/>
          <a:lstStyle/>
          <a:p>
            <a:pPr>
              <a:lnSpc>
                <a:spcPct val="90000"/>
              </a:lnSpc>
              <a:buFont typeface="Monotype Sorts" pitchFamily="2" charset="2"/>
              <a:buNone/>
              <a:defRPr/>
            </a:pPr>
            <a:r>
              <a:rPr lang="zh-CN" altLang="en-US" sz="2000" i="1">
                <a:solidFill>
                  <a:srgbClr val="FF0000"/>
                </a:solidFill>
                <a:effectLst>
                  <a:outerShdw blurRad="38100" dist="38100" dir="2700000" algn="tl">
                    <a:srgbClr val="000000"/>
                  </a:outerShdw>
                </a:effectLst>
              </a:rPr>
              <a:t>从源</a:t>
            </a:r>
            <a:r>
              <a:rPr lang="en-US" altLang="zh-CN" sz="2000" i="1">
                <a:solidFill>
                  <a:srgbClr val="FF0000"/>
                </a:solidFill>
                <a:effectLst>
                  <a:outerShdw blurRad="38100" dist="38100" dir="2700000" algn="tl">
                    <a:srgbClr val="000000"/>
                  </a:outerShdw>
                </a:effectLst>
              </a:rPr>
              <a:t>A</a:t>
            </a:r>
            <a:r>
              <a:rPr lang="zh-CN" altLang="en-US" sz="2000" i="1">
                <a:solidFill>
                  <a:srgbClr val="FF0000"/>
                </a:solidFill>
                <a:effectLst>
                  <a:outerShdw blurRad="38100" dist="38100" dir="2700000" algn="tl">
                    <a:srgbClr val="000000"/>
                  </a:outerShdw>
                </a:effectLst>
              </a:rPr>
              <a:t>到目</a:t>
            </a:r>
            <a:r>
              <a:rPr lang="en-US" altLang="zh-CN" sz="2000" i="1">
                <a:solidFill>
                  <a:srgbClr val="FF0000"/>
                </a:solidFill>
                <a:effectLst>
                  <a:outerShdw blurRad="38100" dist="38100" dir="2700000" algn="tl">
                    <a:srgbClr val="000000"/>
                  </a:outerShdw>
                </a:effectLst>
              </a:rPr>
              <a:t>J</a:t>
            </a:r>
            <a:r>
              <a:rPr lang="zh-CN" altLang="en-US" sz="2000" i="1">
                <a:solidFill>
                  <a:srgbClr val="FF0000"/>
                </a:solidFill>
                <a:effectLst>
                  <a:outerShdw blurRad="38100" dist="38100" dir="2700000" algn="tl">
                    <a:srgbClr val="000000"/>
                  </a:outerShdw>
                </a:effectLst>
              </a:rPr>
              <a:t>的</a:t>
            </a:r>
            <a:r>
              <a:rPr lang="en-US" altLang="zh-CN" sz="2000" i="1">
                <a:solidFill>
                  <a:srgbClr val="FF0000"/>
                </a:solidFill>
                <a:effectLst>
                  <a:outerShdw blurRad="38100" dist="38100" dir="2700000" algn="tl">
                    <a:srgbClr val="000000"/>
                  </a:outerShdw>
                </a:effectLst>
              </a:rPr>
              <a:t>A</a:t>
            </a:r>
            <a:r>
              <a:rPr lang="zh-CN" altLang="en-US" sz="2000" i="1">
                <a:solidFill>
                  <a:srgbClr val="FF0000"/>
                </a:solidFill>
                <a:effectLst>
                  <a:outerShdw blurRad="38100" dist="38100" dir="2700000" algn="tl">
                    <a:srgbClr val="000000"/>
                  </a:outerShdw>
                </a:effectLst>
              </a:rPr>
              <a:t>算法定义</a:t>
            </a:r>
            <a:endParaRPr lang="zh-CN" altLang="en-US" sz="2000" i="1"/>
          </a:p>
          <a:p>
            <a:pPr>
              <a:lnSpc>
                <a:spcPct val="90000"/>
              </a:lnSpc>
              <a:buFont typeface="Monotype Sorts" pitchFamily="2" charset="2"/>
              <a:buNone/>
              <a:defRPr/>
            </a:pPr>
            <a:r>
              <a:rPr lang="en-US" altLang="zh-CN" sz="2000" i="1"/>
              <a:t>1</a:t>
            </a:r>
            <a:r>
              <a:rPr lang="zh-CN" altLang="en-US" sz="2000" i="1"/>
              <a:t>、网络每条路径有一权值根据最小代价标准得出</a:t>
            </a:r>
          </a:p>
        </p:txBody>
      </p:sp>
      <p:sp>
        <p:nvSpPr>
          <p:cNvPr id="47110" name="Text Box 4"/>
          <p:cNvSpPr txBox="1">
            <a:spLocks noChangeArrowheads="1"/>
          </p:cNvSpPr>
          <p:nvPr/>
        </p:nvSpPr>
        <p:spPr bwMode="auto">
          <a:xfrm>
            <a:off x="1524000" y="4419600"/>
            <a:ext cx="1412875" cy="457200"/>
          </a:xfrm>
          <a:prstGeom prst="rect">
            <a:avLst/>
          </a:prstGeom>
          <a:noFill/>
          <a:ln w="12700">
            <a:noFill/>
            <a:miter lim="800000"/>
            <a:headEnd/>
            <a:tailEnd/>
          </a:ln>
        </p:spPr>
        <p:txBody>
          <a:bodyPr wrap="none">
            <a:spAutoFit/>
          </a:bodyPr>
          <a:lstStyle/>
          <a:p>
            <a:pPr eaLnBrk="0" hangingPunct="0"/>
            <a:r>
              <a:rPr lang="zh-CN" altLang="en-US">
                <a:solidFill>
                  <a:srgbClr val="FF0000"/>
                </a:solidFill>
                <a:ea typeface="黑体" pitchFamily="49" charset="-122"/>
              </a:rPr>
              <a:t>（</a:t>
            </a:r>
            <a:r>
              <a:rPr lang="en-US" altLang="zh-CN">
                <a:solidFill>
                  <a:srgbClr val="FF0000"/>
                </a:solidFill>
                <a:ea typeface="黑体" pitchFamily="49" charset="-122"/>
              </a:rPr>
              <a:t>4</a:t>
            </a:r>
            <a:r>
              <a:rPr lang="zh-CN" altLang="en-US">
                <a:solidFill>
                  <a:srgbClr val="FF0000"/>
                </a:solidFill>
                <a:ea typeface="黑体" pitchFamily="49" charset="-122"/>
              </a:rPr>
              <a:t>，</a:t>
            </a:r>
            <a:r>
              <a:rPr lang="en-US" altLang="zh-CN">
                <a:solidFill>
                  <a:srgbClr val="FF0000"/>
                </a:solidFill>
                <a:ea typeface="黑体" pitchFamily="49" charset="-122"/>
              </a:rPr>
              <a:t>A</a:t>
            </a:r>
            <a:r>
              <a:rPr lang="zh-CN" altLang="en-US">
                <a:solidFill>
                  <a:srgbClr val="FF0000"/>
                </a:solidFill>
                <a:ea typeface="黑体" pitchFamily="49" charset="-122"/>
              </a:rPr>
              <a:t>）</a:t>
            </a:r>
          </a:p>
        </p:txBody>
      </p:sp>
      <p:sp>
        <p:nvSpPr>
          <p:cNvPr id="47111" name="AutoShape 5"/>
          <p:cNvSpPr>
            <a:spLocks/>
          </p:cNvSpPr>
          <p:nvPr/>
        </p:nvSpPr>
        <p:spPr bwMode="auto">
          <a:xfrm>
            <a:off x="2552700" y="5105400"/>
            <a:ext cx="914400" cy="714375"/>
          </a:xfrm>
          <a:prstGeom prst="callout1">
            <a:avLst>
              <a:gd name="adj1" fmla="val 84000"/>
              <a:gd name="adj2" fmla="val -8333"/>
              <a:gd name="adj3" fmla="val -36222"/>
              <a:gd name="adj4" fmla="val -8333"/>
            </a:avLst>
          </a:prstGeom>
          <a:solidFill>
            <a:srgbClr val="9A90FA">
              <a:alpha val="50195"/>
            </a:srgbClr>
          </a:solidFill>
          <a:ln w="12700">
            <a:solidFill>
              <a:schemeClr val="tx1"/>
            </a:solidFill>
            <a:miter lim="800000"/>
            <a:headEnd/>
            <a:tailEnd/>
          </a:ln>
        </p:spPr>
        <p:txBody>
          <a:bodyPr>
            <a:spAutoFit/>
          </a:bodyPr>
          <a:lstStyle/>
          <a:p>
            <a:pPr eaLnBrk="0" hangingPunct="0"/>
            <a:r>
              <a:rPr lang="zh-CN" altLang="en-US" sz="2000" i="1">
                <a:ea typeface="黑体" pitchFamily="49" charset="-122"/>
              </a:rPr>
              <a:t>工作节点</a:t>
            </a:r>
          </a:p>
        </p:txBody>
      </p:sp>
      <p:sp>
        <p:nvSpPr>
          <p:cNvPr id="47112" name="AutoShape 6"/>
          <p:cNvSpPr>
            <a:spLocks/>
          </p:cNvSpPr>
          <p:nvPr/>
        </p:nvSpPr>
        <p:spPr bwMode="auto">
          <a:xfrm>
            <a:off x="762000" y="4800600"/>
            <a:ext cx="1200150" cy="1628775"/>
          </a:xfrm>
          <a:prstGeom prst="callout1">
            <a:avLst>
              <a:gd name="adj1" fmla="val 91366"/>
              <a:gd name="adj2" fmla="val 106347"/>
              <a:gd name="adj3" fmla="val 2639"/>
              <a:gd name="adj4" fmla="val 106347"/>
            </a:avLst>
          </a:prstGeom>
          <a:solidFill>
            <a:srgbClr val="9A90FA">
              <a:alpha val="50195"/>
            </a:srgbClr>
          </a:solidFill>
          <a:ln w="12700">
            <a:solidFill>
              <a:schemeClr val="tx1"/>
            </a:solidFill>
            <a:miter lim="800000"/>
            <a:headEnd/>
            <a:tailEnd/>
          </a:ln>
        </p:spPr>
        <p:txBody>
          <a:bodyPr>
            <a:spAutoFit/>
          </a:bodyPr>
          <a:lstStyle/>
          <a:p>
            <a:pPr eaLnBrk="0" hangingPunct="0"/>
            <a:r>
              <a:rPr lang="zh-CN" altLang="en-US" sz="2000" i="1">
                <a:ea typeface="黑体" pitchFamily="49" charset="-122"/>
              </a:rPr>
              <a:t>从本节点到工作节点的最小代价</a:t>
            </a:r>
          </a:p>
        </p:txBody>
      </p:sp>
      <p:sp>
        <p:nvSpPr>
          <p:cNvPr id="501767" name="Rectangle 7"/>
          <p:cNvSpPr>
            <a:spLocks noChangeArrowheads="1"/>
          </p:cNvSpPr>
          <p:nvPr/>
        </p:nvSpPr>
        <p:spPr bwMode="auto">
          <a:xfrm>
            <a:off x="304800" y="2667000"/>
            <a:ext cx="3429000" cy="16002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2"/>
              </a:buClr>
              <a:buSzPct val="75000"/>
              <a:buFont typeface="Monotype Sorts" pitchFamily="2" charset="2"/>
              <a:buNone/>
              <a:defRPr/>
            </a:pPr>
            <a:r>
              <a:rPr lang="en-US" altLang="zh-CN" i="1">
                <a:effectLst>
                  <a:outerShdw blurRad="38100" dist="38100" dir="2700000" algn="tl">
                    <a:srgbClr val="FFFFFF"/>
                  </a:outerShdw>
                </a:effectLst>
                <a:ea typeface="黑体" pitchFamily="49" charset="-122"/>
              </a:rPr>
              <a:t>2</a:t>
            </a:r>
            <a:r>
              <a:rPr lang="zh-CN" altLang="en-US" i="1">
                <a:effectLst>
                  <a:outerShdw blurRad="38100" dist="38100" dir="2700000" algn="tl">
                    <a:srgbClr val="FFFFFF"/>
                  </a:outerShdw>
                </a:effectLst>
                <a:ea typeface="黑体" pitchFamily="49" charset="-122"/>
              </a:rPr>
              <a:t>、首选源节点</a:t>
            </a:r>
            <a:r>
              <a:rPr lang="en-US" altLang="zh-CN" i="1">
                <a:effectLst>
                  <a:outerShdw blurRad="38100" dist="38100" dir="2700000" algn="tl">
                    <a:srgbClr val="FFFFFF"/>
                  </a:outerShdw>
                </a:effectLst>
                <a:ea typeface="黑体" pitchFamily="49" charset="-122"/>
              </a:rPr>
              <a:t>A</a:t>
            </a:r>
            <a:r>
              <a:rPr lang="zh-CN" altLang="en-US" i="1">
                <a:effectLst>
                  <a:outerShdw blurRad="38100" dist="38100" dir="2700000" algn="tl">
                    <a:srgbClr val="FFFFFF"/>
                  </a:outerShdw>
                </a:effectLst>
                <a:ea typeface="黑体" pitchFamily="49" charset="-122"/>
              </a:rPr>
              <a:t>为工作节点</a:t>
            </a:r>
          </a:p>
          <a:p>
            <a:pPr marL="342900" indent="-342900" eaLnBrk="0" hangingPunct="0">
              <a:spcBef>
                <a:spcPct val="20000"/>
              </a:spcBef>
              <a:buClr>
                <a:schemeClr val="tx2"/>
              </a:buClr>
              <a:buSzPct val="75000"/>
              <a:buFont typeface="Monotype Sorts" pitchFamily="2" charset="2"/>
              <a:buNone/>
              <a:defRPr/>
            </a:pPr>
            <a:r>
              <a:rPr lang="en-US" altLang="zh-CN" i="1">
                <a:effectLst>
                  <a:outerShdw blurRad="38100" dist="38100" dir="2700000" algn="tl">
                    <a:srgbClr val="FFFFFF"/>
                  </a:outerShdw>
                </a:effectLst>
                <a:ea typeface="黑体" pitchFamily="49" charset="-122"/>
              </a:rPr>
              <a:t>3</a:t>
            </a:r>
            <a:r>
              <a:rPr lang="zh-CN" altLang="en-US" i="1">
                <a:effectLst>
                  <a:outerShdw blurRad="38100" dist="38100" dir="2700000" algn="tl">
                    <a:srgbClr val="FFFFFF"/>
                  </a:outerShdw>
                </a:effectLst>
                <a:ea typeface="黑体" pitchFamily="49" charset="-122"/>
              </a:rPr>
              <a:t>、所有与</a:t>
            </a:r>
            <a:r>
              <a:rPr lang="en-US" altLang="zh-CN" i="1">
                <a:effectLst>
                  <a:outerShdw blurRad="38100" dist="38100" dir="2700000" algn="tl">
                    <a:srgbClr val="FFFFFF"/>
                  </a:outerShdw>
                </a:effectLst>
                <a:ea typeface="黑体" pitchFamily="49" charset="-122"/>
              </a:rPr>
              <a:t>A</a:t>
            </a:r>
            <a:r>
              <a:rPr lang="zh-CN" altLang="en-US" i="1">
                <a:effectLst>
                  <a:outerShdw blurRad="38100" dist="38100" dir="2700000" algn="tl">
                    <a:srgbClr val="FFFFFF"/>
                  </a:outerShdw>
                </a:effectLst>
                <a:ea typeface="黑体" pitchFamily="49" charset="-122"/>
              </a:rPr>
              <a:t>非直连点到</a:t>
            </a:r>
            <a:r>
              <a:rPr lang="en-US" altLang="zh-CN" i="1">
                <a:effectLst>
                  <a:outerShdw blurRad="38100" dist="38100" dir="2700000" algn="tl">
                    <a:srgbClr val="FFFFFF"/>
                  </a:outerShdw>
                </a:effectLst>
                <a:ea typeface="黑体" pitchFamily="49" charset="-122"/>
              </a:rPr>
              <a:t>A</a:t>
            </a:r>
            <a:r>
              <a:rPr lang="zh-CN" altLang="en-US" i="1">
                <a:effectLst>
                  <a:outerShdw blurRad="38100" dist="38100" dir="2700000" algn="tl">
                    <a:srgbClr val="FFFFFF"/>
                  </a:outerShdw>
                </a:effectLst>
                <a:ea typeface="黑体" pitchFamily="49" charset="-122"/>
              </a:rPr>
              <a:t>为∞</a:t>
            </a:r>
          </a:p>
          <a:p>
            <a:pPr marL="342900" indent="-342900" eaLnBrk="0" hangingPunct="0">
              <a:spcBef>
                <a:spcPct val="20000"/>
              </a:spcBef>
              <a:buClr>
                <a:schemeClr val="tx2"/>
              </a:buClr>
              <a:buSzPct val="75000"/>
              <a:buFont typeface="Monotype Sorts" pitchFamily="2" charset="2"/>
              <a:buNone/>
              <a:defRPr/>
            </a:pPr>
            <a:r>
              <a:rPr lang="en-US" altLang="zh-CN" i="1">
                <a:effectLst>
                  <a:outerShdw blurRad="38100" dist="38100" dir="2700000" algn="tl">
                    <a:srgbClr val="FFFFFF"/>
                  </a:outerShdw>
                </a:effectLst>
                <a:ea typeface="黑体" pitchFamily="49" charset="-122"/>
              </a:rPr>
              <a:t>4</a:t>
            </a:r>
            <a:r>
              <a:rPr lang="zh-CN" altLang="en-US" i="1">
                <a:effectLst>
                  <a:outerShdw blurRad="38100" dist="38100" dir="2700000" algn="tl">
                    <a:srgbClr val="FFFFFF"/>
                  </a:outerShdw>
                </a:effectLst>
                <a:ea typeface="黑体" pitchFamily="49" charset="-122"/>
              </a:rPr>
              <a:t>、为工作点相邻点分配最小代价，若发现有从该点到源点更短路径，则修改代价</a:t>
            </a:r>
          </a:p>
        </p:txBody>
      </p:sp>
      <p:grpSp>
        <p:nvGrpSpPr>
          <p:cNvPr id="47114" name="Group 8"/>
          <p:cNvGrpSpPr>
            <a:grpSpLocks/>
          </p:cNvGrpSpPr>
          <p:nvPr/>
        </p:nvGrpSpPr>
        <p:grpSpPr bwMode="auto">
          <a:xfrm>
            <a:off x="3733800" y="1600200"/>
            <a:ext cx="5410200" cy="2133600"/>
            <a:chOff x="960" y="912"/>
            <a:chExt cx="3408" cy="1344"/>
          </a:xfrm>
        </p:grpSpPr>
        <p:sp>
          <p:nvSpPr>
            <p:cNvPr id="47154" name="Oval 9"/>
            <p:cNvSpPr>
              <a:spLocks noChangeArrowheads="1"/>
            </p:cNvSpPr>
            <p:nvPr/>
          </p:nvSpPr>
          <p:spPr bwMode="auto">
            <a:xfrm>
              <a:off x="1824" y="1440"/>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D</a:t>
              </a:r>
            </a:p>
          </p:txBody>
        </p:sp>
        <p:sp>
          <p:nvSpPr>
            <p:cNvPr id="47155" name="Oval 10"/>
            <p:cNvSpPr>
              <a:spLocks noChangeArrowheads="1"/>
            </p:cNvSpPr>
            <p:nvPr/>
          </p:nvSpPr>
          <p:spPr bwMode="auto">
            <a:xfrm>
              <a:off x="2448" y="1968"/>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F</a:t>
              </a:r>
            </a:p>
          </p:txBody>
        </p:sp>
        <p:sp>
          <p:nvSpPr>
            <p:cNvPr id="47156" name="Oval 11"/>
            <p:cNvSpPr>
              <a:spLocks noChangeArrowheads="1"/>
            </p:cNvSpPr>
            <p:nvPr/>
          </p:nvSpPr>
          <p:spPr bwMode="auto">
            <a:xfrm>
              <a:off x="2448" y="1440"/>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E</a:t>
              </a:r>
            </a:p>
          </p:txBody>
        </p:sp>
        <p:sp>
          <p:nvSpPr>
            <p:cNvPr id="47157" name="Oval 12"/>
            <p:cNvSpPr>
              <a:spLocks noChangeArrowheads="1"/>
            </p:cNvSpPr>
            <p:nvPr/>
          </p:nvSpPr>
          <p:spPr bwMode="auto">
            <a:xfrm>
              <a:off x="1824" y="1968"/>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B</a:t>
              </a:r>
            </a:p>
          </p:txBody>
        </p:sp>
        <p:sp>
          <p:nvSpPr>
            <p:cNvPr id="47158" name="Oval 13"/>
            <p:cNvSpPr>
              <a:spLocks noChangeArrowheads="1"/>
            </p:cNvSpPr>
            <p:nvPr/>
          </p:nvSpPr>
          <p:spPr bwMode="auto">
            <a:xfrm>
              <a:off x="960" y="1392"/>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A</a:t>
              </a:r>
            </a:p>
          </p:txBody>
        </p:sp>
        <p:sp>
          <p:nvSpPr>
            <p:cNvPr id="47159" name="Oval 14"/>
            <p:cNvSpPr>
              <a:spLocks noChangeArrowheads="1"/>
            </p:cNvSpPr>
            <p:nvPr/>
          </p:nvSpPr>
          <p:spPr bwMode="auto">
            <a:xfrm>
              <a:off x="1776" y="912"/>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C</a:t>
              </a:r>
            </a:p>
          </p:txBody>
        </p:sp>
        <p:sp>
          <p:nvSpPr>
            <p:cNvPr id="47160" name="Oval 15"/>
            <p:cNvSpPr>
              <a:spLocks noChangeArrowheads="1"/>
            </p:cNvSpPr>
            <p:nvPr/>
          </p:nvSpPr>
          <p:spPr bwMode="auto">
            <a:xfrm>
              <a:off x="3120" y="1440"/>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G</a:t>
              </a:r>
            </a:p>
          </p:txBody>
        </p:sp>
        <p:sp>
          <p:nvSpPr>
            <p:cNvPr id="47161" name="Oval 16"/>
            <p:cNvSpPr>
              <a:spLocks noChangeArrowheads="1"/>
            </p:cNvSpPr>
            <p:nvPr/>
          </p:nvSpPr>
          <p:spPr bwMode="auto">
            <a:xfrm>
              <a:off x="3408" y="1968"/>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H</a:t>
              </a:r>
            </a:p>
          </p:txBody>
        </p:sp>
        <p:sp>
          <p:nvSpPr>
            <p:cNvPr id="47162" name="Oval 17"/>
            <p:cNvSpPr>
              <a:spLocks noChangeArrowheads="1"/>
            </p:cNvSpPr>
            <p:nvPr/>
          </p:nvSpPr>
          <p:spPr bwMode="auto">
            <a:xfrm>
              <a:off x="3504" y="912"/>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I</a:t>
              </a:r>
            </a:p>
          </p:txBody>
        </p:sp>
        <p:sp>
          <p:nvSpPr>
            <p:cNvPr id="47163" name="Oval 18"/>
            <p:cNvSpPr>
              <a:spLocks noChangeArrowheads="1"/>
            </p:cNvSpPr>
            <p:nvPr/>
          </p:nvSpPr>
          <p:spPr bwMode="auto">
            <a:xfrm>
              <a:off x="4080" y="1440"/>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J</a:t>
              </a:r>
            </a:p>
          </p:txBody>
        </p:sp>
        <p:sp>
          <p:nvSpPr>
            <p:cNvPr id="47164" name="Line 19"/>
            <p:cNvSpPr>
              <a:spLocks noChangeShapeType="1"/>
            </p:cNvSpPr>
            <p:nvPr/>
          </p:nvSpPr>
          <p:spPr bwMode="auto">
            <a:xfrm flipV="1">
              <a:off x="1200" y="1104"/>
              <a:ext cx="624" cy="336"/>
            </a:xfrm>
            <a:prstGeom prst="line">
              <a:avLst/>
            </a:prstGeom>
            <a:noFill/>
            <a:ln w="12700">
              <a:solidFill>
                <a:schemeClr val="tx1"/>
              </a:solidFill>
              <a:round/>
              <a:headEnd/>
              <a:tailEnd/>
            </a:ln>
          </p:spPr>
          <p:txBody>
            <a:bodyPr wrap="none" anchor="ctr"/>
            <a:lstStyle/>
            <a:p>
              <a:endParaRPr lang="zh-CN" altLang="en-US"/>
            </a:p>
          </p:txBody>
        </p:sp>
        <p:sp>
          <p:nvSpPr>
            <p:cNvPr id="47165" name="Line 20"/>
            <p:cNvSpPr>
              <a:spLocks noChangeShapeType="1"/>
            </p:cNvSpPr>
            <p:nvPr/>
          </p:nvSpPr>
          <p:spPr bwMode="auto">
            <a:xfrm>
              <a:off x="1152" y="1680"/>
              <a:ext cx="672" cy="432"/>
            </a:xfrm>
            <a:prstGeom prst="line">
              <a:avLst/>
            </a:prstGeom>
            <a:noFill/>
            <a:ln w="12700">
              <a:solidFill>
                <a:schemeClr val="tx1"/>
              </a:solidFill>
              <a:round/>
              <a:headEnd/>
              <a:tailEnd/>
            </a:ln>
          </p:spPr>
          <p:txBody>
            <a:bodyPr wrap="none" anchor="ctr"/>
            <a:lstStyle/>
            <a:p>
              <a:endParaRPr lang="zh-CN" altLang="en-US"/>
            </a:p>
          </p:txBody>
        </p:sp>
        <p:sp>
          <p:nvSpPr>
            <p:cNvPr id="47166" name="Line 21"/>
            <p:cNvSpPr>
              <a:spLocks noChangeShapeType="1"/>
            </p:cNvSpPr>
            <p:nvPr/>
          </p:nvSpPr>
          <p:spPr bwMode="auto">
            <a:xfrm>
              <a:off x="1968" y="1200"/>
              <a:ext cx="0" cy="240"/>
            </a:xfrm>
            <a:prstGeom prst="line">
              <a:avLst/>
            </a:prstGeom>
            <a:noFill/>
            <a:ln w="12700">
              <a:solidFill>
                <a:schemeClr val="tx1"/>
              </a:solidFill>
              <a:round/>
              <a:headEnd/>
              <a:tailEnd/>
            </a:ln>
          </p:spPr>
          <p:txBody>
            <a:bodyPr wrap="none" anchor="ctr"/>
            <a:lstStyle/>
            <a:p>
              <a:endParaRPr lang="zh-CN" altLang="en-US"/>
            </a:p>
          </p:txBody>
        </p:sp>
        <p:sp>
          <p:nvSpPr>
            <p:cNvPr id="47167" name="Line 22"/>
            <p:cNvSpPr>
              <a:spLocks noChangeShapeType="1"/>
            </p:cNvSpPr>
            <p:nvPr/>
          </p:nvSpPr>
          <p:spPr bwMode="auto">
            <a:xfrm>
              <a:off x="1968" y="1728"/>
              <a:ext cx="0" cy="240"/>
            </a:xfrm>
            <a:prstGeom prst="line">
              <a:avLst/>
            </a:prstGeom>
            <a:noFill/>
            <a:ln w="12700">
              <a:solidFill>
                <a:schemeClr val="tx1"/>
              </a:solidFill>
              <a:round/>
              <a:headEnd/>
              <a:tailEnd/>
            </a:ln>
          </p:spPr>
          <p:txBody>
            <a:bodyPr wrap="none" anchor="ctr"/>
            <a:lstStyle/>
            <a:p>
              <a:endParaRPr lang="zh-CN" altLang="en-US"/>
            </a:p>
          </p:txBody>
        </p:sp>
        <p:sp>
          <p:nvSpPr>
            <p:cNvPr id="47168" name="Line 23"/>
            <p:cNvSpPr>
              <a:spLocks noChangeShapeType="1"/>
            </p:cNvSpPr>
            <p:nvPr/>
          </p:nvSpPr>
          <p:spPr bwMode="auto">
            <a:xfrm>
              <a:off x="2064" y="1008"/>
              <a:ext cx="1440" cy="0"/>
            </a:xfrm>
            <a:prstGeom prst="line">
              <a:avLst/>
            </a:prstGeom>
            <a:noFill/>
            <a:ln w="12700">
              <a:solidFill>
                <a:schemeClr val="tx1"/>
              </a:solidFill>
              <a:round/>
              <a:headEnd/>
              <a:tailEnd/>
            </a:ln>
          </p:spPr>
          <p:txBody>
            <a:bodyPr wrap="none" anchor="ctr"/>
            <a:lstStyle/>
            <a:p>
              <a:endParaRPr lang="zh-CN" altLang="en-US"/>
            </a:p>
          </p:txBody>
        </p:sp>
        <p:sp>
          <p:nvSpPr>
            <p:cNvPr id="47169" name="Line 24"/>
            <p:cNvSpPr>
              <a:spLocks noChangeShapeType="1"/>
            </p:cNvSpPr>
            <p:nvPr/>
          </p:nvSpPr>
          <p:spPr bwMode="auto">
            <a:xfrm>
              <a:off x="2112" y="1584"/>
              <a:ext cx="336" cy="0"/>
            </a:xfrm>
            <a:prstGeom prst="line">
              <a:avLst/>
            </a:prstGeom>
            <a:noFill/>
            <a:ln w="12700">
              <a:solidFill>
                <a:schemeClr val="tx1"/>
              </a:solidFill>
              <a:round/>
              <a:headEnd/>
              <a:tailEnd/>
            </a:ln>
          </p:spPr>
          <p:txBody>
            <a:bodyPr wrap="none" anchor="ctr"/>
            <a:lstStyle/>
            <a:p>
              <a:endParaRPr lang="zh-CN" altLang="en-US"/>
            </a:p>
          </p:txBody>
        </p:sp>
        <p:sp>
          <p:nvSpPr>
            <p:cNvPr id="47170" name="Line 25"/>
            <p:cNvSpPr>
              <a:spLocks noChangeShapeType="1"/>
            </p:cNvSpPr>
            <p:nvPr/>
          </p:nvSpPr>
          <p:spPr bwMode="auto">
            <a:xfrm>
              <a:off x="2736" y="1584"/>
              <a:ext cx="384" cy="0"/>
            </a:xfrm>
            <a:prstGeom prst="line">
              <a:avLst/>
            </a:prstGeom>
            <a:noFill/>
            <a:ln w="12700">
              <a:solidFill>
                <a:schemeClr val="tx1"/>
              </a:solidFill>
              <a:round/>
              <a:headEnd/>
              <a:tailEnd/>
            </a:ln>
          </p:spPr>
          <p:txBody>
            <a:bodyPr wrap="none" anchor="ctr"/>
            <a:lstStyle/>
            <a:p>
              <a:endParaRPr lang="zh-CN" altLang="en-US"/>
            </a:p>
          </p:txBody>
        </p:sp>
        <p:sp>
          <p:nvSpPr>
            <p:cNvPr id="47171" name="Line 26"/>
            <p:cNvSpPr>
              <a:spLocks noChangeShapeType="1"/>
            </p:cNvSpPr>
            <p:nvPr/>
          </p:nvSpPr>
          <p:spPr bwMode="auto">
            <a:xfrm>
              <a:off x="2592" y="1728"/>
              <a:ext cx="0" cy="240"/>
            </a:xfrm>
            <a:prstGeom prst="line">
              <a:avLst/>
            </a:prstGeom>
            <a:noFill/>
            <a:ln w="12700">
              <a:solidFill>
                <a:schemeClr val="tx1"/>
              </a:solidFill>
              <a:round/>
              <a:headEnd/>
              <a:tailEnd/>
            </a:ln>
          </p:spPr>
          <p:txBody>
            <a:bodyPr wrap="none" anchor="ctr"/>
            <a:lstStyle/>
            <a:p>
              <a:endParaRPr lang="zh-CN" altLang="en-US"/>
            </a:p>
          </p:txBody>
        </p:sp>
        <p:sp>
          <p:nvSpPr>
            <p:cNvPr id="47172" name="Line 27"/>
            <p:cNvSpPr>
              <a:spLocks noChangeShapeType="1"/>
            </p:cNvSpPr>
            <p:nvPr/>
          </p:nvSpPr>
          <p:spPr bwMode="auto">
            <a:xfrm>
              <a:off x="2112" y="2112"/>
              <a:ext cx="336" cy="0"/>
            </a:xfrm>
            <a:prstGeom prst="line">
              <a:avLst/>
            </a:prstGeom>
            <a:noFill/>
            <a:ln w="12700">
              <a:solidFill>
                <a:schemeClr val="tx1"/>
              </a:solidFill>
              <a:round/>
              <a:headEnd/>
              <a:tailEnd/>
            </a:ln>
          </p:spPr>
          <p:txBody>
            <a:bodyPr wrap="none" anchor="ctr"/>
            <a:lstStyle/>
            <a:p>
              <a:endParaRPr lang="zh-CN" altLang="en-US"/>
            </a:p>
          </p:txBody>
        </p:sp>
        <p:sp>
          <p:nvSpPr>
            <p:cNvPr id="47173" name="Line 28"/>
            <p:cNvSpPr>
              <a:spLocks noChangeShapeType="1"/>
            </p:cNvSpPr>
            <p:nvPr/>
          </p:nvSpPr>
          <p:spPr bwMode="auto">
            <a:xfrm>
              <a:off x="2736" y="2112"/>
              <a:ext cx="672" cy="0"/>
            </a:xfrm>
            <a:prstGeom prst="line">
              <a:avLst/>
            </a:prstGeom>
            <a:noFill/>
            <a:ln w="12700">
              <a:solidFill>
                <a:schemeClr val="tx1"/>
              </a:solidFill>
              <a:round/>
              <a:headEnd/>
              <a:tailEnd/>
            </a:ln>
          </p:spPr>
          <p:txBody>
            <a:bodyPr wrap="none" anchor="ctr"/>
            <a:lstStyle/>
            <a:p>
              <a:endParaRPr lang="zh-CN" altLang="en-US"/>
            </a:p>
          </p:txBody>
        </p:sp>
        <p:sp>
          <p:nvSpPr>
            <p:cNvPr id="47174" name="Line 29"/>
            <p:cNvSpPr>
              <a:spLocks noChangeShapeType="1"/>
            </p:cNvSpPr>
            <p:nvPr/>
          </p:nvSpPr>
          <p:spPr bwMode="auto">
            <a:xfrm>
              <a:off x="3312" y="1680"/>
              <a:ext cx="192" cy="288"/>
            </a:xfrm>
            <a:prstGeom prst="line">
              <a:avLst/>
            </a:prstGeom>
            <a:noFill/>
            <a:ln w="12700">
              <a:solidFill>
                <a:schemeClr val="tx1"/>
              </a:solidFill>
              <a:round/>
              <a:headEnd/>
              <a:tailEnd/>
            </a:ln>
          </p:spPr>
          <p:txBody>
            <a:bodyPr wrap="none" anchor="ctr"/>
            <a:lstStyle/>
            <a:p>
              <a:endParaRPr lang="zh-CN" altLang="en-US"/>
            </a:p>
          </p:txBody>
        </p:sp>
        <p:sp>
          <p:nvSpPr>
            <p:cNvPr id="47175" name="Line 30"/>
            <p:cNvSpPr>
              <a:spLocks noChangeShapeType="1"/>
            </p:cNvSpPr>
            <p:nvPr/>
          </p:nvSpPr>
          <p:spPr bwMode="auto">
            <a:xfrm flipH="1">
              <a:off x="3312" y="1152"/>
              <a:ext cx="240" cy="288"/>
            </a:xfrm>
            <a:prstGeom prst="line">
              <a:avLst/>
            </a:prstGeom>
            <a:noFill/>
            <a:ln w="12700">
              <a:solidFill>
                <a:schemeClr val="tx1"/>
              </a:solidFill>
              <a:round/>
              <a:headEnd/>
              <a:tailEnd/>
            </a:ln>
          </p:spPr>
          <p:txBody>
            <a:bodyPr wrap="none" anchor="ctr"/>
            <a:lstStyle/>
            <a:p>
              <a:endParaRPr lang="zh-CN" altLang="en-US"/>
            </a:p>
          </p:txBody>
        </p:sp>
        <p:sp>
          <p:nvSpPr>
            <p:cNvPr id="47176" name="Line 31"/>
            <p:cNvSpPr>
              <a:spLocks noChangeShapeType="1"/>
            </p:cNvSpPr>
            <p:nvPr/>
          </p:nvSpPr>
          <p:spPr bwMode="auto">
            <a:xfrm flipV="1">
              <a:off x="3696" y="1680"/>
              <a:ext cx="432" cy="384"/>
            </a:xfrm>
            <a:prstGeom prst="line">
              <a:avLst/>
            </a:prstGeom>
            <a:noFill/>
            <a:ln w="12700">
              <a:solidFill>
                <a:schemeClr val="tx1"/>
              </a:solidFill>
              <a:round/>
              <a:headEnd/>
              <a:tailEnd/>
            </a:ln>
          </p:spPr>
          <p:txBody>
            <a:bodyPr wrap="none" anchor="ctr"/>
            <a:lstStyle/>
            <a:p>
              <a:endParaRPr lang="zh-CN" altLang="en-US"/>
            </a:p>
          </p:txBody>
        </p:sp>
        <p:sp>
          <p:nvSpPr>
            <p:cNvPr id="47177" name="Line 32"/>
            <p:cNvSpPr>
              <a:spLocks noChangeShapeType="1"/>
            </p:cNvSpPr>
            <p:nvPr/>
          </p:nvSpPr>
          <p:spPr bwMode="auto">
            <a:xfrm>
              <a:off x="3792" y="1104"/>
              <a:ext cx="384" cy="384"/>
            </a:xfrm>
            <a:prstGeom prst="line">
              <a:avLst/>
            </a:prstGeom>
            <a:noFill/>
            <a:ln w="12700">
              <a:solidFill>
                <a:schemeClr val="tx1"/>
              </a:solidFill>
              <a:round/>
              <a:headEnd/>
              <a:tailEnd/>
            </a:ln>
          </p:spPr>
          <p:txBody>
            <a:bodyPr wrap="none" anchor="ctr"/>
            <a:lstStyle/>
            <a:p>
              <a:endParaRPr lang="zh-CN" altLang="en-US"/>
            </a:p>
          </p:txBody>
        </p:sp>
        <p:sp>
          <p:nvSpPr>
            <p:cNvPr id="47178" name="Text Box 33"/>
            <p:cNvSpPr txBox="1">
              <a:spLocks noChangeArrowheads="1"/>
            </p:cNvSpPr>
            <p:nvPr/>
          </p:nvSpPr>
          <p:spPr bwMode="auto">
            <a:xfrm>
              <a:off x="1344" y="1056"/>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4</a:t>
              </a:r>
            </a:p>
          </p:txBody>
        </p:sp>
        <p:sp>
          <p:nvSpPr>
            <p:cNvPr id="47179" name="Text Box 34"/>
            <p:cNvSpPr txBox="1">
              <a:spLocks noChangeArrowheads="1"/>
            </p:cNvSpPr>
            <p:nvPr/>
          </p:nvSpPr>
          <p:spPr bwMode="auto">
            <a:xfrm>
              <a:off x="1248" y="1776"/>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8</a:t>
              </a:r>
            </a:p>
          </p:txBody>
        </p:sp>
        <p:sp>
          <p:nvSpPr>
            <p:cNvPr id="47180" name="Text Box 35"/>
            <p:cNvSpPr txBox="1">
              <a:spLocks noChangeArrowheads="1"/>
            </p:cNvSpPr>
            <p:nvPr/>
          </p:nvSpPr>
          <p:spPr bwMode="auto">
            <a:xfrm>
              <a:off x="2160" y="1872"/>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4</a:t>
              </a:r>
            </a:p>
          </p:txBody>
        </p:sp>
        <p:sp>
          <p:nvSpPr>
            <p:cNvPr id="47181" name="Text Box 36"/>
            <p:cNvSpPr txBox="1">
              <a:spLocks noChangeArrowheads="1"/>
            </p:cNvSpPr>
            <p:nvPr/>
          </p:nvSpPr>
          <p:spPr bwMode="auto">
            <a:xfrm>
              <a:off x="2160" y="1344"/>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2</a:t>
              </a:r>
            </a:p>
          </p:txBody>
        </p:sp>
        <p:sp>
          <p:nvSpPr>
            <p:cNvPr id="47182" name="Text Box 37"/>
            <p:cNvSpPr txBox="1">
              <a:spLocks noChangeArrowheads="1"/>
            </p:cNvSpPr>
            <p:nvPr/>
          </p:nvSpPr>
          <p:spPr bwMode="auto">
            <a:xfrm>
              <a:off x="2832" y="1344"/>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2</a:t>
              </a:r>
            </a:p>
          </p:txBody>
        </p:sp>
        <p:sp>
          <p:nvSpPr>
            <p:cNvPr id="47183" name="Text Box 38"/>
            <p:cNvSpPr txBox="1">
              <a:spLocks noChangeArrowheads="1"/>
            </p:cNvSpPr>
            <p:nvPr/>
          </p:nvSpPr>
          <p:spPr bwMode="auto">
            <a:xfrm>
              <a:off x="2928" y="1872"/>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3</a:t>
              </a:r>
            </a:p>
          </p:txBody>
        </p:sp>
        <p:sp>
          <p:nvSpPr>
            <p:cNvPr id="47184" name="Text Box 39"/>
            <p:cNvSpPr txBox="1">
              <a:spLocks noChangeArrowheads="1"/>
            </p:cNvSpPr>
            <p:nvPr/>
          </p:nvSpPr>
          <p:spPr bwMode="auto">
            <a:xfrm>
              <a:off x="2592" y="960"/>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7</a:t>
              </a:r>
            </a:p>
          </p:txBody>
        </p:sp>
        <p:sp>
          <p:nvSpPr>
            <p:cNvPr id="47185" name="Text Box 40"/>
            <p:cNvSpPr txBox="1">
              <a:spLocks noChangeArrowheads="1"/>
            </p:cNvSpPr>
            <p:nvPr/>
          </p:nvSpPr>
          <p:spPr bwMode="auto">
            <a:xfrm>
              <a:off x="3264" y="1104"/>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1</a:t>
              </a:r>
            </a:p>
          </p:txBody>
        </p:sp>
        <p:sp>
          <p:nvSpPr>
            <p:cNvPr id="47186" name="Text Box 41"/>
            <p:cNvSpPr txBox="1">
              <a:spLocks noChangeArrowheads="1"/>
            </p:cNvSpPr>
            <p:nvPr/>
          </p:nvSpPr>
          <p:spPr bwMode="auto">
            <a:xfrm>
              <a:off x="3216" y="1680"/>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1</a:t>
              </a:r>
            </a:p>
          </p:txBody>
        </p:sp>
        <p:sp>
          <p:nvSpPr>
            <p:cNvPr id="47187" name="Text Box 42"/>
            <p:cNvSpPr txBox="1">
              <a:spLocks noChangeArrowheads="1"/>
            </p:cNvSpPr>
            <p:nvPr/>
          </p:nvSpPr>
          <p:spPr bwMode="auto">
            <a:xfrm>
              <a:off x="3888" y="1728"/>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8</a:t>
              </a:r>
            </a:p>
          </p:txBody>
        </p:sp>
        <p:sp>
          <p:nvSpPr>
            <p:cNvPr id="47188" name="Text Box 43"/>
            <p:cNvSpPr txBox="1">
              <a:spLocks noChangeArrowheads="1"/>
            </p:cNvSpPr>
            <p:nvPr/>
          </p:nvSpPr>
          <p:spPr bwMode="auto">
            <a:xfrm>
              <a:off x="3888" y="1008"/>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5</a:t>
              </a:r>
            </a:p>
          </p:txBody>
        </p:sp>
        <p:sp>
          <p:nvSpPr>
            <p:cNvPr id="47189" name="Line 44"/>
            <p:cNvSpPr>
              <a:spLocks noChangeShapeType="1"/>
            </p:cNvSpPr>
            <p:nvPr/>
          </p:nvSpPr>
          <p:spPr bwMode="auto">
            <a:xfrm>
              <a:off x="2016" y="1104"/>
              <a:ext cx="480" cy="336"/>
            </a:xfrm>
            <a:prstGeom prst="line">
              <a:avLst/>
            </a:prstGeom>
            <a:noFill/>
            <a:ln w="12700">
              <a:solidFill>
                <a:schemeClr val="tx1"/>
              </a:solidFill>
              <a:round/>
              <a:headEnd/>
              <a:tailEnd/>
            </a:ln>
          </p:spPr>
          <p:txBody>
            <a:bodyPr wrap="none" anchor="ctr"/>
            <a:lstStyle/>
            <a:p>
              <a:endParaRPr lang="zh-CN" altLang="en-US"/>
            </a:p>
          </p:txBody>
        </p:sp>
        <p:sp>
          <p:nvSpPr>
            <p:cNvPr id="47190" name="Text Box 45"/>
            <p:cNvSpPr txBox="1">
              <a:spLocks noChangeArrowheads="1"/>
            </p:cNvSpPr>
            <p:nvPr/>
          </p:nvSpPr>
          <p:spPr bwMode="auto">
            <a:xfrm>
              <a:off x="1776" y="1680"/>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2</a:t>
              </a:r>
            </a:p>
          </p:txBody>
        </p:sp>
        <p:sp>
          <p:nvSpPr>
            <p:cNvPr id="47191" name="Text Box 46"/>
            <p:cNvSpPr txBox="1">
              <a:spLocks noChangeArrowheads="1"/>
            </p:cNvSpPr>
            <p:nvPr/>
          </p:nvSpPr>
          <p:spPr bwMode="auto">
            <a:xfrm>
              <a:off x="1824" y="1200"/>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1</a:t>
              </a:r>
            </a:p>
          </p:txBody>
        </p:sp>
        <p:sp>
          <p:nvSpPr>
            <p:cNvPr id="47192" name="Text Box 47"/>
            <p:cNvSpPr txBox="1">
              <a:spLocks noChangeArrowheads="1"/>
            </p:cNvSpPr>
            <p:nvPr/>
          </p:nvSpPr>
          <p:spPr bwMode="auto">
            <a:xfrm>
              <a:off x="2208" y="1056"/>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4</a:t>
              </a:r>
            </a:p>
          </p:txBody>
        </p:sp>
        <p:sp>
          <p:nvSpPr>
            <p:cNvPr id="47193" name="Text Box 48"/>
            <p:cNvSpPr txBox="1">
              <a:spLocks noChangeArrowheads="1"/>
            </p:cNvSpPr>
            <p:nvPr/>
          </p:nvSpPr>
          <p:spPr bwMode="auto">
            <a:xfrm>
              <a:off x="1200" y="1392"/>
              <a:ext cx="310" cy="288"/>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源</a:t>
              </a:r>
            </a:p>
          </p:txBody>
        </p:sp>
        <p:sp>
          <p:nvSpPr>
            <p:cNvPr id="47194" name="Text Box 49"/>
            <p:cNvSpPr txBox="1">
              <a:spLocks noChangeArrowheads="1"/>
            </p:cNvSpPr>
            <p:nvPr/>
          </p:nvSpPr>
          <p:spPr bwMode="auto">
            <a:xfrm>
              <a:off x="3792" y="1440"/>
              <a:ext cx="260" cy="288"/>
            </a:xfrm>
            <a:prstGeom prst="rect">
              <a:avLst/>
            </a:prstGeom>
            <a:noFill/>
            <a:ln w="12700">
              <a:noFill/>
              <a:miter lim="800000"/>
              <a:headEnd/>
              <a:tailEnd/>
            </a:ln>
          </p:spPr>
          <p:txBody>
            <a:bodyPr>
              <a:spAutoFit/>
            </a:bodyPr>
            <a:lstStyle/>
            <a:p>
              <a:pPr eaLnBrk="0" hangingPunct="0"/>
              <a:r>
                <a:rPr lang="zh-CN" altLang="en-US" i="1">
                  <a:solidFill>
                    <a:srgbClr val="FF0000"/>
                  </a:solidFill>
                  <a:ea typeface="黑体" pitchFamily="49" charset="-122"/>
                </a:rPr>
                <a:t>目</a:t>
              </a:r>
            </a:p>
          </p:txBody>
        </p:sp>
        <p:sp>
          <p:nvSpPr>
            <p:cNvPr id="47195" name="Text Box 50"/>
            <p:cNvSpPr txBox="1">
              <a:spLocks noChangeArrowheads="1"/>
            </p:cNvSpPr>
            <p:nvPr/>
          </p:nvSpPr>
          <p:spPr bwMode="auto">
            <a:xfrm>
              <a:off x="2400" y="1680"/>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4</a:t>
              </a:r>
            </a:p>
          </p:txBody>
        </p:sp>
      </p:grpSp>
      <p:sp>
        <p:nvSpPr>
          <p:cNvPr id="47115" name="Text Box 51"/>
          <p:cNvSpPr txBox="1">
            <a:spLocks noChangeArrowheads="1"/>
          </p:cNvSpPr>
          <p:nvPr/>
        </p:nvSpPr>
        <p:spPr bwMode="auto">
          <a:xfrm>
            <a:off x="4724400" y="3886200"/>
            <a:ext cx="1103313" cy="366713"/>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4</a:t>
            </a:r>
            <a:r>
              <a:rPr lang="zh-CN" altLang="en-US" i="1">
                <a:solidFill>
                  <a:srgbClr val="FF0000"/>
                </a:solidFill>
                <a:ea typeface="黑体" pitchFamily="49" charset="-122"/>
              </a:rPr>
              <a:t>，</a:t>
            </a:r>
            <a:r>
              <a:rPr lang="en-US" altLang="zh-CN" i="1">
                <a:solidFill>
                  <a:srgbClr val="FF0000"/>
                </a:solidFill>
                <a:ea typeface="黑体" pitchFamily="49" charset="-122"/>
              </a:rPr>
              <a:t>A</a:t>
            </a:r>
            <a:r>
              <a:rPr lang="zh-CN" altLang="en-US" i="1">
                <a:solidFill>
                  <a:srgbClr val="FF0000"/>
                </a:solidFill>
                <a:ea typeface="黑体" pitchFamily="49" charset="-122"/>
              </a:rPr>
              <a:t>）</a:t>
            </a:r>
            <a:endParaRPr lang="zh-CN" altLang="en-US">
              <a:ea typeface="黑体" pitchFamily="49" charset="-122"/>
            </a:endParaRPr>
          </a:p>
        </p:txBody>
      </p:sp>
      <p:grpSp>
        <p:nvGrpSpPr>
          <p:cNvPr id="47116" name="Group 52"/>
          <p:cNvGrpSpPr>
            <a:grpSpLocks/>
          </p:cNvGrpSpPr>
          <p:nvPr/>
        </p:nvGrpSpPr>
        <p:grpSpPr bwMode="auto">
          <a:xfrm>
            <a:off x="3733800" y="4114800"/>
            <a:ext cx="5410200" cy="2500313"/>
            <a:chOff x="2352" y="2592"/>
            <a:chExt cx="3408" cy="1575"/>
          </a:xfrm>
        </p:grpSpPr>
        <p:sp>
          <p:nvSpPr>
            <p:cNvPr id="47117" name="Oval 53"/>
            <p:cNvSpPr>
              <a:spLocks noChangeArrowheads="1"/>
            </p:cNvSpPr>
            <p:nvPr/>
          </p:nvSpPr>
          <p:spPr bwMode="auto">
            <a:xfrm>
              <a:off x="5472" y="3264"/>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J</a:t>
              </a:r>
            </a:p>
          </p:txBody>
        </p:sp>
        <p:sp>
          <p:nvSpPr>
            <p:cNvPr id="47118" name="Text Box 54"/>
            <p:cNvSpPr txBox="1">
              <a:spLocks noChangeArrowheads="1"/>
            </p:cNvSpPr>
            <p:nvPr/>
          </p:nvSpPr>
          <p:spPr bwMode="auto">
            <a:xfrm>
              <a:off x="2976" y="3936"/>
              <a:ext cx="695"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8</a:t>
              </a:r>
              <a:r>
                <a:rPr lang="zh-CN" altLang="en-US" i="1">
                  <a:solidFill>
                    <a:srgbClr val="FF0000"/>
                  </a:solidFill>
                  <a:ea typeface="黑体" pitchFamily="49" charset="-122"/>
                </a:rPr>
                <a:t>，</a:t>
              </a:r>
              <a:r>
                <a:rPr lang="en-US" altLang="zh-CN" i="1">
                  <a:solidFill>
                    <a:srgbClr val="FF0000"/>
                  </a:solidFill>
                  <a:ea typeface="黑体" pitchFamily="49" charset="-122"/>
                </a:rPr>
                <a:t>A</a:t>
              </a:r>
              <a:r>
                <a:rPr lang="zh-CN" altLang="en-US" i="1">
                  <a:solidFill>
                    <a:srgbClr val="FF0000"/>
                  </a:solidFill>
                  <a:ea typeface="黑体" pitchFamily="49" charset="-122"/>
                </a:rPr>
                <a:t>）</a:t>
              </a:r>
              <a:endParaRPr lang="zh-CN" altLang="en-US">
                <a:ea typeface="黑体" pitchFamily="49" charset="-122"/>
              </a:endParaRPr>
            </a:p>
          </p:txBody>
        </p:sp>
        <p:sp>
          <p:nvSpPr>
            <p:cNvPr id="47119" name="Oval 55"/>
            <p:cNvSpPr>
              <a:spLocks noChangeArrowheads="1"/>
            </p:cNvSpPr>
            <p:nvPr/>
          </p:nvSpPr>
          <p:spPr bwMode="auto">
            <a:xfrm>
              <a:off x="3216" y="3168"/>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D</a:t>
              </a:r>
            </a:p>
          </p:txBody>
        </p:sp>
        <p:sp>
          <p:nvSpPr>
            <p:cNvPr id="47120" name="Oval 56"/>
            <p:cNvSpPr>
              <a:spLocks noChangeArrowheads="1"/>
            </p:cNvSpPr>
            <p:nvPr/>
          </p:nvSpPr>
          <p:spPr bwMode="auto">
            <a:xfrm>
              <a:off x="3840" y="3696"/>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F</a:t>
              </a:r>
            </a:p>
          </p:txBody>
        </p:sp>
        <p:sp>
          <p:nvSpPr>
            <p:cNvPr id="47121" name="Oval 57"/>
            <p:cNvSpPr>
              <a:spLocks noChangeArrowheads="1"/>
            </p:cNvSpPr>
            <p:nvPr/>
          </p:nvSpPr>
          <p:spPr bwMode="auto">
            <a:xfrm>
              <a:off x="3840" y="3168"/>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E</a:t>
              </a:r>
            </a:p>
          </p:txBody>
        </p:sp>
        <p:sp>
          <p:nvSpPr>
            <p:cNvPr id="47122" name="Oval 58"/>
            <p:cNvSpPr>
              <a:spLocks noChangeArrowheads="1"/>
            </p:cNvSpPr>
            <p:nvPr/>
          </p:nvSpPr>
          <p:spPr bwMode="auto">
            <a:xfrm>
              <a:off x="3216" y="3696"/>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B</a:t>
              </a:r>
            </a:p>
          </p:txBody>
        </p:sp>
        <p:sp>
          <p:nvSpPr>
            <p:cNvPr id="47123" name="Oval 59"/>
            <p:cNvSpPr>
              <a:spLocks noChangeArrowheads="1"/>
            </p:cNvSpPr>
            <p:nvPr/>
          </p:nvSpPr>
          <p:spPr bwMode="auto">
            <a:xfrm>
              <a:off x="2352" y="3120"/>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A</a:t>
              </a:r>
            </a:p>
          </p:txBody>
        </p:sp>
        <p:sp>
          <p:nvSpPr>
            <p:cNvPr id="47124" name="Oval 60"/>
            <p:cNvSpPr>
              <a:spLocks noChangeArrowheads="1"/>
            </p:cNvSpPr>
            <p:nvPr/>
          </p:nvSpPr>
          <p:spPr bwMode="auto">
            <a:xfrm>
              <a:off x="3168" y="2640"/>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C</a:t>
              </a:r>
            </a:p>
          </p:txBody>
        </p:sp>
        <p:sp>
          <p:nvSpPr>
            <p:cNvPr id="47125" name="Oval 61"/>
            <p:cNvSpPr>
              <a:spLocks noChangeArrowheads="1"/>
            </p:cNvSpPr>
            <p:nvPr/>
          </p:nvSpPr>
          <p:spPr bwMode="auto">
            <a:xfrm>
              <a:off x="4512" y="3168"/>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G</a:t>
              </a:r>
            </a:p>
          </p:txBody>
        </p:sp>
        <p:sp>
          <p:nvSpPr>
            <p:cNvPr id="47126" name="Oval 62"/>
            <p:cNvSpPr>
              <a:spLocks noChangeArrowheads="1"/>
            </p:cNvSpPr>
            <p:nvPr/>
          </p:nvSpPr>
          <p:spPr bwMode="auto">
            <a:xfrm>
              <a:off x="4800" y="3696"/>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H</a:t>
              </a:r>
            </a:p>
          </p:txBody>
        </p:sp>
        <p:sp>
          <p:nvSpPr>
            <p:cNvPr id="47127" name="Oval 63"/>
            <p:cNvSpPr>
              <a:spLocks noChangeArrowheads="1"/>
            </p:cNvSpPr>
            <p:nvPr/>
          </p:nvSpPr>
          <p:spPr bwMode="auto">
            <a:xfrm>
              <a:off x="4896" y="2640"/>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I</a:t>
              </a:r>
            </a:p>
          </p:txBody>
        </p:sp>
        <p:sp>
          <p:nvSpPr>
            <p:cNvPr id="47128" name="Line 64"/>
            <p:cNvSpPr>
              <a:spLocks noChangeShapeType="1"/>
            </p:cNvSpPr>
            <p:nvPr/>
          </p:nvSpPr>
          <p:spPr bwMode="auto">
            <a:xfrm flipV="1">
              <a:off x="2592" y="2832"/>
              <a:ext cx="624" cy="336"/>
            </a:xfrm>
            <a:prstGeom prst="line">
              <a:avLst/>
            </a:prstGeom>
            <a:noFill/>
            <a:ln w="12700">
              <a:solidFill>
                <a:schemeClr val="tx1"/>
              </a:solidFill>
              <a:round/>
              <a:headEnd/>
              <a:tailEnd/>
            </a:ln>
          </p:spPr>
          <p:txBody>
            <a:bodyPr wrap="none" anchor="ctr"/>
            <a:lstStyle/>
            <a:p>
              <a:endParaRPr lang="zh-CN" altLang="en-US"/>
            </a:p>
          </p:txBody>
        </p:sp>
        <p:sp>
          <p:nvSpPr>
            <p:cNvPr id="47129" name="Line 65"/>
            <p:cNvSpPr>
              <a:spLocks noChangeShapeType="1"/>
            </p:cNvSpPr>
            <p:nvPr/>
          </p:nvSpPr>
          <p:spPr bwMode="auto">
            <a:xfrm>
              <a:off x="2544" y="3408"/>
              <a:ext cx="672" cy="432"/>
            </a:xfrm>
            <a:prstGeom prst="line">
              <a:avLst/>
            </a:prstGeom>
            <a:noFill/>
            <a:ln w="12700">
              <a:solidFill>
                <a:schemeClr val="tx1"/>
              </a:solidFill>
              <a:round/>
              <a:headEnd/>
              <a:tailEnd/>
            </a:ln>
          </p:spPr>
          <p:txBody>
            <a:bodyPr wrap="none" anchor="ctr"/>
            <a:lstStyle/>
            <a:p>
              <a:endParaRPr lang="zh-CN" altLang="en-US"/>
            </a:p>
          </p:txBody>
        </p:sp>
        <p:sp>
          <p:nvSpPr>
            <p:cNvPr id="47130" name="Line 66"/>
            <p:cNvSpPr>
              <a:spLocks noChangeShapeType="1"/>
            </p:cNvSpPr>
            <p:nvPr/>
          </p:nvSpPr>
          <p:spPr bwMode="auto">
            <a:xfrm>
              <a:off x="3360" y="2928"/>
              <a:ext cx="0" cy="240"/>
            </a:xfrm>
            <a:prstGeom prst="line">
              <a:avLst/>
            </a:prstGeom>
            <a:noFill/>
            <a:ln w="12700">
              <a:solidFill>
                <a:schemeClr val="tx1"/>
              </a:solidFill>
              <a:round/>
              <a:headEnd/>
              <a:tailEnd/>
            </a:ln>
          </p:spPr>
          <p:txBody>
            <a:bodyPr wrap="none" anchor="ctr"/>
            <a:lstStyle/>
            <a:p>
              <a:endParaRPr lang="zh-CN" altLang="en-US"/>
            </a:p>
          </p:txBody>
        </p:sp>
        <p:sp>
          <p:nvSpPr>
            <p:cNvPr id="47131" name="Line 67"/>
            <p:cNvSpPr>
              <a:spLocks noChangeShapeType="1"/>
            </p:cNvSpPr>
            <p:nvPr/>
          </p:nvSpPr>
          <p:spPr bwMode="auto">
            <a:xfrm>
              <a:off x="3360" y="3456"/>
              <a:ext cx="0" cy="240"/>
            </a:xfrm>
            <a:prstGeom prst="line">
              <a:avLst/>
            </a:prstGeom>
            <a:noFill/>
            <a:ln w="12700">
              <a:solidFill>
                <a:schemeClr val="tx1"/>
              </a:solidFill>
              <a:round/>
              <a:headEnd/>
              <a:tailEnd/>
            </a:ln>
          </p:spPr>
          <p:txBody>
            <a:bodyPr wrap="none" anchor="ctr"/>
            <a:lstStyle/>
            <a:p>
              <a:endParaRPr lang="zh-CN" altLang="en-US"/>
            </a:p>
          </p:txBody>
        </p:sp>
        <p:sp>
          <p:nvSpPr>
            <p:cNvPr id="47132" name="Line 68"/>
            <p:cNvSpPr>
              <a:spLocks noChangeShapeType="1"/>
            </p:cNvSpPr>
            <p:nvPr/>
          </p:nvSpPr>
          <p:spPr bwMode="auto">
            <a:xfrm>
              <a:off x="3456" y="2736"/>
              <a:ext cx="1440" cy="0"/>
            </a:xfrm>
            <a:prstGeom prst="line">
              <a:avLst/>
            </a:prstGeom>
            <a:noFill/>
            <a:ln w="12700">
              <a:solidFill>
                <a:schemeClr val="tx1"/>
              </a:solidFill>
              <a:round/>
              <a:headEnd/>
              <a:tailEnd/>
            </a:ln>
          </p:spPr>
          <p:txBody>
            <a:bodyPr wrap="none" anchor="ctr"/>
            <a:lstStyle/>
            <a:p>
              <a:endParaRPr lang="zh-CN" altLang="en-US"/>
            </a:p>
          </p:txBody>
        </p:sp>
        <p:sp>
          <p:nvSpPr>
            <p:cNvPr id="47133" name="Line 69"/>
            <p:cNvSpPr>
              <a:spLocks noChangeShapeType="1"/>
            </p:cNvSpPr>
            <p:nvPr/>
          </p:nvSpPr>
          <p:spPr bwMode="auto">
            <a:xfrm>
              <a:off x="3504" y="3312"/>
              <a:ext cx="336" cy="0"/>
            </a:xfrm>
            <a:prstGeom prst="line">
              <a:avLst/>
            </a:prstGeom>
            <a:noFill/>
            <a:ln w="12700">
              <a:solidFill>
                <a:schemeClr val="tx1"/>
              </a:solidFill>
              <a:round/>
              <a:headEnd/>
              <a:tailEnd/>
            </a:ln>
          </p:spPr>
          <p:txBody>
            <a:bodyPr wrap="none" anchor="ctr"/>
            <a:lstStyle/>
            <a:p>
              <a:endParaRPr lang="zh-CN" altLang="en-US"/>
            </a:p>
          </p:txBody>
        </p:sp>
        <p:sp>
          <p:nvSpPr>
            <p:cNvPr id="47134" name="Line 70"/>
            <p:cNvSpPr>
              <a:spLocks noChangeShapeType="1"/>
            </p:cNvSpPr>
            <p:nvPr/>
          </p:nvSpPr>
          <p:spPr bwMode="auto">
            <a:xfrm>
              <a:off x="4128" y="3312"/>
              <a:ext cx="384" cy="0"/>
            </a:xfrm>
            <a:prstGeom prst="line">
              <a:avLst/>
            </a:prstGeom>
            <a:noFill/>
            <a:ln w="12700">
              <a:solidFill>
                <a:schemeClr val="tx1"/>
              </a:solidFill>
              <a:round/>
              <a:headEnd/>
              <a:tailEnd/>
            </a:ln>
          </p:spPr>
          <p:txBody>
            <a:bodyPr wrap="none" anchor="ctr"/>
            <a:lstStyle/>
            <a:p>
              <a:endParaRPr lang="zh-CN" altLang="en-US"/>
            </a:p>
          </p:txBody>
        </p:sp>
        <p:sp>
          <p:nvSpPr>
            <p:cNvPr id="47135" name="Line 71"/>
            <p:cNvSpPr>
              <a:spLocks noChangeShapeType="1"/>
            </p:cNvSpPr>
            <p:nvPr/>
          </p:nvSpPr>
          <p:spPr bwMode="auto">
            <a:xfrm>
              <a:off x="3984" y="3456"/>
              <a:ext cx="0" cy="240"/>
            </a:xfrm>
            <a:prstGeom prst="line">
              <a:avLst/>
            </a:prstGeom>
            <a:noFill/>
            <a:ln w="12700">
              <a:solidFill>
                <a:schemeClr val="tx1"/>
              </a:solidFill>
              <a:round/>
              <a:headEnd/>
              <a:tailEnd/>
            </a:ln>
          </p:spPr>
          <p:txBody>
            <a:bodyPr wrap="none" anchor="ctr"/>
            <a:lstStyle/>
            <a:p>
              <a:endParaRPr lang="zh-CN" altLang="en-US"/>
            </a:p>
          </p:txBody>
        </p:sp>
        <p:sp>
          <p:nvSpPr>
            <p:cNvPr id="47136" name="Line 72"/>
            <p:cNvSpPr>
              <a:spLocks noChangeShapeType="1"/>
            </p:cNvSpPr>
            <p:nvPr/>
          </p:nvSpPr>
          <p:spPr bwMode="auto">
            <a:xfrm>
              <a:off x="3504" y="3840"/>
              <a:ext cx="336" cy="0"/>
            </a:xfrm>
            <a:prstGeom prst="line">
              <a:avLst/>
            </a:prstGeom>
            <a:noFill/>
            <a:ln w="12700">
              <a:solidFill>
                <a:schemeClr val="tx1"/>
              </a:solidFill>
              <a:round/>
              <a:headEnd/>
              <a:tailEnd/>
            </a:ln>
          </p:spPr>
          <p:txBody>
            <a:bodyPr wrap="none" anchor="ctr"/>
            <a:lstStyle/>
            <a:p>
              <a:endParaRPr lang="zh-CN" altLang="en-US"/>
            </a:p>
          </p:txBody>
        </p:sp>
        <p:sp>
          <p:nvSpPr>
            <p:cNvPr id="47137" name="Line 73"/>
            <p:cNvSpPr>
              <a:spLocks noChangeShapeType="1"/>
            </p:cNvSpPr>
            <p:nvPr/>
          </p:nvSpPr>
          <p:spPr bwMode="auto">
            <a:xfrm>
              <a:off x="4128" y="3840"/>
              <a:ext cx="672" cy="0"/>
            </a:xfrm>
            <a:prstGeom prst="line">
              <a:avLst/>
            </a:prstGeom>
            <a:noFill/>
            <a:ln w="12700">
              <a:solidFill>
                <a:schemeClr val="tx1"/>
              </a:solidFill>
              <a:round/>
              <a:headEnd/>
              <a:tailEnd/>
            </a:ln>
          </p:spPr>
          <p:txBody>
            <a:bodyPr wrap="none" anchor="ctr"/>
            <a:lstStyle/>
            <a:p>
              <a:endParaRPr lang="zh-CN" altLang="en-US"/>
            </a:p>
          </p:txBody>
        </p:sp>
        <p:sp>
          <p:nvSpPr>
            <p:cNvPr id="47138" name="Line 74"/>
            <p:cNvSpPr>
              <a:spLocks noChangeShapeType="1"/>
            </p:cNvSpPr>
            <p:nvPr/>
          </p:nvSpPr>
          <p:spPr bwMode="auto">
            <a:xfrm>
              <a:off x="4752" y="3456"/>
              <a:ext cx="144" cy="240"/>
            </a:xfrm>
            <a:prstGeom prst="line">
              <a:avLst/>
            </a:prstGeom>
            <a:noFill/>
            <a:ln w="12700">
              <a:solidFill>
                <a:schemeClr val="tx1"/>
              </a:solidFill>
              <a:round/>
              <a:headEnd/>
              <a:tailEnd/>
            </a:ln>
          </p:spPr>
          <p:txBody>
            <a:bodyPr wrap="none" anchor="ctr"/>
            <a:lstStyle/>
            <a:p>
              <a:endParaRPr lang="zh-CN" altLang="en-US"/>
            </a:p>
          </p:txBody>
        </p:sp>
        <p:sp>
          <p:nvSpPr>
            <p:cNvPr id="47139" name="Line 75"/>
            <p:cNvSpPr>
              <a:spLocks noChangeShapeType="1"/>
            </p:cNvSpPr>
            <p:nvPr/>
          </p:nvSpPr>
          <p:spPr bwMode="auto">
            <a:xfrm flipH="1">
              <a:off x="4704" y="2880"/>
              <a:ext cx="240" cy="288"/>
            </a:xfrm>
            <a:prstGeom prst="line">
              <a:avLst/>
            </a:prstGeom>
            <a:noFill/>
            <a:ln w="12700">
              <a:solidFill>
                <a:schemeClr val="tx1"/>
              </a:solidFill>
              <a:round/>
              <a:headEnd/>
              <a:tailEnd/>
            </a:ln>
          </p:spPr>
          <p:txBody>
            <a:bodyPr wrap="none" anchor="ctr"/>
            <a:lstStyle/>
            <a:p>
              <a:endParaRPr lang="zh-CN" altLang="en-US"/>
            </a:p>
          </p:txBody>
        </p:sp>
        <p:sp>
          <p:nvSpPr>
            <p:cNvPr id="47140" name="Line 76"/>
            <p:cNvSpPr>
              <a:spLocks noChangeShapeType="1"/>
            </p:cNvSpPr>
            <p:nvPr/>
          </p:nvSpPr>
          <p:spPr bwMode="auto">
            <a:xfrm flipV="1">
              <a:off x="5088" y="3408"/>
              <a:ext cx="432" cy="384"/>
            </a:xfrm>
            <a:prstGeom prst="line">
              <a:avLst/>
            </a:prstGeom>
            <a:noFill/>
            <a:ln w="12700">
              <a:solidFill>
                <a:schemeClr val="tx1"/>
              </a:solidFill>
              <a:round/>
              <a:headEnd/>
              <a:tailEnd/>
            </a:ln>
          </p:spPr>
          <p:txBody>
            <a:bodyPr wrap="none" anchor="ctr"/>
            <a:lstStyle/>
            <a:p>
              <a:endParaRPr lang="zh-CN" altLang="en-US"/>
            </a:p>
          </p:txBody>
        </p:sp>
        <p:sp>
          <p:nvSpPr>
            <p:cNvPr id="47141" name="Line 77"/>
            <p:cNvSpPr>
              <a:spLocks noChangeShapeType="1"/>
            </p:cNvSpPr>
            <p:nvPr/>
          </p:nvSpPr>
          <p:spPr bwMode="auto">
            <a:xfrm>
              <a:off x="5184" y="2832"/>
              <a:ext cx="384" cy="432"/>
            </a:xfrm>
            <a:prstGeom prst="line">
              <a:avLst/>
            </a:prstGeom>
            <a:noFill/>
            <a:ln w="12700">
              <a:solidFill>
                <a:schemeClr val="tx1"/>
              </a:solidFill>
              <a:round/>
              <a:headEnd/>
              <a:tailEnd/>
            </a:ln>
          </p:spPr>
          <p:txBody>
            <a:bodyPr wrap="none" anchor="ctr"/>
            <a:lstStyle/>
            <a:p>
              <a:endParaRPr lang="zh-CN" altLang="en-US"/>
            </a:p>
          </p:txBody>
        </p:sp>
        <p:sp>
          <p:nvSpPr>
            <p:cNvPr id="47142" name="Text Box 78"/>
            <p:cNvSpPr txBox="1">
              <a:spLocks noChangeArrowheads="1"/>
            </p:cNvSpPr>
            <p:nvPr/>
          </p:nvSpPr>
          <p:spPr bwMode="auto">
            <a:xfrm>
              <a:off x="2736" y="2784"/>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4</a:t>
              </a:r>
            </a:p>
          </p:txBody>
        </p:sp>
        <p:sp>
          <p:nvSpPr>
            <p:cNvPr id="47143" name="Text Box 79"/>
            <p:cNvSpPr txBox="1">
              <a:spLocks noChangeArrowheads="1"/>
            </p:cNvSpPr>
            <p:nvPr/>
          </p:nvSpPr>
          <p:spPr bwMode="auto">
            <a:xfrm>
              <a:off x="2640" y="3504"/>
              <a:ext cx="212" cy="288"/>
            </a:xfrm>
            <a:prstGeom prst="rect">
              <a:avLst/>
            </a:prstGeom>
            <a:noFill/>
            <a:ln w="12700">
              <a:noFill/>
              <a:miter lim="800000"/>
              <a:headEnd/>
              <a:tailEnd/>
            </a:ln>
          </p:spPr>
          <p:txBody>
            <a:bodyPr wrap="none">
              <a:spAutoFit/>
            </a:bodyPr>
            <a:lstStyle/>
            <a:p>
              <a:pPr eaLnBrk="0" hangingPunct="0"/>
              <a:r>
                <a:rPr lang="en-US" altLang="zh-CN">
                  <a:ea typeface="黑体" pitchFamily="49" charset="-122"/>
                </a:rPr>
                <a:t>8</a:t>
              </a:r>
            </a:p>
          </p:txBody>
        </p:sp>
        <p:sp>
          <p:nvSpPr>
            <p:cNvPr id="47144" name="Line 80"/>
            <p:cNvSpPr>
              <a:spLocks noChangeShapeType="1"/>
            </p:cNvSpPr>
            <p:nvPr/>
          </p:nvSpPr>
          <p:spPr bwMode="auto">
            <a:xfrm>
              <a:off x="3456" y="2832"/>
              <a:ext cx="480" cy="336"/>
            </a:xfrm>
            <a:prstGeom prst="line">
              <a:avLst/>
            </a:prstGeom>
            <a:noFill/>
            <a:ln w="12700">
              <a:solidFill>
                <a:schemeClr val="tx1"/>
              </a:solidFill>
              <a:round/>
              <a:headEnd/>
              <a:tailEnd/>
            </a:ln>
          </p:spPr>
          <p:txBody>
            <a:bodyPr wrap="none" anchor="ctr"/>
            <a:lstStyle/>
            <a:p>
              <a:endParaRPr lang="zh-CN" altLang="en-US"/>
            </a:p>
          </p:txBody>
        </p:sp>
        <p:sp>
          <p:nvSpPr>
            <p:cNvPr id="47145" name="Text Box 81"/>
            <p:cNvSpPr txBox="1">
              <a:spLocks noChangeArrowheads="1"/>
            </p:cNvSpPr>
            <p:nvPr/>
          </p:nvSpPr>
          <p:spPr bwMode="auto">
            <a:xfrm>
              <a:off x="2592" y="3106"/>
              <a:ext cx="342" cy="326"/>
            </a:xfrm>
            <a:prstGeom prst="rect">
              <a:avLst/>
            </a:prstGeom>
            <a:noFill/>
            <a:ln w="12700">
              <a:noFill/>
              <a:miter lim="800000"/>
              <a:headEnd/>
              <a:tailEnd/>
            </a:ln>
          </p:spPr>
          <p:txBody>
            <a:bodyPr wrap="none">
              <a:spAutoFit/>
            </a:bodyPr>
            <a:lstStyle/>
            <a:p>
              <a:pPr eaLnBrk="0" hangingPunct="0"/>
              <a:r>
                <a:rPr lang="zh-CN" altLang="en-US" sz="1400" i="1">
                  <a:solidFill>
                    <a:srgbClr val="FF0000"/>
                  </a:solidFill>
                  <a:ea typeface="黑体" pitchFamily="49" charset="-122"/>
                </a:rPr>
                <a:t>工作</a:t>
              </a:r>
            </a:p>
            <a:p>
              <a:pPr eaLnBrk="0" hangingPunct="0"/>
              <a:r>
                <a:rPr lang="zh-CN" altLang="en-US" sz="1400" i="1">
                  <a:solidFill>
                    <a:srgbClr val="FF0000"/>
                  </a:solidFill>
                  <a:ea typeface="黑体" pitchFamily="49" charset="-122"/>
                </a:rPr>
                <a:t>节点</a:t>
              </a:r>
              <a:endParaRPr lang="zh-CN" altLang="en-US" i="1">
                <a:solidFill>
                  <a:srgbClr val="FF0000"/>
                </a:solidFill>
                <a:ea typeface="黑体" pitchFamily="49" charset="-122"/>
              </a:endParaRPr>
            </a:p>
          </p:txBody>
        </p:sp>
        <p:sp>
          <p:nvSpPr>
            <p:cNvPr id="47146" name="Text Box 82"/>
            <p:cNvSpPr txBox="1">
              <a:spLocks noChangeArrowheads="1"/>
            </p:cNvSpPr>
            <p:nvPr/>
          </p:nvSpPr>
          <p:spPr bwMode="auto">
            <a:xfrm>
              <a:off x="5184" y="3168"/>
              <a:ext cx="260" cy="288"/>
            </a:xfrm>
            <a:prstGeom prst="rect">
              <a:avLst/>
            </a:prstGeom>
            <a:noFill/>
            <a:ln w="12700">
              <a:noFill/>
              <a:miter lim="800000"/>
              <a:headEnd/>
              <a:tailEnd/>
            </a:ln>
          </p:spPr>
          <p:txBody>
            <a:bodyPr>
              <a:spAutoFit/>
            </a:bodyPr>
            <a:lstStyle/>
            <a:p>
              <a:pPr eaLnBrk="0" hangingPunct="0"/>
              <a:r>
                <a:rPr lang="zh-CN" altLang="en-US" i="1">
                  <a:solidFill>
                    <a:srgbClr val="FF0000"/>
                  </a:solidFill>
                  <a:ea typeface="黑体" pitchFamily="49" charset="-122"/>
                </a:rPr>
                <a:t>目</a:t>
              </a:r>
            </a:p>
          </p:txBody>
        </p:sp>
        <p:sp>
          <p:nvSpPr>
            <p:cNvPr id="47147" name="Rectangle 83"/>
            <p:cNvSpPr>
              <a:spLocks noChangeArrowheads="1"/>
            </p:cNvSpPr>
            <p:nvPr/>
          </p:nvSpPr>
          <p:spPr bwMode="auto">
            <a:xfrm>
              <a:off x="2976" y="3216"/>
              <a:ext cx="260"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a:t>
              </a:r>
            </a:p>
          </p:txBody>
        </p:sp>
        <p:sp>
          <p:nvSpPr>
            <p:cNvPr id="47148" name="Rectangle 84"/>
            <p:cNvSpPr>
              <a:spLocks noChangeArrowheads="1"/>
            </p:cNvSpPr>
            <p:nvPr/>
          </p:nvSpPr>
          <p:spPr bwMode="auto">
            <a:xfrm>
              <a:off x="4080" y="3600"/>
              <a:ext cx="260"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a:t>
              </a:r>
            </a:p>
          </p:txBody>
        </p:sp>
        <p:sp>
          <p:nvSpPr>
            <p:cNvPr id="47149" name="Rectangle 85"/>
            <p:cNvSpPr>
              <a:spLocks noChangeArrowheads="1"/>
            </p:cNvSpPr>
            <p:nvPr/>
          </p:nvSpPr>
          <p:spPr bwMode="auto">
            <a:xfrm>
              <a:off x="4032" y="3024"/>
              <a:ext cx="260"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a:t>
              </a:r>
            </a:p>
          </p:txBody>
        </p:sp>
        <p:sp>
          <p:nvSpPr>
            <p:cNvPr id="47150" name="Rectangle 86"/>
            <p:cNvSpPr>
              <a:spLocks noChangeArrowheads="1"/>
            </p:cNvSpPr>
            <p:nvPr/>
          </p:nvSpPr>
          <p:spPr bwMode="auto">
            <a:xfrm>
              <a:off x="4800" y="3216"/>
              <a:ext cx="260"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a:t>
              </a:r>
            </a:p>
          </p:txBody>
        </p:sp>
        <p:sp>
          <p:nvSpPr>
            <p:cNvPr id="47151" name="Rectangle 87"/>
            <p:cNvSpPr>
              <a:spLocks noChangeArrowheads="1"/>
            </p:cNvSpPr>
            <p:nvPr/>
          </p:nvSpPr>
          <p:spPr bwMode="auto">
            <a:xfrm>
              <a:off x="5040" y="3744"/>
              <a:ext cx="260"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a:t>
              </a:r>
            </a:p>
          </p:txBody>
        </p:sp>
        <p:sp>
          <p:nvSpPr>
            <p:cNvPr id="47152" name="Rectangle 88"/>
            <p:cNvSpPr>
              <a:spLocks noChangeArrowheads="1"/>
            </p:cNvSpPr>
            <p:nvPr/>
          </p:nvSpPr>
          <p:spPr bwMode="auto">
            <a:xfrm>
              <a:off x="5184" y="2592"/>
              <a:ext cx="260"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a:t>
              </a:r>
            </a:p>
          </p:txBody>
        </p:sp>
        <p:sp>
          <p:nvSpPr>
            <p:cNvPr id="47153" name="Rectangle 89"/>
            <p:cNvSpPr>
              <a:spLocks noChangeArrowheads="1"/>
            </p:cNvSpPr>
            <p:nvPr/>
          </p:nvSpPr>
          <p:spPr bwMode="auto">
            <a:xfrm>
              <a:off x="5500" y="3024"/>
              <a:ext cx="260"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a:t>
              </a:r>
            </a:p>
          </p:txBody>
        </p:sp>
      </p:grpSp>
    </p:spTree>
  </p:cSld>
  <p:clrMapOvr>
    <a:masterClrMapping/>
  </p:clrMapOvr>
  <p:transition spd="med">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日期占位符 3"/>
          <p:cNvSpPr>
            <a:spLocks noGrp="1"/>
          </p:cNvSpPr>
          <p:nvPr>
            <p:ph type="dt" sz="quarter" idx="4294967295"/>
          </p:nvPr>
        </p:nvSpPr>
        <p:spPr bwMode="auto">
          <a:xfrm>
            <a:off x="3124200" y="6400800"/>
            <a:ext cx="2895600" cy="457200"/>
          </a:xfrm>
          <a:prstGeom prst="rect">
            <a:avLst/>
          </a:prstGeom>
          <a:ln w="12700">
            <a:miter lim="800000"/>
            <a:headEnd/>
            <a:tailEnd/>
          </a:ln>
        </p:spPr>
        <p:txBody>
          <a:bodyPr/>
          <a:lstStyle/>
          <a:p>
            <a:pPr algn="ctr" eaLnBrk="0" hangingPunct="0">
              <a:defRPr/>
            </a:pPr>
            <a:fld id="{BFA3E475-31E4-4223-89D5-7035E1E97745}" type="datetime1">
              <a:rPr kumimoji="1" lang="zh-CN" altLang="en-US" sz="1400" b="1">
                <a:effectLst>
                  <a:outerShdw blurRad="38100" dist="38100" dir="2700000" algn="tl">
                    <a:srgbClr val="FFFFFF"/>
                  </a:outerShdw>
                </a:effectLst>
                <a:ea typeface="黑体" pitchFamily="49" charset="-122"/>
              </a:rPr>
              <a:pPr algn="ctr" eaLnBrk="0" hangingPunct="0">
                <a:defRPr/>
              </a:pPr>
              <a:t>2014-12-3</a:t>
            </a:fld>
            <a:endParaRPr kumimoji="1" lang="en-US" altLang="zh-CN" sz="1400" b="1">
              <a:effectLst>
                <a:outerShdw blurRad="38100" dist="38100" dir="2700000" algn="tl">
                  <a:srgbClr val="FFFFFF"/>
                </a:outerShdw>
              </a:effectLst>
              <a:ea typeface="黑体" pitchFamily="49" charset="-122"/>
            </a:endParaRPr>
          </a:p>
        </p:txBody>
      </p:sp>
      <p:sp>
        <p:nvSpPr>
          <p:cNvPr id="95" name="灯片编号占位符 5"/>
          <p:cNvSpPr>
            <a:spLocks noGrp="1"/>
          </p:cNvSpPr>
          <p:nvPr>
            <p:ph type="sldNum" sz="quarter" idx="11"/>
          </p:nvPr>
        </p:nvSpPr>
        <p:spPr/>
        <p:txBody>
          <a:bodyPr/>
          <a:lstStyle/>
          <a:p>
            <a:pPr>
              <a:defRPr/>
            </a:pPr>
            <a:fld id="{FF63B0B5-8FAF-4FA1-AB49-F45CFC1B89FC}" type="slidenum">
              <a:rPr lang="en-US" altLang="zh-CN"/>
              <a:pPr>
                <a:defRPr/>
              </a:pPr>
              <a:t>35</a:t>
            </a:fld>
            <a:endParaRPr lang="en-US" altLang="zh-CN"/>
          </a:p>
        </p:txBody>
      </p:sp>
      <p:sp>
        <p:nvSpPr>
          <p:cNvPr id="502786" name="Rectangle 2"/>
          <p:cNvSpPr>
            <a:spLocks noGrp="1" noChangeArrowheads="1"/>
          </p:cNvSpPr>
          <p:nvPr>
            <p:ph type="title"/>
          </p:nvPr>
        </p:nvSpPr>
        <p:spPr>
          <a:xfrm>
            <a:off x="304800" y="228600"/>
            <a:ext cx="8534400" cy="838200"/>
          </a:xfrm>
        </p:spPr>
        <p:txBody>
          <a:bodyPr/>
          <a:lstStyle/>
          <a:p>
            <a:pPr>
              <a:defRPr/>
            </a:pPr>
            <a:r>
              <a:rPr lang="en-US" altLang="zh-CN"/>
              <a:t>Dijkstra</a:t>
            </a:r>
            <a:r>
              <a:rPr lang="en-US" altLang="zh-CN">
                <a:latin typeface="Times New Roman"/>
              </a:rPr>
              <a:t>’</a:t>
            </a:r>
            <a:r>
              <a:rPr lang="en-US" altLang="zh-CN"/>
              <a:t>s</a:t>
            </a:r>
            <a:r>
              <a:rPr lang="zh-CN" altLang="en-US" smtClean="0"/>
              <a:t>算法</a:t>
            </a:r>
            <a:endParaRPr lang="zh-CN" altLang="en-US"/>
          </a:p>
        </p:txBody>
      </p:sp>
      <p:sp>
        <p:nvSpPr>
          <p:cNvPr id="502787" name="Rectangle 3"/>
          <p:cNvSpPr>
            <a:spLocks noChangeArrowheads="1"/>
          </p:cNvSpPr>
          <p:nvPr/>
        </p:nvSpPr>
        <p:spPr bwMode="auto">
          <a:xfrm>
            <a:off x="228600" y="1219200"/>
            <a:ext cx="3429000" cy="28194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2"/>
              </a:buClr>
              <a:buSzPct val="75000"/>
              <a:buFont typeface="Monotype Sorts" pitchFamily="2" charset="2"/>
              <a:buNone/>
              <a:defRPr/>
            </a:pPr>
            <a:r>
              <a:rPr lang="en-US" altLang="zh-CN" i="1">
                <a:effectLst>
                  <a:outerShdw blurRad="38100" dist="38100" dir="2700000" algn="tl">
                    <a:srgbClr val="FFFFFF"/>
                  </a:outerShdw>
                </a:effectLst>
                <a:ea typeface="黑体" pitchFamily="49" charset="-122"/>
              </a:rPr>
              <a:t>5</a:t>
            </a:r>
            <a:r>
              <a:rPr lang="zh-CN" altLang="en-US" i="1">
                <a:effectLst>
                  <a:outerShdw blurRad="38100" dist="38100" dir="2700000" algn="tl">
                    <a:srgbClr val="FFFFFF"/>
                  </a:outerShdw>
                </a:effectLst>
                <a:ea typeface="黑体" pitchFamily="49" charset="-122"/>
              </a:rPr>
              <a:t>、选（</a:t>
            </a:r>
            <a:r>
              <a:rPr lang="en-US" altLang="zh-CN" i="1">
                <a:effectLst>
                  <a:outerShdw blurRad="38100" dist="38100" dir="2700000" algn="tl">
                    <a:srgbClr val="FFFFFF"/>
                  </a:outerShdw>
                </a:effectLst>
                <a:ea typeface="黑体" pitchFamily="49" charset="-122"/>
              </a:rPr>
              <a:t>D,V</a:t>
            </a:r>
            <a:r>
              <a:rPr lang="zh-CN" altLang="en-US" i="1">
                <a:effectLst>
                  <a:outerShdw blurRad="38100" dist="38100" dir="2700000" algn="tl">
                    <a:srgbClr val="FFFFFF"/>
                  </a:outerShdw>
                </a:effectLst>
                <a:ea typeface="黑体" pitchFamily="49" charset="-122"/>
              </a:rPr>
              <a:t>）中</a:t>
            </a:r>
            <a:r>
              <a:rPr lang="zh-CN" altLang="en-US" i="1">
                <a:solidFill>
                  <a:srgbClr val="FF0000"/>
                </a:solidFill>
                <a:effectLst>
                  <a:outerShdw blurRad="38100" dist="38100" dir="2700000" algn="tl">
                    <a:srgbClr val="000000"/>
                  </a:outerShdw>
                </a:effectLst>
                <a:ea typeface="黑体" pitchFamily="49" charset="-122"/>
              </a:rPr>
              <a:t>最小者</a:t>
            </a:r>
            <a:r>
              <a:rPr lang="zh-CN" altLang="en-US" i="1">
                <a:effectLst>
                  <a:outerShdw blurRad="38100" dist="38100" dir="2700000" algn="tl">
                    <a:srgbClr val="FFFFFF"/>
                  </a:outerShdw>
                </a:effectLst>
                <a:ea typeface="黑体" pitchFamily="49" charset="-122"/>
              </a:rPr>
              <a:t>为下一轮工作节点</a:t>
            </a:r>
            <a:r>
              <a:rPr lang="zh-CN" altLang="en-US" i="1">
                <a:solidFill>
                  <a:srgbClr val="FF0000"/>
                </a:solidFill>
                <a:effectLst>
                  <a:outerShdw blurRad="38100" dist="38100" dir="2700000" algn="tl">
                    <a:srgbClr val="000000"/>
                  </a:outerShdw>
                </a:effectLst>
                <a:ea typeface="黑体" pitchFamily="49" charset="-122"/>
              </a:rPr>
              <a:t>。</a:t>
            </a:r>
            <a:r>
              <a:rPr lang="en-US" altLang="zh-CN" i="1">
                <a:solidFill>
                  <a:srgbClr val="FF0000"/>
                </a:solidFill>
                <a:effectLst>
                  <a:outerShdw blurRad="38100" dist="38100" dir="2700000" algn="tl">
                    <a:srgbClr val="000000"/>
                  </a:outerShdw>
                </a:effectLst>
                <a:ea typeface="黑体" pitchFamily="49" charset="-122"/>
              </a:rPr>
              <a:t>(4,A)&lt;(8,A)</a:t>
            </a:r>
            <a:endParaRPr lang="en-US" altLang="zh-CN" i="1">
              <a:effectLst>
                <a:outerShdw blurRad="38100" dist="38100" dir="2700000" algn="tl">
                  <a:srgbClr val="FFFFFF"/>
                </a:outerShdw>
              </a:effectLst>
              <a:ea typeface="黑体" pitchFamily="49" charset="-122"/>
            </a:endParaRPr>
          </a:p>
          <a:p>
            <a:pPr marL="342900" indent="-342900" eaLnBrk="0" hangingPunct="0">
              <a:spcBef>
                <a:spcPct val="20000"/>
              </a:spcBef>
              <a:buClr>
                <a:schemeClr val="tx2"/>
              </a:buClr>
              <a:buSzPct val="75000"/>
              <a:buFont typeface="Monotype Sorts" pitchFamily="2" charset="2"/>
              <a:buNone/>
              <a:defRPr/>
            </a:pPr>
            <a:r>
              <a:rPr lang="en-US" altLang="zh-CN" i="1">
                <a:effectLst>
                  <a:outerShdw blurRad="38100" dist="38100" dir="2700000" algn="tl">
                    <a:srgbClr val="FFFFFF"/>
                  </a:outerShdw>
                </a:effectLst>
                <a:ea typeface="黑体" pitchFamily="49" charset="-122"/>
              </a:rPr>
              <a:t>6</a:t>
            </a:r>
            <a:r>
              <a:rPr lang="zh-CN" altLang="en-US" i="1">
                <a:effectLst>
                  <a:outerShdw blurRad="38100" dist="38100" dir="2700000" algn="tl">
                    <a:srgbClr val="FFFFFF"/>
                  </a:outerShdw>
                </a:effectLst>
                <a:ea typeface="黑体" pitchFamily="49" charset="-122"/>
              </a:rPr>
              <a:t>、若某点代价与其相邻点路径上代价之和小于该相邻点的代价，则用小和代替之。如对</a:t>
            </a:r>
            <a:r>
              <a:rPr lang="en-US" altLang="zh-CN" i="1">
                <a:effectLst>
                  <a:outerShdw blurRad="38100" dist="38100" dir="2700000" algn="tl">
                    <a:srgbClr val="FFFFFF"/>
                  </a:outerShdw>
                </a:effectLst>
                <a:ea typeface="黑体" pitchFamily="49" charset="-122"/>
              </a:rPr>
              <a:t>C</a:t>
            </a:r>
            <a:r>
              <a:rPr lang="zh-CN" altLang="en-US" i="1">
                <a:effectLst>
                  <a:outerShdw blurRad="38100" dist="38100" dir="2700000" algn="tl">
                    <a:srgbClr val="FFFFFF"/>
                  </a:outerShdw>
                </a:effectLst>
                <a:ea typeface="黑体" pitchFamily="49" charset="-122"/>
              </a:rPr>
              <a:t>之邻点</a:t>
            </a:r>
            <a:r>
              <a:rPr lang="en-US" altLang="zh-CN" i="1">
                <a:solidFill>
                  <a:srgbClr val="FF0000"/>
                </a:solidFill>
                <a:effectLst>
                  <a:outerShdw blurRad="38100" dist="38100" dir="2700000" algn="tl">
                    <a:srgbClr val="000000"/>
                  </a:outerShdw>
                </a:effectLst>
                <a:ea typeface="黑体" pitchFamily="49" charset="-122"/>
              </a:rPr>
              <a:t>I</a:t>
            </a:r>
            <a:r>
              <a:rPr lang="zh-CN" altLang="en-US" i="1">
                <a:effectLst>
                  <a:outerShdw blurRad="38100" dist="38100" dir="2700000" algn="tl">
                    <a:srgbClr val="FFFFFF"/>
                  </a:outerShdw>
                </a:effectLst>
                <a:ea typeface="黑体" pitchFamily="49" charset="-122"/>
              </a:rPr>
              <a:t>：</a:t>
            </a:r>
            <a:r>
              <a:rPr lang="en-US" altLang="zh-CN" i="1">
                <a:effectLst>
                  <a:outerShdw blurRad="38100" dist="38100" dir="2700000" algn="tl">
                    <a:srgbClr val="FFFFFF"/>
                  </a:outerShdw>
                </a:effectLst>
                <a:ea typeface="黑体" pitchFamily="49" charset="-122"/>
              </a:rPr>
              <a:t>4+7&lt;∞,11</a:t>
            </a:r>
            <a:r>
              <a:rPr lang="zh-CN" altLang="en-US" i="1">
                <a:effectLst>
                  <a:outerShdw blurRad="38100" dist="38100" dir="2700000" algn="tl">
                    <a:srgbClr val="FFFFFF"/>
                  </a:outerShdw>
                </a:effectLst>
                <a:ea typeface="黑体" pitchFamily="49" charset="-122"/>
              </a:rPr>
              <a:t>代∞</a:t>
            </a:r>
          </a:p>
          <a:p>
            <a:pPr marL="342900" indent="-342900" eaLnBrk="0" hangingPunct="0">
              <a:spcBef>
                <a:spcPct val="20000"/>
              </a:spcBef>
              <a:buClr>
                <a:schemeClr val="tx2"/>
              </a:buClr>
              <a:buSzPct val="75000"/>
              <a:buFont typeface="Monotype Sorts" pitchFamily="2" charset="2"/>
              <a:buNone/>
              <a:defRPr/>
            </a:pPr>
            <a:r>
              <a:rPr lang="en-US" altLang="zh-CN" i="1">
                <a:effectLst>
                  <a:outerShdw blurRad="38100" dist="38100" dir="2700000" algn="tl">
                    <a:srgbClr val="FFFFFF"/>
                  </a:outerShdw>
                </a:effectLst>
                <a:ea typeface="黑体" pitchFamily="49" charset="-122"/>
              </a:rPr>
              <a:t>7</a:t>
            </a:r>
            <a:r>
              <a:rPr lang="zh-CN" altLang="en-US" i="1">
                <a:effectLst>
                  <a:outerShdw blurRad="38100" dist="38100" dir="2700000" algn="tl">
                    <a:srgbClr val="FFFFFF"/>
                  </a:outerShdw>
                </a:effectLst>
                <a:ea typeface="黑体" pitchFamily="49" charset="-122"/>
              </a:rPr>
              <a:t>、选择另一工作点，重复上述过程直到穷尽所有可能性。如：</a:t>
            </a:r>
            <a:r>
              <a:rPr lang="en-US" altLang="zh-CN" i="1">
                <a:effectLst>
                  <a:outerShdw blurRad="38100" dist="38100" dir="2700000" algn="tl">
                    <a:srgbClr val="FFFFFF"/>
                  </a:outerShdw>
                </a:effectLst>
                <a:ea typeface="黑体" pitchFamily="49" charset="-122"/>
              </a:rPr>
              <a:t>B-&gt;D-&gt;C-&gt;A &lt;  B-&gt;A,</a:t>
            </a:r>
            <a:r>
              <a:rPr lang="zh-CN" altLang="en-US" i="1">
                <a:effectLst>
                  <a:outerShdw blurRad="38100" dist="38100" dir="2700000" algn="tl">
                    <a:srgbClr val="FFFFFF"/>
                  </a:outerShdw>
                </a:effectLst>
                <a:ea typeface="黑体" pitchFamily="49" charset="-122"/>
              </a:rPr>
              <a:t>故</a:t>
            </a:r>
            <a:r>
              <a:rPr lang="en-US" altLang="zh-CN" i="1">
                <a:solidFill>
                  <a:srgbClr val="FF0000"/>
                </a:solidFill>
                <a:effectLst>
                  <a:outerShdw blurRad="38100" dist="38100" dir="2700000" algn="tl">
                    <a:srgbClr val="000000"/>
                  </a:outerShdw>
                </a:effectLst>
                <a:ea typeface="黑体" pitchFamily="49" charset="-122"/>
              </a:rPr>
              <a:t>(8,A)</a:t>
            </a:r>
            <a:r>
              <a:rPr lang="zh-CN" altLang="en-US" i="1">
                <a:solidFill>
                  <a:srgbClr val="FF0000"/>
                </a:solidFill>
                <a:effectLst>
                  <a:outerShdw blurRad="38100" dist="38100" dir="2700000" algn="tl">
                    <a:srgbClr val="000000"/>
                  </a:outerShdw>
                </a:effectLst>
                <a:ea typeface="黑体" pitchFamily="49" charset="-122"/>
              </a:rPr>
              <a:t>改为</a:t>
            </a:r>
            <a:r>
              <a:rPr lang="en-US" altLang="zh-CN" i="1">
                <a:solidFill>
                  <a:srgbClr val="FF0000"/>
                </a:solidFill>
                <a:effectLst>
                  <a:outerShdw blurRad="38100" dist="38100" dir="2700000" algn="tl">
                    <a:srgbClr val="000000"/>
                  </a:outerShdw>
                </a:effectLst>
                <a:ea typeface="黑体" pitchFamily="49" charset="-122"/>
              </a:rPr>
              <a:t>(7,D)</a:t>
            </a:r>
            <a:endParaRPr lang="en-US" altLang="zh-CN" i="1">
              <a:effectLst>
                <a:outerShdw blurRad="38100" dist="38100" dir="2700000" algn="tl">
                  <a:srgbClr val="FFFFFF"/>
                </a:outerShdw>
              </a:effectLst>
              <a:ea typeface="黑体" pitchFamily="49" charset="-122"/>
            </a:endParaRPr>
          </a:p>
        </p:txBody>
      </p:sp>
      <p:sp>
        <p:nvSpPr>
          <p:cNvPr id="48134" name="Text Box 4"/>
          <p:cNvSpPr txBox="1">
            <a:spLocks noChangeArrowheads="1"/>
          </p:cNvSpPr>
          <p:nvPr/>
        </p:nvSpPr>
        <p:spPr bwMode="auto">
          <a:xfrm>
            <a:off x="4495800" y="3402013"/>
            <a:ext cx="1103313" cy="366712"/>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8</a:t>
            </a:r>
            <a:r>
              <a:rPr lang="zh-CN" altLang="en-US" i="1">
                <a:solidFill>
                  <a:srgbClr val="FF0000"/>
                </a:solidFill>
                <a:ea typeface="黑体" pitchFamily="49" charset="-122"/>
              </a:rPr>
              <a:t>，</a:t>
            </a:r>
            <a:r>
              <a:rPr lang="en-US" altLang="zh-CN" i="1">
                <a:solidFill>
                  <a:srgbClr val="FF0000"/>
                </a:solidFill>
                <a:ea typeface="黑体" pitchFamily="49" charset="-122"/>
              </a:rPr>
              <a:t>A</a:t>
            </a:r>
            <a:r>
              <a:rPr lang="zh-CN" altLang="en-US" i="1">
                <a:solidFill>
                  <a:srgbClr val="FF0000"/>
                </a:solidFill>
                <a:ea typeface="黑体" pitchFamily="49" charset="-122"/>
              </a:rPr>
              <a:t>）</a:t>
            </a:r>
            <a:endParaRPr lang="zh-CN" altLang="en-US" i="1">
              <a:ea typeface="黑体" pitchFamily="49" charset="-122"/>
            </a:endParaRPr>
          </a:p>
        </p:txBody>
      </p:sp>
      <p:sp>
        <p:nvSpPr>
          <p:cNvPr id="48135" name="Text Box 5"/>
          <p:cNvSpPr txBox="1">
            <a:spLocks noChangeArrowheads="1"/>
          </p:cNvSpPr>
          <p:nvPr/>
        </p:nvSpPr>
        <p:spPr bwMode="auto">
          <a:xfrm>
            <a:off x="4267200" y="1219200"/>
            <a:ext cx="593725" cy="581025"/>
          </a:xfrm>
          <a:prstGeom prst="rect">
            <a:avLst/>
          </a:prstGeom>
          <a:noFill/>
          <a:ln w="12700">
            <a:noFill/>
            <a:miter lim="800000"/>
            <a:headEnd/>
            <a:tailEnd/>
          </a:ln>
        </p:spPr>
        <p:txBody>
          <a:bodyPr wrap="none">
            <a:spAutoFit/>
          </a:bodyPr>
          <a:lstStyle/>
          <a:p>
            <a:pPr eaLnBrk="0" hangingPunct="0"/>
            <a:r>
              <a:rPr lang="zh-CN" altLang="en-US" sz="1600" i="1">
                <a:solidFill>
                  <a:srgbClr val="FF0000"/>
                </a:solidFill>
                <a:ea typeface="黑体" pitchFamily="49" charset="-122"/>
              </a:rPr>
              <a:t>工作</a:t>
            </a:r>
          </a:p>
          <a:p>
            <a:pPr eaLnBrk="0" hangingPunct="0"/>
            <a:r>
              <a:rPr lang="zh-CN" altLang="en-US" sz="1600" i="1">
                <a:solidFill>
                  <a:srgbClr val="FF0000"/>
                </a:solidFill>
                <a:ea typeface="黑体" pitchFamily="49" charset="-122"/>
              </a:rPr>
              <a:t>节点</a:t>
            </a:r>
            <a:endParaRPr lang="zh-CN" altLang="en-US" i="1">
              <a:solidFill>
                <a:srgbClr val="FF0000"/>
              </a:solidFill>
              <a:ea typeface="黑体" pitchFamily="49" charset="-122"/>
            </a:endParaRPr>
          </a:p>
        </p:txBody>
      </p:sp>
      <p:grpSp>
        <p:nvGrpSpPr>
          <p:cNvPr id="48136" name="Group 6"/>
          <p:cNvGrpSpPr>
            <a:grpSpLocks/>
          </p:cNvGrpSpPr>
          <p:nvPr/>
        </p:nvGrpSpPr>
        <p:grpSpPr bwMode="auto">
          <a:xfrm>
            <a:off x="3505200" y="1295400"/>
            <a:ext cx="5410200" cy="2198688"/>
            <a:chOff x="2208" y="816"/>
            <a:chExt cx="3408" cy="1385"/>
          </a:xfrm>
        </p:grpSpPr>
        <p:sp>
          <p:nvSpPr>
            <p:cNvPr id="48183" name="Oval 7"/>
            <p:cNvSpPr>
              <a:spLocks noChangeArrowheads="1"/>
            </p:cNvSpPr>
            <p:nvPr/>
          </p:nvSpPr>
          <p:spPr bwMode="auto">
            <a:xfrm>
              <a:off x="3072" y="137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D</a:t>
              </a:r>
            </a:p>
          </p:txBody>
        </p:sp>
        <p:sp>
          <p:nvSpPr>
            <p:cNvPr id="48184" name="Oval 8"/>
            <p:cNvSpPr>
              <a:spLocks noChangeArrowheads="1"/>
            </p:cNvSpPr>
            <p:nvPr/>
          </p:nvSpPr>
          <p:spPr bwMode="auto">
            <a:xfrm>
              <a:off x="3696" y="1903"/>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F</a:t>
              </a:r>
            </a:p>
          </p:txBody>
        </p:sp>
        <p:sp>
          <p:nvSpPr>
            <p:cNvPr id="48185" name="Oval 9"/>
            <p:cNvSpPr>
              <a:spLocks noChangeArrowheads="1"/>
            </p:cNvSpPr>
            <p:nvPr/>
          </p:nvSpPr>
          <p:spPr bwMode="auto">
            <a:xfrm>
              <a:off x="3696" y="137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E</a:t>
              </a:r>
            </a:p>
          </p:txBody>
        </p:sp>
        <p:sp>
          <p:nvSpPr>
            <p:cNvPr id="48186" name="Oval 10"/>
            <p:cNvSpPr>
              <a:spLocks noChangeArrowheads="1"/>
            </p:cNvSpPr>
            <p:nvPr/>
          </p:nvSpPr>
          <p:spPr bwMode="auto">
            <a:xfrm>
              <a:off x="3072" y="1903"/>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B</a:t>
              </a:r>
            </a:p>
          </p:txBody>
        </p:sp>
        <p:sp>
          <p:nvSpPr>
            <p:cNvPr id="48187" name="Oval 11"/>
            <p:cNvSpPr>
              <a:spLocks noChangeArrowheads="1"/>
            </p:cNvSpPr>
            <p:nvPr/>
          </p:nvSpPr>
          <p:spPr bwMode="auto">
            <a:xfrm>
              <a:off x="2208" y="1327"/>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A</a:t>
              </a:r>
            </a:p>
          </p:txBody>
        </p:sp>
        <p:sp>
          <p:nvSpPr>
            <p:cNvPr id="48188" name="Oval 12"/>
            <p:cNvSpPr>
              <a:spLocks noChangeArrowheads="1"/>
            </p:cNvSpPr>
            <p:nvPr/>
          </p:nvSpPr>
          <p:spPr bwMode="auto">
            <a:xfrm>
              <a:off x="3024" y="847"/>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C</a:t>
              </a:r>
            </a:p>
          </p:txBody>
        </p:sp>
        <p:sp>
          <p:nvSpPr>
            <p:cNvPr id="48189" name="Oval 13"/>
            <p:cNvSpPr>
              <a:spLocks noChangeArrowheads="1"/>
            </p:cNvSpPr>
            <p:nvPr/>
          </p:nvSpPr>
          <p:spPr bwMode="auto">
            <a:xfrm>
              <a:off x="4368" y="137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G</a:t>
              </a:r>
            </a:p>
          </p:txBody>
        </p:sp>
        <p:sp>
          <p:nvSpPr>
            <p:cNvPr id="48190" name="Oval 14"/>
            <p:cNvSpPr>
              <a:spLocks noChangeArrowheads="1"/>
            </p:cNvSpPr>
            <p:nvPr/>
          </p:nvSpPr>
          <p:spPr bwMode="auto">
            <a:xfrm>
              <a:off x="4656" y="1903"/>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H</a:t>
              </a:r>
            </a:p>
          </p:txBody>
        </p:sp>
        <p:sp>
          <p:nvSpPr>
            <p:cNvPr id="48191" name="Oval 15"/>
            <p:cNvSpPr>
              <a:spLocks noChangeArrowheads="1"/>
            </p:cNvSpPr>
            <p:nvPr/>
          </p:nvSpPr>
          <p:spPr bwMode="auto">
            <a:xfrm>
              <a:off x="4752" y="847"/>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I</a:t>
              </a:r>
            </a:p>
          </p:txBody>
        </p:sp>
        <p:sp>
          <p:nvSpPr>
            <p:cNvPr id="48192" name="Oval 16"/>
            <p:cNvSpPr>
              <a:spLocks noChangeArrowheads="1"/>
            </p:cNvSpPr>
            <p:nvPr/>
          </p:nvSpPr>
          <p:spPr bwMode="auto">
            <a:xfrm>
              <a:off x="5328" y="137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J</a:t>
              </a:r>
            </a:p>
          </p:txBody>
        </p:sp>
        <p:sp>
          <p:nvSpPr>
            <p:cNvPr id="48193" name="Line 17"/>
            <p:cNvSpPr>
              <a:spLocks noChangeShapeType="1"/>
            </p:cNvSpPr>
            <p:nvPr/>
          </p:nvSpPr>
          <p:spPr bwMode="auto">
            <a:xfrm flipV="1">
              <a:off x="2448" y="1039"/>
              <a:ext cx="624" cy="336"/>
            </a:xfrm>
            <a:prstGeom prst="line">
              <a:avLst/>
            </a:prstGeom>
            <a:noFill/>
            <a:ln w="12700">
              <a:solidFill>
                <a:srgbClr val="FF0000"/>
              </a:solidFill>
              <a:round/>
              <a:headEnd/>
              <a:tailEnd/>
            </a:ln>
          </p:spPr>
          <p:txBody>
            <a:bodyPr wrap="none" anchor="ctr"/>
            <a:lstStyle/>
            <a:p>
              <a:endParaRPr lang="zh-CN" altLang="en-US"/>
            </a:p>
          </p:txBody>
        </p:sp>
        <p:sp>
          <p:nvSpPr>
            <p:cNvPr id="48194" name="Line 18"/>
            <p:cNvSpPr>
              <a:spLocks noChangeShapeType="1"/>
            </p:cNvSpPr>
            <p:nvPr/>
          </p:nvSpPr>
          <p:spPr bwMode="auto">
            <a:xfrm>
              <a:off x="2400" y="1615"/>
              <a:ext cx="672" cy="432"/>
            </a:xfrm>
            <a:prstGeom prst="line">
              <a:avLst/>
            </a:prstGeom>
            <a:noFill/>
            <a:ln w="12700">
              <a:solidFill>
                <a:srgbClr val="FF0000"/>
              </a:solidFill>
              <a:round/>
              <a:headEnd/>
              <a:tailEnd/>
            </a:ln>
          </p:spPr>
          <p:txBody>
            <a:bodyPr wrap="none" anchor="ctr"/>
            <a:lstStyle/>
            <a:p>
              <a:endParaRPr lang="zh-CN" altLang="en-US"/>
            </a:p>
          </p:txBody>
        </p:sp>
        <p:sp>
          <p:nvSpPr>
            <p:cNvPr id="48195" name="Line 19"/>
            <p:cNvSpPr>
              <a:spLocks noChangeShapeType="1"/>
            </p:cNvSpPr>
            <p:nvPr/>
          </p:nvSpPr>
          <p:spPr bwMode="auto">
            <a:xfrm>
              <a:off x="3216" y="1135"/>
              <a:ext cx="0" cy="240"/>
            </a:xfrm>
            <a:prstGeom prst="line">
              <a:avLst/>
            </a:prstGeom>
            <a:noFill/>
            <a:ln w="12700">
              <a:solidFill>
                <a:srgbClr val="FF0000"/>
              </a:solidFill>
              <a:round/>
              <a:headEnd/>
              <a:tailEnd/>
            </a:ln>
          </p:spPr>
          <p:txBody>
            <a:bodyPr wrap="none" anchor="ctr"/>
            <a:lstStyle/>
            <a:p>
              <a:endParaRPr lang="zh-CN" altLang="en-US"/>
            </a:p>
          </p:txBody>
        </p:sp>
        <p:sp>
          <p:nvSpPr>
            <p:cNvPr id="48196" name="Line 20"/>
            <p:cNvSpPr>
              <a:spLocks noChangeShapeType="1"/>
            </p:cNvSpPr>
            <p:nvPr/>
          </p:nvSpPr>
          <p:spPr bwMode="auto">
            <a:xfrm>
              <a:off x="3216" y="1663"/>
              <a:ext cx="0" cy="240"/>
            </a:xfrm>
            <a:prstGeom prst="line">
              <a:avLst/>
            </a:prstGeom>
            <a:noFill/>
            <a:ln w="12700">
              <a:solidFill>
                <a:schemeClr val="tx1"/>
              </a:solidFill>
              <a:round/>
              <a:headEnd/>
              <a:tailEnd/>
            </a:ln>
          </p:spPr>
          <p:txBody>
            <a:bodyPr wrap="none" anchor="ctr"/>
            <a:lstStyle/>
            <a:p>
              <a:endParaRPr lang="zh-CN" altLang="en-US"/>
            </a:p>
          </p:txBody>
        </p:sp>
        <p:sp>
          <p:nvSpPr>
            <p:cNvPr id="48197" name="Line 21"/>
            <p:cNvSpPr>
              <a:spLocks noChangeShapeType="1"/>
            </p:cNvSpPr>
            <p:nvPr/>
          </p:nvSpPr>
          <p:spPr bwMode="auto">
            <a:xfrm>
              <a:off x="3312" y="943"/>
              <a:ext cx="1440" cy="0"/>
            </a:xfrm>
            <a:prstGeom prst="line">
              <a:avLst/>
            </a:prstGeom>
            <a:noFill/>
            <a:ln w="12700">
              <a:solidFill>
                <a:srgbClr val="FF0000"/>
              </a:solidFill>
              <a:round/>
              <a:headEnd/>
              <a:tailEnd/>
            </a:ln>
          </p:spPr>
          <p:txBody>
            <a:bodyPr wrap="none" anchor="ctr"/>
            <a:lstStyle/>
            <a:p>
              <a:endParaRPr lang="zh-CN" altLang="en-US"/>
            </a:p>
          </p:txBody>
        </p:sp>
        <p:sp>
          <p:nvSpPr>
            <p:cNvPr id="48198" name="Line 22"/>
            <p:cNvSpPr>
              <a:spLocks noChangeShapeType="1"/>
            </p:cNvSpPr>
            <p:nvPr/>
          </p:nvSpPr>
          <p:spPr bwMode="auto">
            <a:xfrm>
              <a:off x="3360" y="1519"/>
              <a:ext cx="336" cy="0"/>
            </a:xfrm>
            <a:prstGeom prst="line">
              <a:avLst/>
            </a:prstGeom>
            <a:noFill/>
            <a:ln w="12700">
              <a:solidFill>
                <a:schemeClr val="tx1"/>
              </a:solidFill>
              <a:round/>
              <a:headEnd/>
              <a:tailEnd/>
            </a:ln>
          </p:spPr>
          <p:txBody>
            <a:bodyPr wrap="none" anchor="ctr"/>
            <a:lstStyle/>
            <a:p>
              <a:endParaRPr lang="zh-CN" altLang="en-US"/>
            </a:p>
          </p:txBody>
        </p:sp>
        <p:sp>
          <p:nvSpPr>
            <p:cNvPr id="48199" name="Line 23"/>
            <p:cNvSpPr>
              <a:spLocks noChangeShapeType="1"/>
            </p:cNvSpPr>
            <p:nvPr/>
          </p:nvSpPr>
          <p:spPr bwMode="auto">
            <a:xfrm>
              <a:off x="3984" y="1519"/>
              <a:ext cx="384" cy="0"/>
            </a:xfrm>
            <a:prstGeom prst="line">
              <a:avLst/>
            </a:prstGeom>
            <a:noFill/>
            <a:ln w="12700">
              <a:solidFill>
                <a:schemeClr val="tx1"/>
              </a:solidFill>
              <a:round/>
              <a:headEnd/>
              <a:tailEnd/>
            </a:ln>
          </p:spPr>
          <p:txBody>
            <a:bodyPr wrap="none" anchor="ctr"/>
            <a:lstStyle/>
            <a:p>
              <a:endParaRPr lang="zh-CN" altLang="en-US"/>
            </a:p>
          </p:txBody>
        </p:sp>
        <p:sp>
          <p:nvSpPr>
            <p:cNvPr id="48200" name="Line 24"/>
            <p:cNvSpPr>
              <a:spLocks noChangeShapeType="1"/>
            </p:cNvSpPr>
            <p:nvPr/>
          </p:nvSpPr>
          <p:spPr bwMode="auto">
            <a:xfrm>
              <a:off x="3840" y="1663"/>
              <a:ext cx="0" cy="240"/>
            </a:xfrm>
            <a:prstGeom prst="line">
              <a:avLst/>
            </a:prstGeom>
            <a:noFill/>
            <a:ln w="12700">
              <a:solidFill>
                <a:schemeClr val="tx1"/>
              </a:solidFill>
              <a:round/>
              <a:headEnd/>
              <a:tailEnd/>
            </a:ln>
          </p:spPr>
          <p:txBody>
            <a:bodyPr wrap="none" anchor="ctr"/>
            <a:lstStyle/>
            <a:p>
              <a:endParaRPr lang="zh-CN" altLang="en-US"/>
            </a:p>
          </p:txBody>
        </p:sp>
        <p:sp>
          <p:nvSpPr>
            <p:cNvPr id="48201" name="Line 25"/>
            <p:cNvSpPr>
              <a:spLocks noChangeShapeType="1"/>
            </p:cNvSpPr>
            <p:nvPr/>
          </p:nvSpPr>
          <p:spPr bwMode="auto">
            <a:xfrm>
              <a:off x="3360" y="2047"/>
              <a:ext cx="336" cy="0"/>
            </a:xfrm>
            <a:prstGeom prst="line">
              <a:avLst/>
            </a:prstGeom>
            <a:noFill/>
            <a:ln w="12700">
              <a:solidFill>
                <a:schemeClr val="tx1"/>
              </a:solidFill>
              <a:round/>
              <a:headEnd/>
              <a:tailEnd/>
            </a:ln>
          </p:spPr>
          <p:txBody>
            <a:bodyPr wrap="none" anchor="ctr"/>
            <a:lstStyle/>
            <a:p>
              <a:endParaRPr lang="zh-CN" altLang="en-US"/>
            </a:p>
          </p:txBody>
        </p:sp>
        <p:sp>
          <p:nvSpPr>
            <p:cNvPr id="48202" name="Line 26"/>
            <p:cNvSpPr>
              <a:spLocks noChangeShapeType="1"/>
            </p:cNvSpPr>
            <p:nvPr/>
          </p:nvSpPr>
          <p:spPr bwMode="auto">
            <a:xfrm>
              <a:off x="3984" y="2047"/>
              <a:ext cx="672" cy="0"/>
            </a:xfrm>
            <a:prstGeom prst="line">
              <a:avLst/>
            </a:prstGeom>
            <a:noFill/>
            <a:ln w="12700">
              <a:solidFill>
                <a:schemeClr val="tx1"/>
              </a:solidFill>
              <a:round/>
              <a:headEnd/>
              <a:tailEnd/>
            </a:ln>
          </p:spPr>
          <p:txBody>
            <a:bodyPr wrap="none" anchor="ctr"/>
            <a:lstStyle/>
            <a:p>
              <a:endParaRPr lang="zh-CN" altLang="en-US"/>
            </a:p>
          </p:txBody>
        </p:sp>
        <p:sp>
          <p:nvSpPr>
            <p:cNvPr id="48203" name="Line 27"/>
            <p:cNvSpPr>
              <a:spLocks noChangeShapeType="1"/>
            </p:cNvSpPr>
            <p:nvPr/>
          </p:nvSpPr>
          <p:spPr bwMode="auto">
            <a:xfrm>
              <a:off x="4560" y="1615"/>
              <a:ext cx="192" cy="288"/>
            </a:xfrm>
            <a:prstGeom prst="line">
              <a:avLst/>
            </a:prstGeom>
            <a:noFill/>
            <a:ln w="12700">
              <a:solidFill>
                <a:schemeClr val="tx1"/>
              </a:solidFill>
              <a:round/>
              <a:headEnd/>
              <a:tailEnd/>
            </a:ln>
          </p:spPr>
          <p:txBody>
            <a:bodyPr wrap="none" anchor="ctr"/>
            <a:lstStyle/>
            <a:p>
              <a:endParaRPr lang="zh-CN" altLang="en-US"/>
            </a:p>
          </p:txBody>
        </p:sp>
        <p:sp>
          <p:nvSpPr>
            <p:cNvPr id="48204" name="Line 28"/>
            <p:cNvSpPr>
              <a:spLocks noChangeShapeType="1"/>
            </p:cNvSpPr>
            <p:nvPr/>
          </p:nvSpPr>
          <p:spPr bwMode="auto">
            <a:xfrm flipH="1">
              <a:off x="4560" y="1087"/>
              <a:ext cx="240" cy="288"/>
            </a:xfrm>
            <a:prstGeom prst="line">
              <a:avLst/>
            </a:prstGeom>
            <a:noFill/>
            <a:ln w="12700">
              <a:solidFill>
                <a:schemeClr val="tx1"/>
              </a:solidFill>
              <a:round/>
              <a:headEnd/>
              <a:tailEnd/>
            </a:ln>
          </p:spPr>
          <p:txBody>
            <a:bodyPr wrap="none" anchor="ctr"/>
            <a:lstStyle/>
            <a:p>
              <a:endParaRPr lang="zh-CN" altLang="en-US"/>
            </a:p>
          </p:txBody>
        </p:sp>
        <p:sp>
          <p:nvSpPr>
            <p:cNvPr id="48205" name="Line 29"/>
            <p:cNvSpPr>
              <a:spLocks noChangeShapeType="1"/>
            </p:cNvSpPr>
            <p:nvPr/>
          </p:nvSpPr>
          <p:spPr bwMode="auto">
            <a:xfrm flipV="1">
              <a:off x="4944" y="1615"/>
              <a:ext cx="432" cy="384"/>
            </a:xfrm>
            <a:prstGeom prst="line">
              <a:avLst/>
            </a:prstGeom>
            <a:noFill/>
            <a:ln w="12700">
              <a:solidFill>
                <a:schemeClr val="tx1"/>
              </a:solidFill>
              <a:round/>
              <a:headEnd/>
              <a:tailEnd/>
            </a:ln>
          </p:spPr>
          <p:txBody>
            <a:bodyPr wrap="none" anchor="ctr"/>
            <a:lstStyle/>
            <a:p>
              <a:endParaRPr lang="zh-CN" altLang="en-US"/>
            </a:p>
          </p:txBody>
        </p:sp>
        <p:sp>
          <p:nvSpPr>
            <p:cNvPr id="48206" name="Line 30"/>
            <p:cNvSpPr>
              <a:spLocks noChangeShapeType="1"/>
            </p:cNvSpPr>
            <p:nvPr/>
          </p:nvSpPr>
          <p:spPr bwMode="auto">
            <a:xfrm>
              <a:off x="5040" y="1039"/>
              <a:ext cx="384" cy="384"/>
            </a:xfrm>
            <a:prstGeom prst="line">
              <a:avLst/>
            </a:prstGeom>
            <a:noFill/>
            <a:ln w="12700">
              <a:solidFill>
                <a:schemeClr val="tx1"/>
              </a:solidFill>
              <a:round/>
              <a:headEnd/>
              <a:tailEnd/>
            </a:ln>
          </p:spPr>
          <p:txBody>
            <a:bodyPr wrap="none" anchor="ctr"/>
            <a:lstStyle/>
            <a:p>
              <a:endParaRPr lang="zh-CN" altLang="en-US"/>
            </a:p>
          </p:txBody>
        </p:sp>
        <p:sp>
          <p:nvSpPr>
            <p:cNvPr id="48207" name="Text Box 31"/>
            <p:cNvSpPr txBox="1">
              <a:spLocks noChangeArrowheads="1"/>
            </p:cNvSpPr>
            <p:nvPr/>
          </p:nvSpPr>
          <p:spPr bwMode="auto">
            <a:xfrm>
              <a:off x="3264" y="895"/>
              <a:ext cx="695"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4</a:t>
              </a:r>
              <a:r>
                <a:rPr lang="zh-CN" altLang="en-US" i="1">
                  <a:solidFill>
                    <a:srgbClr val="FF0000"/>
                  </a:solidFill>
                  <a:ea typeface="黑体" pitchFamily="49" charset="-122"/>
                </a:rPr>
                <a:t>，</a:t>
              </a:r>
              <a:r>
                <a:rPr lang="en-US" altLang="zh-CN" i="1">
                  <a:solidFill>
                    <a:srgbClr val="FF0000"/>
                  </a:solidFill>
                  <a:ea typeface="黑体" pitchFamily="49" charset="-122"/>
                </a:rPr>
                <a:t>A</a:t>
              </a:r>
              <a:r>
                <a:rPr lang="zh-CN" altLang="en-US" i="1">
                  <a:solidFill>
                    <a:srgbClr val="FF0000"/>
                  </a:solidFill>
                  <a:ea typeface="黑体" pitchFamily="49" charset="-122"/>
                </a:rPr>
                <a:t>）</a:t>
              </a:r>
              <a:endParaRPr lang="zh-CN" altLang="en-US" i="1">
                <a:ea typeface="黑体" pitchFamily="49" charset="-122"/>
              </a:endParaRPr>
            </a:p>
          </p:txBody>
        </p:sp>
        <p:sp>
          <p:nvSpPr>
            <p:cNvPr id="48208" name="Line 32"/>
            <p:cNvSpPr>
              <a:spLocks noChangeShapeType="1"/>
            </p:cNvSpPr>
            <p:nvPr/>
          </p:nvSpPr>
          <p:spPr bwMode="auto">
            <a:xfrm>
              <a:off x="3264" y="1039"/>
              <a:ext cx="480" cy="336"/>
            </a:xfrm>
            <a:prstGeom prst="line">
              <a:avLst/>
            </a:prstGeom>
            <a:noFill/>
            <a:ln w="12700">
              <a:solidFill>
                <a:srgbClr val="FF0000"/>
              </a:solidFill>
              <a:round/>
              <a:headEnd/>
              <a:tailEnd/>
            </a:ln>
          </p:spPr>
          <p:txBody>
            <a:bodyPr wrap="none" anchor="ctr"/>
            <a:lstStyle/>
            <a:p>
              <a:endParaRPr lang="zh-CN" altLang="en-US"/>
            </a:p>
          </p:txBody>
        </p:sp>
        <p:sp>
          <p:nvSpPr>
            <p:cNvPr id="48209" name="Text Box 33"/>
            <p:cNvSpPr txBox="1">
              <a:spLocks noChangeArrowheads="1"/>
            </p:cNvSpPr>
            <p:nvPr/>
          </p:nvSpPr>
          <p:spPr bwMode="auto">
            <a:xfrm>
              <a:off x="5040" y="1375"/>
              <a:ext cx="260" cy="288"/>
            </a:xfrm>
            <a:prstGeom prst="rect">
              <a:avLst/>
            </a:prstGeom>
            <a:noFill/>
            <a:ln w="12700">
              <a:noFill/>
              <a:miter lim="800000"/>
              <a:headEnd/>
              <a:tailEnd/>
            </a:ln>
          </p:spPr>
          <p:txBody>
            <a:bodyPr>
              <a:spAutoFit/>
            </a:bodyPr>
            <a:lstStyle/>
            <a:p>
              <a:pPr eaLnBrk="0" hangingPunct="0"/>
              <a:r>
                <a:rPr lang="zh-CN" altLang="en-US" i="1">
                  <a:solidFill>
                    <a:srgbClr val="FF0000"/>
                  </a:solidFill>
                  <a:ea typeface="黑体" pitchFamily="49" charset="-122"/>
                </a:rPr>
                <a:t>目</a:t>
              </a:r>
            </a:p>
          </p:txBody>
        </p:sp>
        <p:sp>
          <p:nvSpPr>
            <p:cNvPr id="48210" name="Text Box 34"/>
            <p:cNvSpPr txBox="1">
              <a:spLocks noChangeArrowheads="1"/>
            </p:cNvSpPr>
            <p:nvPr/>
          </p:nvSpPr>
          <p:spPr bwMode="auto">
            <a:xfrm>
              <a:off x="3888" y="1807"/>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211" name="Text Box 35"/>
            <p:cNvSpPr txBox="1">
              <a:spLocks noChangeArrowheads="1"/>
            </p:cNvSpPr>
            <p:nvPr/>
          </p:nvSpPr>
          <p:spPr bwMode="auto">
            <a:xfrm>
              <a:off x="4656" y="1375"/>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212" name="Text Box 36"/>
            <p:cNvSpPr txBox="1">
              <a:spLocks noChangeArrowheads="1"/>
            </p:cNvSpPr>
            <p:nvPr/>
          </p:nvSpPr>
          <p:spPr bwMode="auto">
            <a:xfrm>
              <a:off x="4944" y="1951"/>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213" name="Text Box 37"/>
            <p:cNvSpPr txBox="1">
              <a:spLocks noChangeArrowheads="1"/>
            </p:cNvSpPr>
            <p:nvPr/>
          </p:nvSpPr>
          <p:spPr bwMode="auto">
            <a:xfrm>
              <a:off x="5376" y="1183"/>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214" name="Text Box 38"/>
            <p:cNvSpPr txBox="1">
              <a:spLocks noChangeArrowheads="1"/>
            </p:cNvSpPr>
            <p:nvPr/>
          </p:nvSpPr>
          <p:spPr bwMode="auto">
            <a:xfrm>
              <a:off x="3504" y="1183"/>
              <a:ext cx="695"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8</a:t>
              </a:r>
              <a:r>
                <a:rPr lang="zh-CN" altLang="en-US" i="1">
                  <a:solidFill>
                    <a:srgbClr val="FF0000"/>
                  </a:solidFill>
                  <a:ea typeface="黑体" pitchFamily="49" charset="-122"/>
                </a:rPr>
                <a:t>，</a:t>
              </a:r>
              <a:r>
                <a:rPr lang="en-US" altLang="zh-CN" i="1">
                  <a:solidFill>
                    <a:srgbClr val="FF0000"/>
                  </a:solidFill>
                  <a:ea typeface="黑体" pitchFamily="49" charset="-122"/>
                </a:rPr>
                <a:t>C</a:t>
              </a:r>
              <a:r>
                <a:rPr lang="zh-CN" altLang="en-US" i="1">
                  <a:solidFill>
                    <a:srgbClr val="FF0000"/>
                  </a:solidFill>
                  <a:ea typeface="黑体" pitchFamily="49" charset="-122"/>
                </a:rPr>
                <a:t>）</a:t>
              </a:r>
            </a:p>
          </p:txBody>
        </p:sp>
        <p:sp>
          <p:nvSpPr>
            <p:cNvPr id="48215" name="Text Box 39"/>
            <p:cNvSpPr txBox="1">
              <a:spLocks noChangeArrowheads="1"/>
            </p:cNvSpPr>
            <p:nvPr/>
          </p:nvSpPr>
          <p:spPr bwMode="auto">
            <a:xfrm>
              <a:off x="4848" y="816"/>
              <a:ext cx="767"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11</a:t>
              </a:r>
              <a:r>
                <a:rPr lang="zh-CN" altLang="en-US" i="1">
                  <a:solidFill>
                    <a:srgbClr val="FF0000"/>
                  </a:solidFill>
                  <a:ea typeface="黑体" pitchFamily="49" charset="-122"/>
                </a:rPr>
                <a:t>，</a:t>
              </a:r>
              <a:r>
                <a:rPr lang="en-US" altLang="zh-CN" i="1">
                  <a:solidFill>
                    <a:srgbClr val="FF0000"/>
                  </a:solidFill>
                  <a:ea typeface="黑体" pitchFamily="49" charset="-122"/>
                </a:rPr>
                <a:t>C</a:t>
              </a:r>
              <a:r>
                <a:rPr lang="zh-CN" altLang="en-US" i="1">
                  <a:solidFill>
                    <a:srgbClr val="FF0000"/>
                  </a:solidFill>
                  <a:ea typeface="黑体" pitchFamily="49" charset="-122"/>
                </a:rPr>
                <a:t>）</a:t>
              </a:r>
              <a:endParaRPr lang="zh-CN" altLang="en-US" i="1">
                <a:ea typeface="黑体" pitchFamily="49" charset="-122"/>
              </a:endParaRPr>
            </a:p>
          </p:txBody>
        </p:sp>
        <p:sp>
          <p:nvSpPr>
            <p:cNvPr id="48216" name="Text Box 40"/>
            <p:cNvSpPr txBox="1">
              <a:spLocks noChangeArrowheads="1"/>
            </p:cNvSpPr>
            <p:nvPr/>
          </p:nvSpPr>
          <p:spPr bwMode="auto">
            <a:xfrm>
              <a:off x="2448" y="1423"/>
              <a:ext cx="695"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5</a:t>
              </a:r>
              <a:r>
                <a:rPr lang="zh-CN" altLang="en-US" i="1">
                  <a:solidFill>
                    <a:srgbClr val="FF0000"/>
                  </a:solidFill>
                  <a:ea typeface="黑体" pitchFamily="49" charset="-122"/>
                </a:rPr>
                <a:t>，</a:t>
              </a:r>
              <a:r>
                <a:rPr lang="en-US" altLang="zh-CN" i="1">
                  <a:solidFill>
                    <a:srgbClr val="FF0000"/>
                  </a:solidFill>
                  <a:ea typeface="黑体" pitchFamily="49" charset="-122"/>
                </a:rPr>
                <a:t>C</a:t>
              </a:r>
              <a:r>
                <a:rPr lang="zh-CN" altLang="en-US" i="1">
                  <a:solidFill>
                    <a:srgbClr val="FF0000"/>
                  </a:solidFill>
                  <a:ea typeface="黑体" pitchFamily="49" charset="-122"/>
                </a:rPr>
                <a:t>）</a:t>
              </a:r>
            </a:p>
          </p:txBody>
        </p:sp>
        <p:sp>
          <p:nvSpPr>
            <p:cNvPr id="48217" name="Text Box 41"/>
            <p:cNvSpPr txBox="1">
              <a:spLocks noChangeArrowheads="1"/>
            </p:cNvSpPr>
            <p:nvPr/>
          </p:nvSpPr>
          <p:spPr bwMode="auto">
            <a:xfrm>
              <a:off x="2630" y="1053"/>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4</a:t>
              </a:r>
            </a:p>
          </p:txBody>
        </p:sp>
        <p:sp>
          <p:nvSpPr>
            <p:cNvPr id="48218" name="Text Box 42"/>
            <p:cNvSpPr txBox="1">
              <a:spLocks noChangeArrowheads="1"/>
            </p:cNvSpPr>
            <p:nvPr/>
          </p:nvSpPr>
          <p:spPr bwMode="auto">
            <a:xfrm>
              <a:off x="3408" y="1328"/>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2</a:t>
              </a:r>
            </a:p>
          </p:txBody>
        </p:sp>
        <p:sp>
          <p:nvSpPr>
            <p:cNvPr id="48219" name="Text Box 43"/>
            <p:cNvSpPr txBox="1">
              <a:spLocks noChangeArrowheads="1"/>
            </p:cNvSpPr>
            <p:nvPr/>
          </p:nvSpPr>
          <p:spPr bwMode="auto">
            <a:xfrm>
              <a:off x="3504" y="1088"/>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4</a:t>
              </a:r>
            </a:p>
          </p:txBody>
        </p:sp>
        <p:sp>
          <p:nvSpPr>
            <p:cNvPr id="48220" name="Text Box 44"/>
            <p:cNvSpPr txBox="1">
              <a:spLocks noChangeArrowheads="1"/>
            </p:cNvSpPr>
            <p:nvPr/>
          </p:nvSpPr>
          <p:spPr bwMode="auto">
            <a:xfrm>
              <a:off x="2976" y="1184"/>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1</a:t>
              </a:r>
            </a:p>
          </p:txBody>
        </p:sp>
        <p:sp>
          <p:nvSpPr>
            <p:cNvPr id="48221" name="Text Box 45"/>
            <p:cNvSpPr txBox="1">
              <a:spLocks noChangeArrowheads="1"/>
            </p:cNvSpPr>
            <p:nvPr/>
          </p:nvSpPr>
          <p:spPr bwMode="auto">
            <a:xfrm>
              <a:off x="3024" y="1615"/>
              <a:ext cx="212" cy="231"/>
            </a:xfrm>
            <a:prstGeom prst="rect">
              <a:avLst/>
            </a:prstGeom>
            <a:noFill/>
            <a:ln w="12700">
              <a:noFill/>
              <a:miter lim="800000"/>
              <a:headEnd/>
              <a:tailEnd/>
            </a:ln>
          </p:spPr>
          <p:txBody>
            <a:bodyPr>
              <a:spAutoFit/>
            </a:bodyPr>
            <a:lstStyle/>
            <a:p>
              <a:pPr eaLnBrk="0" hangingPunct="0"/>
              <a:r>
                <a:rPr lang="en-US" altLang="zh-CN" i="1">
                  <a:ea typeface="黑体" pitchFamily="49" charset="-122"/>
                </a:rPr>
                <a:t>2</a:t>
              </a:r>
            </a:p>
          </p:txBody>
        </p:sp>
        <p:sp>
          <p:nvSpPr>
            <p:cNvPr id="48222" name="Text Box 46"/>
            <p:cNvSpPr txBox="1">
              <a:spLocks noChangeArrowheads="1"/>
            </p:cNvSpPr>
            <p:nvPr/>
          </p:nvSpPr>
          <p:spPr bwMode="auto">
            <a:xfrm>
              <a:off x="3408" y="1856"/>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4</a:t>
              </a:r>
            </a:p>
          </p:txBody>
        </p:sp>
        <p:sp>
          <p:nvSpPr>
            <p:cNvPr id="48223" name="Text Box 47"/>
            <p:cNvSpPr txBox="1">
              <a:spLocks noChangeArrowheads="1"/>
            </p:cNvSpPr>
            <p:nvPr/>
          </p:nvSpPr>
          <p:spPr bwMode="auto">
            <a:xfrm>
              <a:off x="2544" y="1760"/>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8</a:t>
              </a:r>
            </a:p>
          </p:txBody>
        </p:sp>
      </p:grpSp>
      <p:sp>
        <p:nvSpPr>
          <p:cNvPr id="48137" name="Text Box 48"/>
          <p:cNvSpPr txBox="1">
            <a:spLocks noChangeArrowheads="1"/>
          </p:cNvSpPr>
          <p:nvPr/>
        </p:nvSpPr>
        <p:spPr bwMode="auto">
          <a:xfrm>
            <a:off x="6324600" y="1193800"/>
            <a:ext cx="298450" cy="366713"/>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7</a:t>
            </a:r>
          </a:p>
        </p:txBody>
      </p:sp>
      <p:grpSp>
        <p:nvGrpSpPr>
          <p:cNvPr id="48138" name="Group 49"/>
          <p:cNvGrpSpPr>
            <a:grpSpLocks/>
          </p:cNvGrpSpPr>
          <p:nvPr/>
        </p:nvGrpSpPr>
        <p:grpSpPr bwMode="auto">
          <a:xfrm>
            <a:off x="3124200" y="3886200"/>
            <a:ext cx="5445125" cy="2424113"/>
            <a:chOff x="2112" y="2527"/>
            <a:chExt cx="3430" cy="1527"/>
          </a:xfrm>
        </p:grpSpPr>
        <p:sp>
          <p:nvSpPr>
            <p:cNvPr id="48140" name="Oval 50"/>
            <p:cNvSpPr>
              <a:spLocks noChangeArrowheads="1"/>
            </p:cNvSpPr>
            <p:nvPr/>
          </p:nvSpPr>
          <p:spPr bwMode="auto">
            <a:xfrm>
              <a:off x="2976" y="305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D</a:t>
              </a:r>
            </a:p>
          </p:txBody>
        </p:sp>
        <p:sp>
          <p:nvSpPr>
            <p:cNvPr id="48141" name="Oval 51"/>
            <p:cNvSpPr>
              <a:spLocks noChangeArrowheads="1"/>
            </p:cNvSpPr>
            <p:nvPr/>
          </p:nvSpPr>
          <p:spPr bwMode="auto">
            <a:xfrm>
              <a:off x="3600" y="3583"/>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F</a:t>
              </a:r>
            </a:p>
          </p:txBody>
        </p:sp>
        <p:sp>
          <p:nvSpPr>
            <p:cNvPr id="48142" name="Oval 52"/>
            <p:cNvSpPr>
              <a:spLocks noChangeArrowheads="1"/>
            </p:cNvSpPr>
            <p:nvPr/>
          </p:nvSpPr>
          <p:spPr bwMode="auto">
            <a:xfrm>
              <a:off x="3600" y="305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E</a:t>
              </a:r>
            </a:p>
          </p:txBody>
        </p:sp>
        <p:sp>
          <p:nvSpPr>
            <p:cNvPr id="48143" name="Oval 53"/>
            <p:cNvSpPr>
              <a:spLocks noChangeArrowheads="1"/>
            </p:cNvSpPr>
            <p:nvPr/>
          </p:nvSpPr>
          <p:spPr bwMode="auto">
            <a:xfrm>
              <a:off x="2976" y="3583"/>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B</a:t>
              </a:r>
            </a:p>
          </p:txBody>
        </p:sp>
        <p:sp>
          <p:nvSpPr>
            <p:cNvPr id="48144" name="Oval 54"/>
            <p:cNvSpPr>
              <a:spLocks noChangeArrowheads="1"/>
            </p:cNvSpPr>
            <p:nvPr/>
          </p:nvSpPr>
          <p:spPr bwMode="auto">
            <a:xfrm>
              <a:off x="2112" y="3007"/>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A</a:t>
              </a:r>
            </a:p>
          </p:txBody>
        </p:sp>
        <p:sp>
          <p:nvSpPr>
            <p:cNvPr id="48145" name="Oval 55"/>
            <p:cNvSpPr>
              <a:spLocks noChangeArrowheads="1"/>
            </p:cNvSpPr>
            <p:nvPr/>
          </p:nvSpPr>
          <p:spPr bwMode="auto">
            <a:xfrm>
              <a:off x="2928" y="2527"/>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C</a:t>
              </a:r>
            </a:p>
          </p:txBody>
        </p:sp>
        <p:sp>
          <p:nvSpPr>
            <p:cNvPr id="48146" name="Oval 56"/>
            <p:cNvSpPr>
              <a:spLocks noChangeArrowheads="1"/>
            </p:cNvSpPr>
            <p:nvPr/>
          </p:nvSpPr>
          <p:spPr bwMode="auto">
            <a:xfrm>
              <a:off x="4272" y="305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G</a:t>
              </a:r>
            </a:p>
          </p:txBody>
        </p:sp>
        <p:sp>
          <p:nvSpPr>
            <p:cNvPr id="48147" name="Oval 57"/>
            <p:cNvSpPr>
              <a:spLocks noChangeArrowheads="1"/>
            </p:cNvSpPr>
            <p:nvPr/>
          </p:nvSpPr>
          <p:spPr bwMode="auto">
            <a:xfrm>
              <a:off x="4560" y="3583"/>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H</a:t>
              </a:r>
            </a:p>
          </p:txBody>
        </p:sp>
        <p:sp>
          <p:nvSpPr>
            <p:cNvPr id="48148" name="Oval 58"/>
            <p:cNvSpPr>
              <a:spLocks noChangeArrowheads="1"/>
            </p:cNvSpPr>
            <p:nvPr/>
          </p:nvSpPr>
          <p:spPr bwMode="auto">
            <a:xfrm>
              <a:off x="4656" y="2527"/>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I</a:t>
              </a:r>
            </a:p>
          </p:txBody>
        </p:sp>
        <p:sp>
          <p:nvSpPr>
            <p:cNvPr id="48149" name="Oval 59"/>
            <p:cNvSpPr>
              <a:spLocks noChangeArrowheads="1"/>
            </p:cNvSpPr>
            <p:nvPr/>
          </p:nvSpPr>
          <p:spPr bwMode="auto">
            <a:xfrm>
              <a:off x="5232" y="3055"/>
              <a:ext cx="288" cy="288"/>
            </a:xfrm>
            <a:prstGeom prst="ellipse">
              <a:avLst/>
            </a:prstGeom>
            <a:solidFill>
              <a:srgbClr val="CCECFF">
                <a:alpha val="50195"/>
              </a:srgbClr>
            </a:solidFill>
            <a:ln w="12700">
              <a:solidFill>
                <a:schemeClr val="tx1"/>
              </a:solidFill>
              <a:round/>
              <a:headEnd/>
              <a:tailEnd/>
            </a:ln>
          </p:spPr>
          <p:txBody>
            <a:bodyPr wrap="none" anchor="ctr"/>
            <a:lstStyle/>
            <a:p>
              <a:pPr algn="ctr" eaLnBrk="0" hangingPunct="0"/>
              <a:r>
                <a:rPr lang="en-US" altLang="zh-CN">
                  <a:ea typeface="黑体" pitchFamily="49" charset="-122"/>
                </a:rPr>
                <a:t>J</a:t>
              </a:r>
            </a:p>
          </p:txBody>
        </p:sp>
        <p:sp>
          <p:nvSpPr>
            <p:cNvPr id="48150" name="Line 60"/>
            <p:cNvSpPr>
              <a:spLocks noChangeShapeType="1"/>
            </p:cNvSpPr>
            <p:nvPr/>
          </p:nvSpPr>
          <p:spPr bwMode="auto">
            <a:xfrm flipV="1">
              <a:off x="2352" y="2719"/>
              <a:ext cx="624" cy="336"/>
            </a:xfrm>
            <a:prstGeom prst="line">
              <a:avLst/>
            </a:prstGeom>
            <a:noFill/>
            <a:ln w="12700">
              <a:solidFill>
                <a:srgbClr val="FF0000"/>
              </a:solidFill>
              <a:round/>
              <a:headEnd/>
              <a:tailEnd/>
            </a:ln>
          </p:spPr>
          <p:txBody>
            <a:bodyPr wrap="none" anchor="ctr"/>
            <a:lstStyle/>
            <a:p>
              <a:endParaRPr lang="zh-CN" altLang="en-US"/>
            </a:p>
          </p:txBody>
        </p:sp>
        <p:sp>
          <p:nvSpPr>
            <p:cNvPr id="48151" name="Line 61"/>
            <p:cNvSpPr>
              <a:spLocks noChangeShapeType="1"/>
            </p:cNvSpPr>
            <p:nvPr/>
          </p:nvSpPr>
          <p:spPr bwMode="auto">
            <a:xfrm>
              <a:off x="2304" y="3295"/>
              <a:ext cx="672" cy="432"/>
            </a:xfrm>
            <a:prstGeom prst="line">
              <a:avLst/>
            </a:prstGeom>
            <a:noFill/>
            <a:ln w="12700">
              <a:solidFill>
                <a:schemeClr val="tx1"/>
              </a:solidFill>
              <a:round/>
              <a:headEnd/>
              <a:tailEnd/>
            </a:ln>
          </p:spPr>
          <p:txBody>
            <a:bodyPr wrap="none" anchor="ctr"/>
            <a:lstStyle/>
            <a:p>
              <a:endParaRPr lang="zh-CN" altLang="en-US"/>
            </a:p>
          </p:txBody>
        </p:sp>
        <p:sp>
          <p:nvSpPr>
            <p:cNvPr id="48152" name="Line 62"/>
            <p:cNvSpPr>
              <a:spLocks noChangeShapeType="1"/>
            </p:cNvSpPr>
            <p:nvPr/>
          </p:nvSpPr>
          <p:spPr bwMode="auto">
            <a:xfrm>
              <a:off x="3120" y="2815"/>
              <a:ext cx="0" cy="240"/>
            </a:xfrm>
            <a:prstGeom prst="line">
              <a:avLst/>
            </a:prstGeom>
            <a:noFill/>
            <a:ln w="12700">
              <a:solidFill>
                <a:srgbClr val="FF0000"/>
              </a:solidFill>
              <a:round/>
              <a:headEnd/>
              <a:tailEnd/>
            </a:ln>
          </p:spPr>
          <p:txBody>
            <a:bodyPr wrap="none" anchor="ctr"/>
            <a:lstStyle/>
            <a:p>
              <a:endParaRPr lang="zh-CN" altLang="en-US"/>
            </a:p>
          </p:txBody>
        </p:sp>
        <p:sp>
          <p:nvSpPr>
            <p:cNvPr id="48153" name="Line 63"/>
            <p:cNvSpPr>
              <a:spLocks noChangeShapeType="1"/>
            </p:cNvSpPr>
            <p:nvPr/>
          </p:nvSpPr>
          <p:spPr bwMode="auto">
            <a:xfrm>
              <a:off x="3120" y="3343"/>
              <a:ext cx="0" cy="240"/>
            </a:xfrm>
            <a:prstGeom prst="line">
              <a:avLst/>
            </a:prstGeom>
            <a:noFill/>
            <a:ln w="12700">
              <a:solidFill>
                <a:srgbClr val="FF0000"/>
              </a:solidFill>
              <a:round/>
              <a:headEnd/>
              <a:tailEnd/>
            </a:ln>
          </p:spPr>
          <p:txBody>
            <a:bodyPr wrap="none" anchor="ctr"/>
            <a:lstStyle/>
            <a:p>
              <a:endParaRPr lang="zh-CN" altLang="en-US"/>
            </a:p>
          </p:txBody>
        </p:sp>
        <p:sp>
          <p:nvSpPr>
            <p:cNvPr id="48154" name="Line 64"/>
            <p:cNvSpPr>
              <a:spLocks noChangeShapeType="1"/>
            </p:cNvSpPr>
            <p:nvPr/>
          </p:nvSpPr>
          <p:spPr bwMode="auto">
            <a:xfrm>
              <a:off x="3216" y="2623"/>
              <a:ext cx="1440" cy="0"/>
            </a:xfrm>
            <a:prstGeom prst="line">
              <a:avLst/>
            </a:prstGeom>
            <a:noFill/>
            <a:ln w="12700">
              <a:solidFill>
                <a:schemeClr val="tx1"/>
              </a:solidFill>
              <a:round/>
              <a:headEnd/>
              <a:tailEnd/>
            </a:ln>
          </p:spPr>
          <p:txBody>
            <a:bodyPr wrap="none" anchor="ctr"/>
            <a:lstStyle/>
            <a:p>
              <a:endParaRPr lang="zh-CN" altLang="en-US"/>
            </a:p>
          </p:txBody>
        </p:sp>
        <p:sp>
          <p:nvSpPr>
            <p:cNvPr id="48155" name="Line 65"/>
            <p:cNvSpPr>
              <a:spLocks noChangeShapeType="1"/>
            </p:cNvSpPr>
            <p:nvPr/>
          </p:nvSpPr>
          <p:spPr bwMode="auto">
            <a:xfrm>
              <a:off x="3264" y="3199"/>
              <a:ext cx="336" cy="0"/>
            </a:xfrm>
            <a:prstGeom prst="line">
              <a:avLst/>
            </a:prstGeom>
            <a:noFill/>
            <a:ln w="12700">
              <a:solidFill>
                <a:srgbClr val="FF0000"/>
              </a:solidFill>
              <a:round/>
              <a:headEnd/>
              <a:tailEnd/>
            </a:ln>
          </p:spPr>
          <p:txBody>
            <a:bodyPr wrap="none" anchor="ctr"/>
            <a:lstStyle/>
            <a:p>
              <a:endParaRPr lang="zh-CN" altLang="en-US"/>
            </a:p>
          </p:txBody>
        </p:sp>
        <p:sp>
          <p:nvSpPr>
            <p:cNvPr id="48156" name="Line 66"/>
            <p:cNvSpPr>
              <a:spLocks noChangeShapeType="1"/>
            </p:cNvSpPr>
            <p:nvPr/>
          </p:nvSpPr>
          <p:spPr bwMode="auto">
            <a:xfrm>
              <a:off x="3888" y="3199"/>
              <a:ext cx="384" cy="0"/>
            </a:xfrm>
            <a:prstGeom prst="line">
              <a:avLst/>
            </a:prstGeom>
            <a:noFill/>
            <a:ln w="12700">
              <a:solidFill>
                <a:schemeClr val="tx1"/>
              </a:solidFill>
              <a:round/>
              <a:headEnd/>
              <a:tailEnd/>
            </a:ln>
          </p:spPr>
          <p:txBody>
            <a:bodyPr wrap="none" anchor="ctr"/>
            <a:lstStyle/>
            <a:p>
              <a:endParaRPr lang="zh-CN" altLang="en-US"/>
            </a:p>
          </p:txBody>
        </p:sp>
        <p:sp>
          <p:nvSpPr>
            <p:cNvPr id="48157" name="Line 67"/>
            <p:cNvSpPr>
              <a:spLocks noChangeShapeType="1"/>
            </p:cNvSpPr>
            <p:nvPr/>
          </p:nvSpPr>
          <p:spPr bwMode="auto">
            <a:xfrm>
              <a:off x="3744" y="3343"/>
              <a:ext cx="0" cy="240"/>
            </a:xfrm>
            <a:prstGeom prst="line">
              <a:avLst/>
            </a:prstGeom>
            <a:noFill/>
            <a:ln w="12700">
              <a:solidFill>
                <a:schemeClr val="tx1"/>
              </a:solidFill>
              <a:round/>
              <a:headEnd/>
              <a:tailEnd/>
            </a:ln>
          </p:spPr>
          <p:txBody>
            <a:bodyPr wrap="none" anchor="ctr"/>
            <a:lstStyle/>
            <a:p>
              <a:endParaRPr lang="zh-CN" altLang="en-US"/>
            </a:p>
          </p:txBody>
        </p:sp>
        <p:sp>
          <p:nvSpPr>
            <p:cNvPr id="48158" name="Line 68"/>
            <p:cNvSpPr>
              <a:spLocks noChangeShapeType="1"/>
            </p:cNvSpPr>
            <p:nvPr/>
          </p:nvSpPr>
          <p:spPr bwMode="auto">
            <a:xfrm>
              <a:off x="3264" y="3727"/>
              <a:ext cx="336" cy="0"/>
            </a:xfrm>
            <a:prstGeom prst="line">
              <a:avLst/>
            </a:prstGeom>
            <a:noFill/>
            <a:ln w="12700">
              <a:solidFill>
                <a:schemeClr val="tx1"/>
              </a:solidFill>
              <a:round/>
              <a:headEnd/>
              <a:tailEnd/>
            </a:ln>
          </p:spPr>
          <p:txBody>
            <a:bodyPr wrap="none" anchor="ctr"/>
            <a:lstStyle/>
            <a:p>
              <a:endParaRPr lang="zh-CN" altLang="en-US"/>
            </a:p>
          </p:txBody>
        </p:sp>
        <p:sp>
          <p:nvSpPr>
            <p:cNvPr id="48159" name="Line 69"/>
            <p:cNvSpPr>
              <a:spLocks noChangeShapeType="1"/>
            </p:cNvSpPr>
            <p:nvPr/>
          </p:nvSpPr>
          <p:spPr bwMode="auto">
            <a:xfrm>
              <a:off x="3888" y="3727"/>
              <a:ext cx="672" cy="0"/>
            </a:xfrm>
            <a:prstGeom prst="line">
              <a:avLst/>
            </a:prstGeom>
            <a:noFill/>
            <a:ln w="12700">
              <a:solidFill>
                <a:schemeClr val="tx1"/>
              </a:solidFill>
              <a:round/>
              <a:headEnd/>
              <a:tailEnd/>
            </a:ln>
          </p:spPr>
          <p:txBody>
            <a:bodyPr wrap="none" anchor="ctr"/>
            <a:lstStyle/>
            <a:p>
              <a:endParaRPr lang="zh-CN" altLang="en-US"/>
            </a:p>
          </p:txBody>
        </p:sp>
        <p:sp>
          <p:nvSpPr>
            <p:cNvPr id="48160" name="Line 70"/>
            <p:cNvSpPr>
              <a:spLocks noChangeShapeType="1"/>
            </p:cNvSpPr>
            <p:nvPr/>
          </p:nvSpPr>
          <p:spPr bwMode="auto">
            <a:xfrm>
              <a:off x="4464" y="3295"/>
              <a:ext cx="192" cy="288"/>
            </a:xfrm>
            <a:prstGeom prst="line">
              <a:avLst/>
            </a:prstGeom>
            <a:noFill/>
            <a:ln w="12700">
              <a:solidFill>
                <a:schemeClr val="tx1"/>
              </a:solidFill>
              <a:round/>
              <a:headEnd/>
              <a:tailEnd/>
            </a:ln>
          </p:spPr>
          <p:txBody>
            <a:bodyPr wrap="none" anchor="ctr"/>
            <a:lstStyle/>
            <a:p>
              <a:endParaRPr lang="zh-CN" altLang="en-US"/>
            </a:p>
          </p:txBody>
        </p:sp>
        <p:sp>
          <p:nvSpPr>
            <p:cNvPr id="48161" name="Line 71"/>
            <p:cNvSpPr>
              <a:spLocks noChangeShapeType="1"/>
            </p:cNvSpPr>
            <p:nvPr/>
          </p:nvSpPr>
          <p:spPr bwMode="auto">
            <a:xfrm flipH="1">
              <a:off x="4464" y="2767"/>
              <a:ext cx="240" cy="288"/>
            </a:xfrm>
            <a:prstGeom prst="line">
              <a:avLst/>
            </a:prstGeom>
            <a:noFill/>
            <a:ln w="12700">
              <a:solidFill>
                <a:schemeClr val="tx1"/>
              </a:solidFill>
              <a:round/>
              <a:headEnd/>
              <a:tailEnd/>
            </a:ln>
          </p:spPr>
          <p:txBody>
            <a:bodyPr wrap="none" anchor="ctr"/>
            <a:lstStyle/>
            <a:p>
              <a:endParaRPr lang="zh-CN" altLang="en-US"/>
            </a:p>
          </p:txBody>
        </p:sp>
        <p:sp>
          <p:nvSpPr>
            <p:cNvPr id="48162" name="Line 72"/>
            <p:cNvSpPr>
              <a:spLocks noChangeShapeType="1"/>
            </p:cNvSpPr>
            <p:nvPr/>
          </p:nvSpPr>
          <p:spPr bwMode="auto">
            <a:xfrm flipV="1">
              <a:off x="4848" y="3295"/>
              <a:ext cx="432" cy="384"/>
            </a:xfrm>
            <a:prstGeom prst="line">
              <a:avLst/>
            </a:prstGeom>
            <a:noFill/>
            <a:ln w="12700">
              <a:solidFill>
                <a:schemeClr val="tx1"/>
              </a:solidFill>
              <a:round/>
              <a:headEnd/>
              <a:tailEnd/>
            </a:ln>
          </p:spPr>
          <p:txBody>
            <a:bodyPr wrap="none" anchor="ctr"/>
            <a:lstStyle/>
            <a:p>
              <a:endParaRPr lang="zh-CN" altLang="en-US"/>
            </a:p>
          </p:txBody>
        </p:sp>
        <p:sp>
          <p:nvSpPr>
            <p:cNvPr id="48163" name="Line 73"/>
            <p:cNvSpPr>
              <a:spLocks noChangeShapeType="1"/>
            </p:cNvSpPr>
            <p:nvPr/>
          </p:nvSpPr>
          <p:spPr bwMode="auto">
            <a:xfrm>
              <a:off x="4944" y="2719"/>
              <a:ext cx="384" cy="384"/>
            </a:xfrm>
            <a:prstGeom prst="line">
              <a:avLst/>
            </a:prstGeom>
            <a:noFill/>
            <a:ln w="12700">
              <a:solidFill>
                <a:schemeClr val="tx1"/>
              </a:solidFill>
              <a:round/>
              <a:headEnd/>
              <a:tailEnd/>
            </a:ln>
          </p:spPr>
          <p:txBody>
            <a:bodyPr wrap="none" anchor="ctr"/>
            <a:lstStyle/>
            <a:p>
              <a:endParaRPr lang="zh-CN" altLang="en-US"/>
            </a:p>
          </p:txBody>
        </p:sp>
        <p:sp>
          <p:nvSpPr>
            <p:cNvPr id="48164" name="Text Box 74"/>
            <p:cNvSpPr txBox="1">
              <a:spLocks noChangeArrowheads="1"/>
            </p:cNvSpPr>
            <p:nvPr/>
          </p:nvSpPr>
          <p:spPr bwMode="auto">
            <a:xfrm>
              <a:off x="3120" y="2592"/>
              <a:ext cx="695"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4</a:t>
              </a:r>
              <a:r>
                <a:rPr lang="zh-CN" altLang="en-US" i="1">
                  <a:solidFill>
                    <a:srgbClr val="FF0000"/>
                  </a:solidFill>
                  <a:ea typeface="黑体" pitchFamily="49" charset="-122"/>
                </a:rPr>
                <a:t>，</a:t>
              </a:r>
              <a:r>
                <a:rPr lang="en-US" altLang="zh-CN" i="1">
                  <a:solidFill>
                    <a:srgbClr val="FF0000"/>
                  </a:solidFill>
                  <a:ea typeface="黑体" pitchFamily="49" charset="-122"/>
                </a:rPr>
                <a:t>A</a:t>
              </a:r>
              <a:r>
                <a:rPr lang="zh-CN" altLang="en-US" i="1">
                  <a:solidFill>
                    <a:srgbClr val="FF0000"/>
                  </a:solidFill>
                  <a:ea typeface="黑体" pitchFamily="49" charset="-122"/>
                </a:rPr>
                <a:t>）</a:t>
              </a:r>
              <a:endParaRPr lang="zh-CN" altLang="en-US" i="1">
                <a:ea typeface="黑体" pitchFamily="49" charset="-122"/>
              </a:endParaRPr>
            </a:p>
          </p:txBody>
        </p:sp>
        <p:sp>
          <p:nvSpPr>
            <p:cNvPr id="48165" name="Text Box 75"/>
            <p:cNvSpPr txBox="1">
              <a:spLocks noChangeArrowheads="1"/>
            </p:cNvSpPr>
            <p:nvPr/>
          </p:nvSpPr>
          <p:spPr bwMode="auto">
            <a:xfrm>
              <a:off x="2784" y="3823"/>
              <a:ext cx="695"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7</a:t>
              </a:r>
              <a:r>
                <a:rPr lang="zh-CN" altLang="en-US" i="1">
                  <a:solidFill>
                    <a:srgbClr val="FF0000"/>
                  </a:solidFill>
                  <a:ea typeface="黑体" pitchFamily="49" charset="-122"/>
                </a:rPr>
                <a:t>，</a:t>
              </a:r>
              <a:r>
                <a:rPr lang="en-US" altLang="zh-CN" i="1">
                  <a:solidFill>
                    <a:srgbClr val="FF0000"/>
                  </a:solidFill>
                  <a:ea typeface="黑体" pitchFamily="49" charset="-122"/>
                </a:rPr>
                <a:t>D</a:t>
              </a:r>
              <a:r>
                <a:rPr lang="zh-CN" altLang="en-US" i="1">
                  <a:solidFill>
                    <a:srgbClr val="FF0000"/>
                  </a:solidFill>
                  <a:ea typeface="黑体" pitchFamily="49" charset="-122"/>
                </a:rPr>
                <a:t>）</a:t>
              </a:r>
              <a:endParaRPr lang="zh-CN" altLang="en-US" i="1">
                <a:ea typeface="黑体" pitchFamily="49" charset="-122"/>
              </a:endParaRPr>
            </a:p>
          </p:txBody>
        </p:sp>
        <p:sp>
          <p:nvSpPr>
            <p:cNvPr id="48166" name="Line 76"/>
            <p:cNvSpPr>
              <a:spLocks noChangeShapeType="1"/>
            </p:cNvSpPr>
            <p:nvPr/>
          </p:nvSpPr>
          <p:spPr bwMode="auto">
            <a:xfrm>
              <a:off x="3168" y="2719"/>
              <a:ext cx="480" cy="336"/>
            </a:xfrm>
            <a:prstGeom prst="line">
              <a:avLst/>
            </a:prstGeom>
            <a:noFill/>
            <a:ln w="12700">
              <a:solidFill>
                <a:schemeClr val="tx1"/>
              </a:solidFill>
              <a:round/>
              <a:headEnd/>
              <a:tailEnd/>
            </a:ln>
          </p:spPr>
          <p:txBody>
            <a:bodyPr wrap="none" anchor="ctr"/>
            <a:lstStyle/>
            <a:p>
              <a:endParaRPr lang="zh-CN" altLang="en-US"/>
            </a:p>
          </p:txBody>
        </p:sp>
        <p:sp>
          <p:nvSpPr>
            <p:cNvPr id="48167" name="Text Box 77"/>
            <p:cNvSpPr txBox="1">
              <a:spLocks noChangeArrowheads="1"/>
            </p:cNvSpPr>
            <p:nvPr/>
          </p:nvSpPr>
          <p:spPr bwMode="auto">
            <a:xfrm>
              <a:off x="2640" y="3024"/>
              <a:ext cx="374" cy="366"/>
            </a:xfrm>
            <a:prstGeom prst="rect">
              <a:avLst/>
            </a:prstGeom>
            <a:noFill/>
            <a:ln w="12700">
              <a:noFill/>
              <a:miter lim="800000"/>
              <a:headEnd/>
              <a:tailEnd/>
            </a:ln>
          </p:spPr>
          <p:txBody>
            <a:bodyPr wrap="none">
              <a:spAutoFit/>
            </a:bodyPr>
            <a:lstStyle/>
            <a:p>
              <a:pPr eaLnBrk="0" hangingPunct="0"/>
              <a:r>
                <a:rPr lang="zh-CN" altLang="en-US" sz="1600" i="1">
                  <a:solidFill>
                    <a:srgbClr val="FF0000"/>
                  </a:solidFill>
                  <a:ea typeface="黑体" pitchFamily="49" charset="-122"/>
                </a:rPr>
                <a:t>工作</a:t>
              </a:r>
            </a:p>
            <a:p>
              <a:pPr eaLnBrk="0" hangingPunct="0"/>
              <a:r>
                <a:rPr lang="zh-CN" altLang="en-US" sz="1600" i="1">
                  <a:solidFill>
                    <a:srgbClr val="FF0000"/>
                  </a:solidFill>
                  <a:ea typeface="黑体" pitchFamily="49" charset="-122"/>
                </a:rPr>
                <a:t>节点</a:t>
              </a:r>
              <a:endParaRPr lang="zh-CN" altLang="en-US" i="1">
                <a:solidFill>
                  <a:srgbClr val="FF0000"/>
                </a:solidFill>
                <a:ea typeface="黑体" pitchFamily="49" charset="-122"/>
              </a:endParaRPr>
            </a:p>
          </p:txBody>
        </p:sp>
        <p:sp>
          <p:nvSpPr>
            <p:cNvPr id="48168" name="Text Box 78"/>
            <p:cNvSpPr txBox="1">
              <a:spLocks noChangeArrowheads="1"/>
            </p:cNvSpPr>
            <p:nvPr/>
          </p:nvSpPr>
          <p:spPr bwMode="auto">
            <a:xfrm>
              <a:off x="4944" y="3055"/>
              <a:ext cx="260" cy="288"/>
            </a:xfrm>
            <a:prstGeom prst="rect">
              <a:avLst/>
            </a:prstGeom>
            <a:noFill/>
            <a:ln w="12700">
              <a:noFill/>
              <a:miter lim="800000"/>
              <a:headEnd/>
              <a:tailEnd/>
            </a:ln>
          </p:spPr>
          <p:txBody>
            <a:bodyPr>
              <a:spAutoFit/>
            </a:bodyPr>
            <a:lstStyle/>
            <a:p>
              <a:pPr eaLnBrk="0" hangingPunct="0"/>
              <a:r>
                <a:rPr lang="zh-CN" altLang="en-US" i="1">
                  <a:solidFill>
                    <a:srgbClr val="FF0000"/>
                  </a:solidFill>
                  <a:ea typeface="黑体" pitchFamily="49" charset="-122"/>
                </a:rPr>
                <a:t>目</a:t>
              </a:r>
            </a:p>
          </p:txBody>
        </p:sp>
        <p:sp>
          <p:nvSpPr>
            <p:cNvPr id="48169" name="Text Box 79"/>
            <p:cNvSpPr txBox="1">
              <a:spLocks noChangeArrowheads="1"/>
            </p:cNvSpPr>
            <p:nvPr/>
          </p:nvSpPr>
          <p:spPr bwMode="auto">
            <a:xfrm>
              <a:off x="3792" y="3487"/>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170" name="Text Box 80"/>
            <p:cNvSpPr txBox="1">
              <a:spLocks noChangeArrowheads="1"/>
            </p:cNvSpPr>
            <p:nvPr/>
          </p:nvSpPr>
          <p:spPr bwMode="auto">
            <a:xfrm>
              <a:off x="4560" y="3055"/>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171" name="Text Box 81"/>
            <p:cNvSpPr txBox="1">
              <a:spLocks noChangeArrowheads="1"/>
            </p:cNvSpPr>
            <p:nvPr/>
          </p:nvSpPr>
          <p:spPr bwMode="auto">
            <a:xfrm>
              <a:off x="4848" y="3631"/>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172" name="Text Box 82"/>
            <p:cNvSpPr txBox="1">
              <a:spLocks noChangeArrowheads="1"/>
            </p:cNvSpPr>
            <p:nvPr/>
          </p:nvSpPr>
          <p:spPr bwMode="auto">
            <a:xfrm>
              <a:off x="5280" y="2863"/>
              <a:ext cx="240" cy="250"/>
            </a:xfrm>
            <a:prstGeom prst="rect">
              <a:avLst/>
            </a:prstGeom>
            <a:noFill/>
            <a:ln w="12700">
              <a:noFill/>
              <a:miter lim="800000"/>
              <a:headEnd/>
              <a:tailEnd/>
            </a:ln>
          </p:spPr>
          <p:txBody>
            <a:bodyPr>
              <a:spAutoFit/>
            </a:bodyPr>
            <a:lstStyle/>
            <a:p>
              <a:pPr eaLnBrk="0" hangingPunct="0"/>
              <a:r>
                <a:rPr lang="en-US" altLang="zh-CN" sz="2000" i="1">
                  <a:ea typeface="黑体" pitchFamily="49" charset="-122"/>
                </a:rPr>
                <a:t>∞</a:t>
              </a:r>
              <a:endParaRPr lang="en-US" altLang="zh-CN">
                <a:ea typeface="黑体" pitchFamily="49" charset="-122"/>
              </a:endParaRPr>
            </a:p>
          </p:txBody>
        </p:sp>
        <p:sp>
          <p:nvSpPr>
            <p:cNvPr id="48173" name="Text Box 83"/>
            <p:cNvSpPr txBox="1">
              <a:spLocks noChangeArrowheads="1"/>
            </p:cNvSpPr>
            <p:nvPr/>
          </p:nvSpPr>
          <p:spPr bwMode="auto">
            <a:xfrm>
              <a:off x="3696" y="2928"/>
              <a:ext cx="695"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7</a:t>
              </a:r>
              <a:r>
                <a:rPr lang="zh-CN" altLang="en-US" i="1">
                  <a:solidFill>
                    <a:srgbClr val="FF0000"/>
                  </a:solidFill>
                  <a:ea typeface="黑体" pitchFamily="49" charset="-122"/>
                </a:rPr>
                <a:t>，</a:t>
              </a:r>
              <a:r>
                <a:rPr lang="en-US" altLang="zh-CN" i="1">
                  <a:solidFill>
                    <a:srgbClr val="FF0000"/>
                  </a:solidFill>
                  <a:ea typeface="黑体" pitchFamily="49" charset="-122"/>
                </a:rPr>
                <a:t>D</a:t>
              </a:r>
              <a:r>
                <a:rPr lang="zh-CN" altLang="en-US" i="1">
                  <a:solidFill>
                    <a:srgbClr val="FF0000"/>
                  </a:solidFill>
                  <a:ea typeface="黑体" pitchFamily="49" charset="-122"/>
                </a:rPr>
                <a:t>）</a:t>
              </a:r>
            </a:p>
          </p:txBody>
        </p:sp>
        <p:sp>
          <p:nvSpPr>
            <p:cNvPr id="48174" name="Text Box 84"/>
            <p:cNvSpPr txBox="1">
              <a:spLocks noChangeArrowheads="1"/>
            </p:cNvSpPr>
            <p:nvPr/>
          </p:nvSpPr>
          <p:spPr bwMode="auto">
            <a:xfrm>
              <a:off x="4848" y="2544"/>
              <a:ext cx="694" cy="231"/>
            </a:xfrm>
            <a:prstGeom prst="rect">
              <a:avLst/>
            </a:prstGeom>
            <a:noFill/>
            <a:ln w="12700">
              <a:noFill/>
              <a:miter lim="800000"/>
              <a:headEnd/>
              <a:tailEnd/>
            </a:ln>
          </p:spPr>
          <p:txBody>
            <a:bodyPr wrap="none">
              <a:spAutoFit/>
            </a:bodyPr>
            <a:lstStyle/>
            <a:p>
              <a:pPr eaLnBrk="0" hangingPunct="0"/>
              <a:r>
                <a:rPr lang="zh-CN" altLang="en-US" i="1">
                  <a:solidFill>
                    <a:srgbClr val="FF0000"/>
                  </a:solidFill>
                  <a:ea typeface="黑体" pitchFamily="49" charset="-122"/>
                </a:rPr>
                <a:t>（</a:t>
              </a:r>
              <a:r>
                <a:rPr lang="en-US" altLang="zh-CN" i="1">
                  <a:solidFill>
                    <a:srgbClr val="FF0000"/>
                  </a:solidFill>
                  <a:ea typeface="黑体" pitchFamily="49" charset="-122"/>
                </a:rPr>
                <a:t>11</a:t>
              </a:r>
              <a:r>
                <a:rPr lang="zh-CN" altLang="en-US" i="1">
                  <a:solidFill>
                    <a:srgbClr val="FF0000"/>
                  </a:solidFill>
                  <a:ea typeface="黑体" pitchFamily="49" charset="-122"/>
                </a:rPr>
                <a:t>，</a:t>
              </a:r>
              <a:r>
                <a:rPr lang="en-US" altLang="zh-CN" i="1">
                  <a:solidFill>
                    <a:srgbClr val="FF0000"/>
                  </a:solidFill>
                  <a:ea typeface="黑体" pitchFamily="49" charset="-122"/>
                </a:rPr>
                <a:t>C)</a:t>
              </a:r>
              <a:endParaRPr lang="en-US" altLang="zh-CN">
                <a:ea typeface="黑体" pitchFamily="49" charset="-122"/>
              </a:endParaRPr>
            </a:p>
          </p:txBody>
        </p:sp>
        <p:sp>
          <p:nvSpPr>
            <p:cNvPr id="48176" name="Text Box 86"/>
            <p:cNvSpPr txBox="1">
              <a:spLocks noChangeArrowheads="1"/>
            </p:cNvSpPr>
            <p:nvPr/>
          </p:nvSpPr>
          <p:spPr bwMode="auto">
            <a:xfrm>
              <a:off x="2534" y="2733"/>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4</a:t>
              </a:r>
            </a:p>
          </p:txBody>
        </p:sp>
        <p:sp>
          <p:nvSpPr>
            <p:cNvPr id="48177" name="Text Box 87"/>
            <p:cNvSpPr txBox="1">
              <a:spLocks noChangeArrowheads="1"/>
            </p:cNvSpPr>
            <p:nvPr/>
          </p:nvSpPr>
          <p:spPr bwMode="auto">
            <a:xfrm>
              <a:off x="3312" y="3008"/>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2</a:t>
              </a:r>
            </a:p>
          </p:txBody>
        </p:sp>
        <p:sp>
          <p:nvSpPr>
            <p:cNvPr id="48178" name="Text Box 88"/>
            <p:cNvSpPr txBox="1">
              <a:spLocks noChangeArrowheads="1"/>
            </p:cNvSpPr>
            <p:nvPr/>
          </p:nvSpPr>
          <p:spPr bwMode="auto">
            <a:xfrm>
              <a:off x="3408" y="2768"/>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4</a:t>
              </a:r>
            </a:p>
          </p:txBody>
        </p:sp>
        <p:sp>
          <p:nvSpPr>
            <p:cNvPr id="48179" name="Text Box 89"/>
            <p:cNvSpPr txBox="1">
              <a:spLocks noChangeArrowheads="1"/>
            </p:cNvSpPr>
            <p:nvPr/>
          </p:nvSpPr>
          <p:spPr bwMode="auto">
            <a:xfrm>
              <a:off x="2880" y="2864"/>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1</a:t>
              </a:r>
            </a:p>
          </p:txBody>
        </p:sp>
        <p:sp>
          <p:nvSpPr>
            <p:cNvPr id="48180" name="Text Box 90"/>
            <p:cNvSpPr txBox="1">
              <a:spLocks noChangeArrowheads="1"/>
            </p:cNvSpPr>
            <p:nvPr/>
          </p:nvSpPr>
          <p:spPr bwMode="auto">
            <a:xfrm>
              <a:off x="2928" y="3295"/>
              <a:ext cx="212" cy="231"/>
            </a:xfrm>
            <a:prstGeom prst="rect">
              <a:avLst/>
            </a:prstGeom>
            <a:noFill/>
            <a:ln w="12700">
              <a:noFill/>
              <a:miter lim="800000"/>
              <a:headEnd/>
              <a:tailEnd/>
            </a:ln>
          </p:spPr>
          <p:txBody>
            <a:bodyPr>
              <a:spAutoFit/>
            </a:bodyPr>
            <a:lstStyle/>
            <a:p>
              <a:pPr eaLnBrk="0" hangingPunct="0"/>
              <a:r>
                <a:rPr lang="en-US" altLang="zh-CN" i="1">
                  <a:ea typeface="黑体" pitchFamily="49" charset="-122"/>
                </a:rPr>
                <a:t>2</a:t>
              </a:r>
            </a:p>
          </p:txBody>
        </p:sp>
        <p:sp>
          <p:nvSpPr>
            <p:cNvPr id="48181" name="Text Box 91"/>
            <p:cNvSpPr txBox="1">
              <a:spLocks noChangeArrowheads="1"/>
            </p:cNvSpPr>
            <p:nvPr/>
          </p:nvSpPr>
          <p:spPr bwMode="auto">
            <a:xfrm>
              <a:off x="3312" y="3536"/>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4</a:t>
              </a:r>
            </a:p>
          </p:txBody>
        </p:sp>
        <p:sp>
          <p:nvSpPr>
            <p:cNvPr id="48182" name="Text Box 92"/>
            <p:cNvSpPr txBox="1">
              <a:spLocks noChangeArrowheads="1"/>
            </p:cNvSpPr>
            <p:nvPr/>
          </p:nvSpPr>
          <p:spPr bwMode="auto">
            <a:xfrm>
              <a:off x="2448" y="3440"/>
              <a:ext cx="188" cy="231"/>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8</a:t>
              </a:r>
            </a:p>
          </p:txBody>
        </p:sp>
      </p:grpSp>
      <p:sp>
        <p:nvSpPr>
          <p:cNvPr id="48139" name="Text Box 93"/>
          <p:cNvSpPr txBox="1">
            <a:spLocks noChangeArrowheads="1"/>
          </p:cNvSpPr>
          <p:nvPr/>
        </p:nvSpPr>
        <p:spPr bwMode="auto">
          <a:xfrm>
            <a:off x="6172200" y="3860800"/>
            <a:ext cx="298450" cy="366713"/>
          </a:xfrm>
          <a:prstGeom prst="rect">
            <a:avLst/>
          </a:prstGeom>
          <a:noFill/>
          <a:ln w="12700">
            <a:noFill/>
            <a:miter lim="800000"/>
            <a:headEnd/>
            <a:tailEnd/>
          </a:ln>
        </p:spPr>
        <p:txBody>
          <a:bodyPr wrap="none">
            <a:spAutoFit/>
          </a:bodyPr>
          <a:lstStyle/>
          <a:p>
            <a:pPr eaLnBrk="0" hangingPunct="0"/>
            <a:r>
              <a:rPr lang="en-US" altLang="zh-CN" i="1">
                <a:ea typeface="黑体" pitchFamily="49" charset="-122"/>
              </a:rPr>
              <a:t>7</a:t>
            </a:r>
          </a:p>
        </p:txBody>
      </p:sp>
    </p:spTree>
  </p:cSld>
  <p:clrMapOvr>
    <a:masterClrMapping/>
  </p:clrMapOvr>
  <p:transition spd="med">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1BAB0FCB-462D-41AB-9E4A-1907D3A33439}" type="datetime1">
              <a:rPr lang="zh-CN" altLang="en-US">
                <a:ea typeface="黑体" pitchFamily="49" charset="-122"/>
              </a:rPr>
              <a:pPr eaLnBrk="0" hangingPunct="0"/>
              <a:t>2014-12-3</a:t>
            </a:fld>
            <a:endParaRPr lang="en-US" altLang="zh-CN">
              <a:ea typeface="黑体" pitchFamily="49" charset="-122"/>
            </a:endParaRPr>
          </a:p>
        </p:txBody>
      </p:sp>
      <p:sp>
        <p:nvSpPr>
          <p:cNvPr id="47" name="灯片编号占位符 5"/>
          <p:cNvSpPr>
            <a:spLocks noGrp="1"/>
          </p:cNvSpPr>
          <p:nvPr>
            <p:ph type="sldNum" sz="quarter" idx="11"/>
          </p:nvPr>
        </p:nvSpPr>
        <p:spPr/>
        <p:txBody>
          <a:bodyPr/>
          <a:lstStyle/>
          <a:p>
            <a:pPr>
              <a:defRPr/>
            </a:pPr>
            <a:fld id="{1B5E5405-D3C4-4B85-9249-07A6C51F1248}" type="slidenum">
              <a:rPr lang="en-US" altLang="zh-CN"/>
              <a:pPr>
                <a:defRPr/>
              </a:pPr>
              <a:t>36</a:t>
            </a:fld>
            <a:endParaRPr lang="en-US" altLang="zh-CN"/>
          </a:p>
        </p:txBody>
      </p:sp>
      <p:sp>
        <p:nvSpPr>
          <p:cNvPr id="928770" name="Rectangle 2"/>
          <p:cNvSpPr>
            <a:spLocks noGrp="1" noChangeArrowheads="1"/>
          </p:cNvSpPr>
          <p:nvPr>
            <p:ph type="title"/>
          </p:nvPr>
        </p:nvSpPr>
        <p:spPr>
          <a:xfrm>
            <a:off x="304800" y="228600"/>
            <a:ext cx="8534400" cy="896938"/>
          </a:xfrm>
        </p:spPr>
        <p:txBody>
          <a:bodyPr/>
          <a:lstStyle/>
          <a:p>
            <a:pPr>
              <a:defRPr/>
            </a:pPr>
            <a:r>
              <a:rPr lang="zh-CN" altLang="en-US" smtClean="0"/>
              <a:t>路由区</a:t>
            </a:r>
          </a:p>
        </p:txBody>
      </p:sp>
      <p:sp>
        <p:nvSpPr>
          <p:cNvPr id="928771" name="Rectangle 3"/>
          <p:cNvSpPr>
            <a:spLocks noGrp="1" noChangeArrowheads="1"/>
          </p:cNvSpPr>
          <p:nvPr>
            <p:ph type="body" idx="1"/>
          </p:nvPr>
        </p:nvSpPr>
        <p:spPr>
          <a:xfrm>
            <a:off x="609600" y="1219200"/>
            <a:ext cx="7772400" cy="1905000"/>
          </a:xfrm>
        </p:spPr>
        <p:txBody>
          <a:bodyPr/>
          <a:lstStyle/>
          <a:p>
            <a:pPr>
              <a:defRPr/>
            </a:pPr>
            <a:r>
              <a:rPr lang="zh-CN" altLang="en-US" sz="2000" dirty="0" smtClean="0"/>
              <a:t>象</a:t>
            </a:r>
            <a:r>
              <a:rPr lang="en-US" altLang="zh-CN" sz="2000" dirty="0" smtClean="0"/>
              <a:t>OSPF</a:t>
            </a:r>
            <a:r>
              <a:rPr lang="zh-CN" altLang="en-US" sz="2000" dirty="0" smtClean="0"/>
              <a:t>一样</a:t>
            </a:r>
            <a:r>
              <a:rPr lang="en-US" altLang="zh-CN" sz="2000" dirty="0" smtClean="0"/>
              <a:t>,</a:t>
            </a:r>
            <a:r>
              <a:rPr lang="zh-CN" altLang="en-US" sz="2000" dirty="0" smtClean="0"/>
              <a:t>把域分成许多区</a:t>
            </a:r>
            <a:r>
              <a:rPr lang="en-US" altLang="zh-CN" sz="2000" dirty="0" smtClean="0"/>
              <a:t>,</a:t>
            </a:r>
            <a:r>
              <a:rPr lang="zh-CN" altLang="en-US" sz="2000" dirty="0" smtClean="0"/>
              <a:t> 域内路由协议就能分层</a:t>
            </a:r>
            <a:r>
              <a:rPr lang="en-US" altLang="zh-CN" sz="2000" dirty="0" smtClean="0"/>
              <a:t>,</a:t>
            </a:r>
            <a:r>
              <a:rPr lang="zh-CN" altLang="en-US" sz="2000" dirty="0" smtClean="0"/>
              <a:t>使域增大</a:t>
            </a:r>
          </a:p>
          <a:p>
            <a:pPr>
              <a:defRPr/>
            </a:pPr>
            <a:r>
              <a:rPr lang="zh-CN" altLang="en-US" sz="2000" dirty="0" smtClean="0"/>
              <a:t>区</a:t>
            </a:r>
            <a:r>
              <a:rPr lang="en-US" altLang="zh-CN" sz="2000" dirty="0" smtClean="0"/>
              <a:t>:</a:t>
            </a:r>
            <a:r>
              <a:rPr lang="zh-CN" altLang="en-US" sz="2000" dirty="0" smtClean="0"/>
              <a:t>管理上配置成和其它节点交换链路状态信息的路由器集</a:t>
            </a:r>
            <a:r>
              <a:rPr lang="en-US" altLang="zh-CN" sz="2000" dirty="0" smtClean="0"/>
              <a:t>.</a:t>
            </a:r>
            <a:r>
              <a:rPr lang="zh-CN" altLang="en-US" sz="2000" dirty="0" smtClean="0"/>
              <a:t>主干网是一个特别区</a:t>
            </a:r>
            <a:r>
              <a:rPr lang="en-US" altLang="zh-CN" sz="2000" dirty="0" smtClean="0"/>
              <a:t>--Area 0</a:t>
            </a:r>
          </a:p>
        </p:txBody>
      </p:sp>
      <p:grpSp>
        <p:nvGrpSpPr>
          <p:cNvPr id="49158" name="Group 4"/>
          <p:cNvGrpSpPr>
            <a:grpSpLocks/>
          </p:cNvGrpSpPr>
          <p:nvPr/>
        </p:nvGrpSpPr>
        <p:grpSpPr bwMode="auto">
          <a:xfrm>
            <a:off x="838200" y="3352800"/>
            <a:ext cx="7848600" cy="2378075"/>
            <a:chOff x="528" y="2112"/>
            <a:chExt cx="4944" cy="1498"/>
          </a:xfrm>
        </p:grpSpPr>
        <p:sp>
          <p:nvSpPr>
            <p:cNvPr id="49160" name="Rectangle 5"/>
            <p:cNvSpPr>
              <a:spLocks noChangeArrowheads="1"/>
            </p:cNvSpPr>
            <p:nvPr/>
          </p:nvSpPr>
          <p:spPr bwMode="auto">
            <a:xfrm>
              <a:off x="528" y="2112"/>
              <a:ext cx="2266" cy="749"/>
            </a:xfrm>
            <a:prstGeom prst="rect">
              <a:avLst/>
            </a:prstGeom>
            <a:solidFill>
              <a:srgbClr val="FFFFFF"/>
            </a:solidFill>
            <a:ln w="9525">
              <a:solidFill>
                <a:srgbClr val="000000"/>
              </a:solidFill>
              <a:miter lim="800000"/>
              <a:headEnd/>
              <a:tailEnd/>
            </a:ln>
          </p:spPr>
          <p:txBody>
            <a:bodyPr/>
            <a:lstStyle/>
            <a:p>
              <a:pPr algn="just"/>
              <a:r>
                <a:rPr kumimoji="1" lang="en-US" altLang="zh-CN" sz="1600" b="1">
                  <a:latin typeface="Times New Roman" pitchFamily="18" charset="0"/>
                </a:rPr>
                <a:t>             Area 1</a:t>
              </a:r>
            </a:p>
          </p:txBody>
        </p:sp>
        <p:sp>
          <p:nvSpPr>
            <p:cNvPr id="49161" name="Rectangle 6"/>
            <p:cNvSpPr>
              <a:spLocks noChangeArrowheads="1"/>
            </p:cNvSpPr>
            <p:nvPr/>
          </p:nvSpPr>
          <p:spPr bwMode="auto">
            <a:xfrm>
              <a:off x="2784" y="2208"/>
              <a:ext cx="1593" cy="624"/>
            </a:xfrm>
            <a:prstGeom prst="rect">
              <a:avLst/>
            </a:prstGeom>
            <a:solidFill>
              <a:schemeClr val="bg2"/>
            </a:solidFill>
            <a:ln w="9525">
              <a:solidFill>
                <a:srgbClr val="000000"/>
              </a:solidFill>
              <a:miter lim="800000"/>
              <a:headEnd/>
              <a:tailEnd/>
            </a:ln>
          </p:spPr>
          <p:txBody>
            <a:bodyPr/>
            <a:lstStyle/>
            <a:p>
              <a:pPr algn="just"/>
              <a:r>
                <a:rPr kumimoji="1" lang="en-US" altLang="zh-CN" sz="1600" b="1">
                  <a:latin typeface="Times New Roman" pitchFamily="18" charset="0"/>
                </a:rPr>
                <a:t>          Area 0</a:t>
              </a:r>
            </a:p>
          </p:txBody>
        </p:sp>
        <p:sp>
          <p:nvSpPr>
            <p:cNvPr id="49162" name="Rectangle 7"/>
            <p:cNvSpPr>
              <a:spLocks noChangeArrowheads="1"/>
            </p:cNvSpPr>
            <p:nvPr/>
          </p:nvSpPr>
          <p:spPr bwMode="auto">
            <a:xfrm>
              <a:off x="2485" y="2861"/>
              <a:ext cx="1854" cy="749"/>
            </a:xfrm>
            <a:prstGeom prst="rect">
              <a:avLst/>
            </a:prstGeom>
            <a:solidFill>
              <a:srgbClr val="FFFFFF"/>
            </a:solidFill>
            <a:ln w="9525">
              <a:solidFill>
                <a:srgbClr val="000000"/>
              </a:solidFill>
              <a:miter lim="800000"/>
              <a:headEnd/>
              <a:tailEnd/>
            </a:ln>
          </p:spPr>
          <p:txBody>
            <a:bodyPr/>
            <a:lstStyle/>
            <a:p>
              <a:pPr algn="just"/>
              <a:endParaRPr kumimoji="1" lang="en-US" altLang="zh-CN" sz="1600" b="1">
                <a:latin typeface="Times New Roman" pitchFamily="18" charset="0"/>
              </a:endParaRPr>
            </a:p>
            <a:p>
              <a:pPr algn="just"/>
              <a:r>
                <a:rPr kumimoji="1" lang="en-US" altLang="zh-CN" sz="1600" b="1">
                  <a:latin typeface="Times New Roman" pitchFamily="18" charset="0"/>
                </a:rPr>
                <a:t>                      Area 2</a:t>
              </a:r>
            </a:p>
          </p:txBody>
        </p:sp>
        <p:sp>
          <p:nvSpPr>
            <p:cNvPr id="49163" name="Rectangle 8"/>
            <p:cNvSpPr>
              <a:spLocks noChangeArrowheads="1"/>
            </p:cNvSpPr>
            <p:nvPr/>
          </p:nvSpPr>
          <p:spPr bwMode="auto">
            <a:xfrm>
              <a:off x="4339" y="2112"/>
              <a:ext cx="1133" cy="749"/>
            </a:xfrm>
            <a:prstGeom prst="rect">
              <a:avLst/>
            </a:prstGeom>
            <a:solidFill>
              <a:srgbClr val="FFFFFF"/>
            </a:solidFill>
            <a:ln w="9525">
              <a:solidFill>
                <a:srgbClr val="000000"/>
              </a:solidFill>
              <a:miter lim="800000"/>
              <a:headEnd/>
              <a:tailEnd/>
            </a:ln>
          </p:spPr>
          <p:txBody>
            <a:bodyPr/>
            <a:lstStyle/>
            <a:p>
              <a:pPr algn="just"/>
              <a:r>
                <a:rPr kumimoji="1" lang="en-US" altLang="zh-CN" sz="1600" b="1">
                  <a:latin typeface="Times New Roman" pitchFamily="18" charset="0"/>
                </a:rPr>
                <a:t>      Area 3</a:t>
              </a:r>
            </a:p>
          </p:txBody>
        </p:sp>
        <p:sp>
          <p:nvSpPr>
            <p:cNvPr id="49164" name="Line 9"/>
            <p:cNvSpPr>
              <a:spLocks noChangeShapeType="1"/>
            </p:cNvSpPr>
            <p:nvPr/>
          </p:nvSpPr>
          <p:spPr bwMode="auto">
            <a:xfrm>
              <a:off x="1249" y="2362"/>
              <a:ext cx="0" cy="374"/>
            </a:xfrm>
            <a:prstGeom prst="line">
              <a:avLst/>
            </a:prstGeom>
            <a:noFill/>
            <a:ln w="28575">
              <a:solidFill>
                <a:srgbClr val="000000"/>
              </a:solidFill>
              <a:round/>
              <a:headEnd/>
              <a:tailEnd/>
            </a:ln>
          </p:spPr>
          <p:txBody>
            <a:bodyPr/>
            <a:lstStyle/>
            <a:p>
              <a:endParaRPr lang="zh-CN" altLang="en-US"/>
            </a:p>
          </p:txBody>
        </p:sp>
        <p:sp>
          <p:nvSpPr>
            <p:cNvPr id="49165" name="Line 10"/>
            <p:cNvSpPr>
              <a:spLocks noChangeShapeType="1"/>
            </p:cNvSpPr>
            <p:nvPr/>
          </p:nvSpPr>
          <p:spPr bwMode="auto">
            <a:xfrm>
              <a:off x="1970" y="2362"/>
              <a:ext cx="0" cy="374"/>
            </a:xfrm>
            <a:prstGeom prst="line">
              <a:avLst/>
            </a:prstGeom>
            <a:noFill/>
            <a:ln w="28575">
              <a:solidFill>
                <a:srgbClr val="000000"/>
              </a:solidFill>
              <a:round/>
              <a:headEnd/>
              <a:tailEnd/>
            </a:ln>
          </p:spPr>
          <p:txBody>
            <a:bodyPr/>
            <a:lstStyle/>
            <a:p>
              <a:endParaRPr lang="zh-CN" altLang="en-US"/>
            </a:p>
          </p:txBody>
        </p:sp>
        <p:sp>
          <p:nvSpPr>
            <p:cNvPr id="49166" name="Oval 11"/>
            <p:cNvSpPr>
              <a:spLocks noChangeArrowheads="1"/>
            </p:cNvSpPr>
            <p:nvPr/>
          </p:nvSpPr>
          <p:spPr bwMode="auto">
            <a:xfrm>
              <a:off x="708" y="2392"/>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R9</a:t>
              </a:r>
            </a:p>
          </p:txBody>
        </p:sp>
        <p:sp>
          <p:nvSpPr>
            <p:cNvPr id="49167" name="Oval 12"/>
            <p:cNvSpPr>
              <a:spLocks noChangeArrowheads="1"/>
            </p:cNvSpPr>
            <p:nvPr/>
          </p:nvSpPr>
          <p:spPr bwMode="auto">
            <a:xfrm>
              <a:off x="1404" y="2362"/>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R8</a:t>
              </a:r>
            </a:p>
          </p:txBody>
        </p:sp>
        <p:sp>
          <p:nvSpPr>
            <p:cNvPr id="49168" name="Oval 13"/>
            <p:cNvSpPr>
              <a:spLocks noChangeArrowheads="1"/>
            </p:cNvSpPr>
            <p:nvPr/>
          </p:nvSpPr>
          <p:spPr bwMode="auto">
            <a:xfrm>
              <a:off x="2116" y="2412"/>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R7</a:t>
              </a:r>
            </a:p>
          </p:txBody>
        </p:sp>
        <p:sp>
          <p:nvSpPr>
            <p:cNvPr id="49169" name="Line 14"/>
            <p:cNvSpPr>
              <a:spLocks noChangeShapeType="1"/>
            </p:cNvSpPr>
            <p:nvPr/>
          </p:nvSpPr>
          <p:spPr bwMode="auto">
            <a:xfrm>
              <a:off x="1146" y="2549"/>
              <a:ext cx="103" cy="0"/>
            </a:xfrm>
            <a:prstGeom prst="line">
              <a:avLst/>
            </a:prstGeom>
            <a:noFill/>
            <a:ln w="28575">
              <a:solidFill>
                <a:srgbClr val="000000"/>
              </a:solidFill>
              <a:round/>
              <a:headEnd/>
              <a:tailEnd/>
            </a:ln>
          </p:spPr>
          <p:txBody>
            <a:bodyPr/>
            <a:lstStyle/>
            <a:p>
              <a:endParaRPr lang="zh-CN" altLang="en-US"/>
            </a:p>
          </p:txBody>
        </p:sp>
        <p:sp>
          <p:nvSpPr>
            <p:cNvPr id="49170" name="Line 15"/>
            <p:cNvSpPr>
              <a:spLocks noChangeShapeType="1"/>
            </p:cNvSpPr>
            <p:nvPr/>
          </p:nvSpPr>
          <p:spPr bwMode="auto">
            <a:xfrm>
              <a:off x="1249" y="2674"/>
              <a:ext cx="309" cy="0"/>
            </a:xfrm>
            <a:prstGeom prst="line">
              <a:avLst/>
            </a:prstGeom>
            <a:noFill/>
            <a:ln w="28575">
              <a:solidFill>
                <a:srgbClr val="000000"/>
              </a:solidFill>
              <a:round/>
              <a:headEnd/>
              <a:tailEnd/>
            </a:ln>
          </p:spPr>
          <p:txBody>
            <a:bodyPr/>
            <a:lstStyle/>
            <a:p>
              <a:endParaRPr lang="zh-CN" altLang="en-US"/>
            </a:p>
          </p:txBody>
        </p:sp>
        <p:sp>
          <p:nvSpPr>
            <p:cNvPr id="49171" name="Line 16"/>
            <p:cNvSpPr>
              <a:spLocks noChangeShapeType="1"/>
            </p:cNvSpPr>
            <p:nvPr/>
          </p:nvSpPr>
          <p:spPr bwMode="auto">
            <a:xfrm>
              <a:off x="1764" y="2487"/>
              <a:ext cx="206" cy="0"/>
            </a:xfrm>
            <a:prstGeom prst="line">
              <a:avLst/>
            </a:prstGeom>
            <a:noFill/>
            <a:ln w="28575">
              <a:solidFill>
                <a:srgbClr val="000000"/>
              </a:solidFill>
              <a:round/>
              <a:headEnd/>
              <a:tailEnd/>
            </a:ln>
          </p:spPr>
          <p:txBody>
            <a:bodyPr/>
            <a:lstStyle/>
            <a:p>
              <a:endParaRPr lang="zh-CN" altLang="en-US"/>
            </a:p>
          </p:txBody>
        </p:sp>
        <p:sp>
          <p:nvSpPr>
            <p:cNvPr id="49172" name="Line 17"/>
            <p:cNvSpPr>
              <a:spLocks noChangeShapeType="1"/>
            </p:cNvSpPr>
            <p:nvPr/>
          </p:nvSpPr>
          <p:spPr bwMode="auto">
            <a:xfrm>
              <a:off x="1970" y="2611"/>
              <a:ext cx="206" cy="0"/>
            </a:xfrm>
            <a:prstGeom prst="line">
              <a:avLst/>
            </a:prstGeom>
            <a:noFill/>
            <a:ln w="28575">
              <a:solidFill>
                <a:srgbClr val="000000"/>
              </a:solidFill>
              <a:round/>
              <a:headEnd/>
              <a:tailEnd/>
            </a:ln>
          </p:spPr>
          <p:txBody>
            <a:bodyPr/>
            <a:lstStyle/>
            <a:p>
              <a:endParaRPr lang="zh-CN" altLang="en-US"/>
            </a:p>
          </p:txBody>
        </p:sp>
        <p:sp>
          <p:nvSpPr>
            <p:cNvPr id="49173" name="Line 18"/>
            <p:cNvSpPr>
              <a:spLocks noChangeShapeType="1"/>
            </p:cNvSpPr>
            <p:nvPr/>
          </p:nvSpPr>
          <p:spPr bwMode="auto">
            <a:xfrm>
              <a:off x="3266" y="2424"/>
              <a:ext cx="0" cy="375"/>
            </a:xfrm>
            <a:prstGeom prst="line">
              <a:avLst/>
            </a:prstGeom>
            <a:noFill/>
            <a:ln w="28575">
              <a:solidFill>
                <a:srgbClr val="000000"/>
              </a:solidFill>
              <a:round/>
              <a:headEnd/>
              <a:tailEnd/>
            </a:ln>
          </p:spPr>
          <p:txBody>
            <a:bodyPr/>
            <a:lstStyle/>
            <a:p>
              <a:endParaRPr lang="zh-CN" altLang="en-US"/>
            </a:p>
          </p:txBody>
        </p:sp>
        <p:sp>
          <p:nvSpPr>
            <p:cNvPr id="49174" name="Line 19"/>
            <p:cNvSpPr>
              <a:spLocks noChangeShapeType="1"/>
            </p:cNvSpPr>
            <p:nvPr/>
          </p:nvSpPr>
          <p:spPr bwMode="auto">
            <a:xfrm>
              <a:off x="3987" y="2424"/>
              <a:ext cx="0" cy="375"/>
            </a:xfrm>
            <a:prstGeom prst="line">
              <a:avLst/>
            </a:prstGeom>
            <a:noFill/>
            <a:ln w="28575">
              <a:solidFill>
                <a:srgbClr val="000000"/>
              </a:solidFill>
              <a:round/>
              <a:headEnd/>
              <a:tailEnd/>
            </a:ln>
          </p:spPr>
          <p:txBody>
            <a:bodyPr/>
            <a:lstStyle/>
            <a:p>
              <a:endParaRPr lang="zh-CN" altLang="en-US"/>
            </a:p>
          </p:txBody>
        </p:sp>
        <p:sp>
          <p:nvSpPr>
            <p:cNvPr id="49175" name="Oval 20"/>
            <p:cNvSpPr>
              <a:spLocks noChangeArrowheads="1"/>
            </p:cNvSpPr>
            <p:nvPr/>
          </p:nvSpPr>
          <p:spPr bwMode="auto">
            <a:xfrm>
              <a:off x="2725" y="2454"/>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R1</a:t>
              </a:r>
            </a:p>
          </p:txBody>
        </p:sp>
        <p:sp>
          <p:nvSpPr>
            <p:cNvPr id="49176" name="Oval 21"/>
            <p:cNvSpPr>
              <a:spLocks noChangeArrowheads="1"/>
            </p:cNvSpPr>
            <p:nvPr/>
          </p:nvSpPr>
          <p:spPr bwMode="auto">
            <a:xfrm>
              <a:off x="3421" y="2424"/>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R2</a:t>
              </a:r>
            </a:p>
          </p:txBody>
        </p:sp>
        <p:sp>
          <p:nvSpPr>
            <p:cNvPr id="49177" name="Oval 22"/>
            <p:cNvSpPr>
              <a:spLocks noChangeArrowheads="1"/>
            </p:cNvSpPr>
            <p:nvPr/>
          </p:nvSpPr>
          <p:spPr bwMode="auto">
            <a:xfrm>
              <a:off x="4133" y="2474"/>
              <a:ext cx="412" cy="313"/>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R3</a:t>
              </a:r>
            </a:p>
          </p:txBody>
        </p:sp>
        <p:sp>
          <p:nvSpPr>
            <p:cNvPr id="49178" name="Line 23"/>
            <p:cNvSpPr>
              <a:spLocks noChangeShapeType="1"/>
            </p:cNvSpPr>
            <p:nvPr/>
          </p:nvSpPr>
          <p:spPr bwMode="auto">
            <a:xfrm>
              <a:off x="3163" y="2611"/>
              <a:ext cx="103" cy="0"/>
            </a:xfrm>
            <a:prstGeom prst="line">
              <a:avLst/>
            </a:prstGeom>
            <a:noFill/>
            <a:ln w="28575">
              <a:solidFill>
                <a:srgbClr val="000000"/>
              </a:solidFill>
              <a:round/>
              <a:headEnd/>
              <a:tailEnd/>
            </a:ln>
          </p:spPr>
          <p:txBody>
            <a:bodyPr/>
            <a:lstStyle/>
            <a:p>
              <a:endParaRPr lang="zh-CN" altLang="en-US"/>
            </a:p>
          </p:txBody>
        </p:sp>
        <p:sp>
          <p:nvSpPr>
            <p:cNvPr id="49179" name="Line 24"/>
            <p:cNvSpPr>
              <a:spLocks noChangeShapeType="1"/>
            </p:cNvSpPr>
            <p:nvPr/>
          </p:nvSpPr>
          <p:spPr bwMode="auto">
            <a:xfrm>
              <a:off x="3266" y="2736"/>
              <a:ext cx="309" cy="0"/>
            </a:xfrm>
            <a:prstGeom prst="line">
              <a:avLst/>
            </a:prstGeom>
            <a:noFill/>
            <a:ln w="28575">
              <a:solidFill>
                <a:srgbClr val="000000"/>
              </a:solidFill>
              <a:round/>
              <a:headEnd/>
              <a:tailEnd/>
            </a:ln>
          </p:spPr>
          <p:txBody>
            <a:bodyPr/>
            <a:lstStyle/>
            <a:p>
              <a:endParaRPr lang="zh-CN" altLang="en-US"/>
            </a:p>
          </p:txBody>
        </p:sp>
        <p:sp>
          <p:nvSpPr>
            <p:cNvPr id="49180" name="Line 25"/>
            <p:cNvSpPr>
              <a:spLocks noChangeShapeType="1"/>
            </p:cNvSpPr>
            <p:nvPr/>
          </p:nvSpPr>
          <p:spPr bwMode="auto">
            <a:xfrm>
              <a:off x="3781" y="2549"/>
              <a:ext cx="206" cy="0"/>
            </a:xfrm>
            <a:prstGeom prst="line">
              <a:avLst/>
            </a:prstGeom>
            <a:noFill/>
            <a:ln w="28575">
              <a:solidFill>
                <a:srgbClr val="000000"/>
              </a:solidFill>
              <a:round/>
              <a:headEnd/>
              <a:tailEnd/>
            </a:ln>
          </p:spPr>
          <p:txBody>
            <a:bodyPr/>
            <a:lstStyle/>
            <a:p>
              <a:endParaRPr lang="zh-CN" altLang="en-US"/>
            </a:p>
          </p:txBody>
        </p:sp>
        <p:sp>
          <p:nvSpPr>
            <p:cNvPr id="49181" name="Line 26"/>
            <p:cNvSpPr>
              <a:spLocks noChangeShapeType="1"/>
            </p:cNvSpPr>
            <p:nvPr/>
          </p:nvSpPr>
          <p:spPr bwMode="auto">
            <a:xfrm>
              <a:off x="3987" y="2674"/>
              <a:ext cx="206" cy="0"/>
            </a:xfrm>
            <a:prstGeom prst="line">
              <a:avLst/>
            </a:prstGeom>
            <a:noFill/>
            <a:ln w="28575">
              <a:solidFill>
                <a:srgbClr val="000000"/>
              </a:solidFill>
              <a:round/>
              <a:headEnd/>
              <a:tailEnd/>
            </a:ln>
          </p:spPr>
          <p:txBody>
            <a:bodyPr/>
            <a:lstStyle/>
            <a:p>
              <a:endParaRPr lang="zh-CN" altLang="en-US"/>
            </a:p>
          </p:txBody>
        </p:sp>
        <p:sp>
          <p:nvSpPr>
            <p:cNvPr id="49182" name="Line 27"/>
            <p:cNvSpPr>
              <a:spLocks noChangeShapeType="1"/>
            </p:cNvSpPr>
            <p:nvPr/>
          </p:nvSpPr>
          <p:spPr bwMode="auto">
            <a:xfrm>
              <a:off x="2485" y="2611"/>
              <a:ext cx="309" cy="63"/>
            </a:xfrm>
            <a:prstGeom prst="line">
              <a:avLst/>
            </a:prstGeom>
            <a:noFill/>
            <a:ln w="28575">
              <a:solidFill>
                <a:srgbClr val="000000"/>
              </a:solidFill>
              <a:round/>
              <a:headEnd/>
              <a:tailEnd/>
            </a:ln>
          </p:spPr>
          <p:txBody>
            <a:bodyPr/>
            <a:lstStyle/>
            <a:p>
              <a:endParaRPr lang="zh-CN" altLang="en-US"/>
            </a:p>
          </p:txBody>
        </p:sp>
        <p:sp>
          <p:nvSpPr>
            <p:cNvPr id="49183" name="Line 28"/>
            <p:cNvSpPr>
              <a:spLocks noChangeShapeType="1"/>
            </p:cNvSpPr>
            <p:nvPr/>
          </p:nvSpPr>
          <p:spPr bwMode="auto">
            <a:xfrm>
              <a:off x="4605" y="2424"/>
              <a:ext cx="0" cy="375"/>
            </a:xfrm>
            <a:prstGeom prst="line">
              <a:avLst/>
            </a:prstGeom>
            <a:noFill/>
            <a:ln w="28575">
              <a:solidFill>
                <a:srgbClr val="000000"/>
              </a:solidFill>
              <a:round/>
              <a:headEnd/>
              <a:tailEnd/>
            </a:ln>
          </p:spPr>
          <p:txBody>
            <a:bodyPr/>
            <a:lstStyle/>
            <a:p>
              <a:endParaRPr lang="zh-CN" altLang="en-US"/>
            </a:p>
          </p:txBody>
        </p:sp>
        <p:sp>
          <p:nvSpPr>
            <p:cNvPr id="49184" name="Line 29"/>
            <p:cNvSpPr>
              <a:spLocks noChangeShapeType="1"/>
            </p:cNvSpPr>
            <p:nvPr/>
          </p:nvSpPr>
          <p:spPr bwMode="auto">
            <a:xfrm>
              <a:off x="5326" y="2424"/>
              <a:ext cx="0" cy="375"/>
            </a:xfrm>
            <a:prstGeom prst="line">
              <a:avLst/>
            </a:prstGeom>
            <a:noFill/>
            <a:ln w="28575">
              <a:solidFill>
                <a:srgbClr val="000000"/>
              </a:solidFill>
              <a:round/>
              <a:headEnd/>
              <a:tailEnd/>
            </a:ln>
          </p:spPr>
          <p:txBody>
            <a:bodyPr/>
            <a:lstStyle/>
            <a:p>
              <a:endParaRPr lang="zh-CN" altLang="en-US"/>
            </a:p>
          </p:txBody>
        </p:sp>
        <p:sp>
          <p:nvSpPr>
            <p:cNvPr id="49185" name="Oval 30"/>
            <p:cNvSpPr>
              <a:spLocks noChangeArrowheads="1"/>
            </p:cNvSpPr>
            <p:nvPr/>
          </p:nvSpPr>
          <p:spPr bwMode="auto">
            <a:xfrm>
              <a:off x="4760" y="2424"/>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R4</a:t>
              </a:r>
            </a:p>
          </p:txBody>
        </p:sp>
        <p:sp>
          <p:nvSpPr>
            <p:cNvPr id="49186" name="Line 31"/>
            <p:cNvSpPr>
              <a:spLocks noChangeShapeType="1"/>
            </p:cNvSpPr>
            <p:nvPr/>
          </p:nvSpPr>
          <p:spPr bwMode="auto">
            <a:xfrm>
              <a:off x="4605" y="2736"/>
              <a:ext cx="309" cy="0"/>
            </a:xfrm>
            <a:prstGeom prst="line">
              <a:avLst/>
            </a:prstGeom>
            <a:noFill/>
            <a:ln w="28575">
              <a:solidFill>
                <a:srgbClr val="000000"/>
              </a:solidFill>
              <a:round/>
              <a:headEnd/>
              <a:tailEnd/>
            </a:ln>
          </p:spPr>
          <p:txBody>
            <a:bodyPr/>
            <a:lstStyle/>
            <a:p>
              <a:endParaRPr lang="zh-CN" altLang="en-US"/>
            </a:p>
          </p:txBody>
        </p:sp>
        <p:sp>
          <p:nvSpPr>
            <p:cNvPr id="49187" name="Line 32"/>
            <p:cNvSpPr>
              <a:spLocks noChangeShapeType="1"/>
            </p:cNvSpPr>
            <p:nvPr/>
          </p:nvSpPr>
          <p:spPr bwMode="auto">
            <a:xfrm>
              <a:off x="5120" y="2549"/>
              <a:ext cx="206" cy="0"/>
            </a:xfrm>
            <a:prstGeom prst="line">
              <a:avLst/>
            </a:prstGeom>
            <a:noFill/>
            <a:ln w="28575">
              <a:solidFill>
                <a:srgbClr val="000000"/>
              </a:solidFill>
              <a:round/>
              <a:headEnd/>
              <a:tailEnd/>
            </a:ln>
          </p:spPr>
          <p:txBody>
            <a:bodyPr/>
            <a:lstStyle/>
            <a:p>
              <a:endParaRPr lang="zh-CN" altLang="en-US"/>
            </a:p>
          </p:txBody>
        </p:sp>
        <p:sp>
          <p:nvSpPr>
            <p:cNvPr id="49188" name="Line 33"/>
            <p:cNvSpPr>
              <a:spLocks noChangeShapeType="1"/>
            </p:cNvSpPr>
            <p:nvPr/>
          </p:nvSpPr>
          <p:spPr bwMode="auto">
            <a:xfrm>
              <a:off x="4545" y="2611"/>
              <a:ext cx="103" cy="0"/>
            </a:xfrm>
            <a:prstGeom prst="line">
              <a:avLst/>
            </a:prstGeom>
            <a:noFill/>
            <a:ln w="28575">
              <a:solidFill>
                <a:srgbClr val="000000"/>
              </a:solidFill>
              <a:round/>
              <a:headEnd/>
              <a:tailEnd/>
            </a:ln>
          </p:spPr>
          <p:txBody>
            <a:bodyPr/>
            <a:lstStyle/>
            <a:p>
              <a:endParaRPr lang="zh-CN" altLang="en-US"/>
            </a:p>
          </p:txBody>
        </p:sp>
        <p:sp>
          <p:nvSpPr>
            <p:cNvPr id="49189" name="Oval 34"/>
            <p:cNvSpPr>
              <a:spLocks noChangeArrowheads="1"/>
            </p:cNvSpPr>
            <p:nvPr/>
          </p:nvSpPr>
          <p:spPr bwMode="auto">
            <a:xfrm>
              <a:off x="3618" y="3093"/>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R8</a:t>
              </a:r>
            </a:p>
          </p:txBody>
        </p:sp>
        <p:sp>
          <p:nvSpPr>
            <p:cNvPr id="49190" name="Oval 35"/>
            <p:cNvSpPr>
              <a:spLocks noChangeArrowheads="1"/>
            </p:cNvSpPr>
            <p:nvPr/>
          </p:nvSpPr>
          <p:spPr bwMode="auto">
            <a:xfrm>
              <a:off x="2794" y="3093"/>
              <a:ext cx="412" cy="312"/>
            </a:xfrm>
            <a:prstGeom prst="ellipse">
              <a:avLst/>
            </a:prstGeom>
            <a:solidFill>
              <a:srgbClr val="FFFFFF"/>
            </a:solidFill>
            <a:ln w="28575">
              <a:solidFill>
                <a:srgbClr val="000000"/>
              </a:solidFill>
              <a:round/>
              <a:headEnd/>
              <a:tailEnd/>
            </a:ln>
          </p:spPr>
          <p:txBody>
            <a:bodyPr/>
            <a:lstStyle/>
            <a:p>
              <a:pPr algn="just"/>
              <a:r>
                <a:rPr kumimoji="1" lang="en-US" altLang="zh-CN" sz="1600" b="1">
                  <a:latin typeface="Times New Roman" pitchFamily="18" charset="0"/>
                </a:rPr>
                <a:t>R8</a:t>
              </a:r>
            </a:p>
          </p:txBody>
        </p:sp>
        <p:sp>
          <p:nvSpPr>
            <p:cNvPr id="49191" name="Line 36"/>
            <p:cNvSpPr>
              <a:spLocks noChangeShapeType="1"/>
            </p:cNvSpPr>
            <p:nvPr/>
          </p:nvSpPr>
          <p:spPr bwMode="auto">
            <a:xfrm>
              <a:off x="2794" y="3485"/>
              <a:ext cx="1236" cy="0"/>
            </a:xfrm>
            <a:prstGeom prst="line">
              <a:avLst/>
            </a:prstGeom>
            <a:noFill/>
            <a:ln w="28575">
              <a:solidFill>
                <a:srgbClr val="000000"/>
              </a:solidFill>
              <a:round/>
              <a:headEnd/>
              <a:tailEnd/>
            </a:ln>
          </p:spPr>
          <p:txBody>
            <a:bodyPr/>
            <a:lstStyle/>
            <a:p>
              <a:endParaRPr lang="zh-CN" altLang="en-US"/>
            </a:p>
          </p:txBody>
        </p:sp>
        <p:sp>
          <p:nvSpPr>
            <p:cNvPr id="49192" name="Line 37"/>
            <p:cNvSpPr>
              <a:spLocks noChangeShapeType="1"/>
            </p:cNvSpPr>
            <p:nvPr/>
          </p:nvSpPr>
          <p:spPr bwMode="auto">
            <a:xfrm>
              <a:off x="2794" y="2986"/>
              <a:ext cx="1236" cy="0"/>
            </a:xfrm>
            <a:prstGeom prst="line">
              <a:avLst/>
            </a:prstGeom>
            <a:noFill/>
            <a:ln w="28575">
              <a:solidFill>
                <a:srgbClr val="000000"/>
              </a:solidFill>
              <a:round/>
              <a:headEnd/>
              <a:tailEnd/>
            </a:ln>
          </p:spPr>
          <p:txBody>
            <a:bodyPr/>
            <a:lstStyle/>
            <a:p>
              <a:endParaRPr lang="zh-CN" altLang="en-US"/>
            </a:p>
          </p:txBody>
        </p:sp>
        <p:sp>
          <p:nvSpPr>
            <p:cNvPr id="49193" name="Line 38"/>
            <p:cNvSpPr>
              <a:spLocks noChangeShapeType="1"/>
            </p:cNvSpPr>
            <p:nvPr/>
          </p:nvSpPr>
          <p:spPr bwMode="auto">
            <a:xfrm>
              <a:off x="2588" y="2986"/>
              <a:ext cx="0" cy="499"/>
            </a:xfrm>
            <a:prstGeom prst="line">
              <a:avLst/>
            </a:prstGeom>
            <a:noFill/>
            <a:ln w="28575">
              <a:solidFill>
                <a:srgbClr val="000000"/>
              </a:solidFill>
              <a:round/>
              <a:headEnd/>
              <a:tailEnd/>
            </a:ln>
          </p:spPr>
          <p:txBody>
            <a:bodyPr/>
            <a:lstStyle/>
            <a:p>
              <a:endParaRPr lang="zh-CN" altLang="en-US"/>
            </a:p>
          </p:txBody>
        </p:sp>
        <p:sp>
          <p:nvSpPr>
            <p:cNvPr id="49194" name="Line 39"/>
            <p:cNvSpPr>
              <a:spLocks noChangeShapeType="1"/>
            </p:cNvSpPr>
            <p:nvPr/>
          </p:nvSpPr>
          <p:spPr bwMode="auto">
            <a:xfrm>
              <a:off x="2588" y="3236"/>
              <a:ext cx="206" cy="0"/>
            </a:xfrm>
            <a:prstGeom prst="line">
              <a:avLst/>
            </a:prstGeom>
            <a:noFill/>
            <a:ln w="28575">
              <a:solidFill>
                <a:srgbClr val="000000"/>
              </a:solidFill>
              <a:round/>
              <a:headEnd/>
              <a:tailEnd/>
            </a:ln>
          </p:spPr>
          <p:txBody>
            <a:bodyPr/>
            <a:lstStyle/>
            <a:p>
              <a:endParaRPr lang="zh-CN" altLang="en-US"/>
            </a:p>
          </p:txBody>
        </p:sp>
        <p:sp>
          <p:nvSpPr>
            <p:cNvPr id="49195" name="Line 40"/>
            <p:cNvSpPr>
              <a:spLocks noChangeShapeType="1"/>
            </p:cNvSpPr>
            <p:nvPr/>
          </p:nvSpPr>
          <p:spPr bwMode="auto">
            <a:xfrm>
              <a:off x="3000" y="3423"/>
              <a:ext cx="0" cy="62"/>
            </a:xfrm>
            <a:prstGeom prst="line">
              <a:avLst/>
            </a:prstGeom>
            <a:noFill/>
            <a:ln w="28575">
              <a:solidFill>
                <a:srgbClr val="000000"/>
              </a:solidFill>
              <a:round/>
              <a:headEnd/>
              <a:tailEnd/>
            </a:ln>
          </p:spPr>
          <p:txBody>
            <a:bodyPr/>
            <a:lstStyle/>
            <a:p>
              <a:endParaRPr lang="zh-CN" altLang="en-US"/>
            </a:p>
          </p:txBody>
        </p:sp>
        <p:sp>
          <p:nvSpPr>
            <p:cNvPr id="49196" name="Line 41"/>
            <p:cNvSpPr>
              <a:spLocks noChangeShapeType="1"/>
            </p:cNvSpPr>
            <p:nvPr/>
          </p:nvSpPr>
          <p:spPr bwMode="auto">
            <a:xfrm>
              <a:off x="3824" y="3423"/>
              <a:ext cx="0" cy="62"/>
            </a:xfrm>
            <a:prstGeom prst="line">
              <a:avLst/>
            </a:prstGeom>
            <a:noFill/>
            <a:ln w="28575">
              <a:solidFill>
                <a:srgbClr val="000000"/>
              </a:solidFill>
              <a:round/>
              <a:headEnd/>
              <a:tailEnd/>
            </a:ln>
          </p:spPr>
          <p:txBody>
            <a:bodyPr/>
            <a:lstStyle/>
            <a:p>
              <a:endParaRPr lang="zh-CN" altLang="en-US"/>
            </a:p>
          </p:txBody>
        </p:sp>
        <p:sp>
          <p:nvSpPr>
            <p:cNvPr id="49197" name="Line 42"/>
            <p:cNvSpPr>
              <a:spLocks noChangeShapeType="1"/>
            </p:cNvSpPr>
            <p:nvPr/>
          </p:nvSpPr>
          <p:spPr bwMode="auto">
            <a:xfrm flipV="1">
              <a:off x="3824" y="2986"/>
              <a:ext cx="0" cy="125"/>
            </a:xfrm>
            <a:prstGeom prst="line">
              <a:avLst/>
            </a:prstGeom>
            <a:noFill/>
            <a:ln w="28575">
              <a:solidFill>
                <a:srgbClr val="000000"/>
              </a:solidFill>
              <a:round/>
              <a:headEnd/>
              <a:tailEnd/>
            </a:ln>
          </p:spPr>
          <p:txBody>
            <a:bodyPr/>
            <a:lstStyle/>
            <a:p>
              <a:endParaRPr lang="zh-CN" altLang="en-US"/>
            </a:p>
          </p:txBody>
        </p:sp>
        <p:sp>
          <p:nvSpPr>
            <p:cNvPr id="49198" name="Line 43"/>
            <p:cNvSpPr>
              <a:spLocks noChangeShapeType="1"/>
            </p:cNvSpPr>
            <p:nvPr/>
          </p:nvSpPr>
          <p:spPr bwMode="auto">
            <a:xfrm flipV="1">
              <a:off x="3695" y="2736"/>
              <a:ext cx="0" cy="250"/>
            </a:xfrm>
            <a:prstGeom prst="line">
              <a:avLst/>
            </a:prstGeom>
            <a:noFill/>
            <a:ln w="28575">
              <a:solidFill>
                <a:srgbClr val="000000"/>
              </a:solidFill>
              <a:round/>
              <a:headEnd/>
              <a:tailEnd/>
            </a:ln>
          </p:spPr>
          <p:txBody>
            <a:bodyPr/>
            <a:lstStyle/>
            <a:p>
              <a:endParaRPr lang="zh-CN" altLang="en-US"/>
            </a:p>
          </p:txBody>
        </p:sp>
        <p:sp>
          <p:nvSpPr>
            <p:cNvPr id="49199" name="Line 44"/>
            <p:cNvSpPr>
              <a:spLocks noChangeShapeType="1"/>
            </p:cNvSpPr>
            <p:nvPr/>
          </p:nvSpPr>
          <p:spPr bwMode="auto">
            <a:xfrm>
              <a:off x="2897" y="2736"/>
              <a:ext cx="0" cy="250"/>
            </a:xfrm>
            <a:prstGeom prst="line">
              <a:avLst/>
            </a:prstGeom>
            <a:noFill/>
            <a:ln w="28575">
              <a:solidFill>
                <a:srgbClr val="000000"/>
              </a:solidFill>
              <a:round/>
              <a:headEnd/>
              <a:tailEnd/>
            </a:ln>
          </p:spPr>
          <p:txBody>
            <a:bodyPr/>
            <a:lstStyle/>
            <a:p>
              <a:endParaRPr lang="zh-CN" altLang="en-US"/>
            </a:p>
          </p:txBody>
        </p:sp>
      </p:grpSp>
      <p:sp>
        <p:nvSpPr>
          <p:cNvPr id="49159" name="Text Box 45"/>
          <p:cNvSpPr txBox="1">
            <a:spLocks noChangeArrowheads="1"/>
          </p:cNvSpPr>
          <p:nvPr/>
        </p:nvSpPr>
        <p:spPr bwMode="auto">
          <a:xfrm>
            <a:off x="285750" y="5000625"/>
            <a:ext cx="3429000" cy="923925"/>
          </a:xfrm>
          <a:prstGeom prst="rect">
            <a:avLst/>
          </a:prstGeom>
          <a:noFill/>
          <a:ln w="12700">
            <a:noFill/>
            <a:miter lim="800000"/>
            <a:headEnd/>
            <a:tailEnd/>
          </a:ln>
        </p:spPr>
        <p:txBody>
          <a:bodyPr>
            <a:spAutoFit/>
          </a:bodyPr>
          <a:lstStyle/>
          <a:p>
            <a:pPr eaLnBrk="0" hangingPunct="0">
              <a:buFontTx/>
              <a:buChar char="•"/>
            </a:pPr>
            <a:r>
              <a:rPr lang="en-US" altLang="zh-CN" b="1" i="1">
                <a:ea typeface="黑体" pitchFamily="49" charset="-122"/>
              </a:rPr>
              <a:t>R1,R2,R3</a:t>
            </a:r>
            <a:r>
              <a:rPr lang="zh-CN" altLang="zh-CN" b="1" i="1">
                <a:ea typeface="黑体" pitchFamily="49" charset="-122"/>
              </a:rPr>
              <a:t>是主干域成员它们又至少属于一个非主干域,至少一个非主干域的区边界路由器</a:t>
            </a:r>
            <a:r>
              <a:rPr lang="en-US" altLang="zh-CN" b="1" i="1">
                <a:solidFill>
                  <a:srgbClr val="FF0000"/>
                </a:solidFill>
                <a:ea typeface="黑体" pitchFamily="49" charset="-122"/>
              </a:rPr>
              <a:t>ABR</a:t>
            </a:r>
            <a:endParaRPr lang="en-US" altLang="zh-CN" b="1" i="1">
              <a:ea typeface="黑体" pitchFamily="49" charset="-122"/>
            </a:endParaRPr>
          </a:p>
        </p:txBody>
      </p:sp>
    </p:spTree>
  </p:cSld>
  <p:clrMapOvr>
    <a:masterClrMapping/>
  </p:clrMapOvr>
  <p:transition spd="med">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74996B7B-14E7-448C-87E2-56ABCE781CB0}"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DC6EF4FB-C9A6-4327-BD1E-658A69849531}" type="slidenum">
              <a:rPr lang="en-US" altLang="zh-CN"/>
              <a:pPr>
                <a:defRPr/>
              </a:pPr>
              <a:t>37</a:t>
            </a:fld>
            <a:endParaRPr lang="en-US" altLang="zh-CN"/>
          </a:p>
        </p:txBody>
      </p:sp>
      <p:sp>
        <p:nvSpPr>
          <p:cNvPr id="930818" name="Rectangle 2"/>
          <p:cNvSpPr>
            <a:spLocks noGrp="1" noChangeArrowheads="1"/>
          </p:cNvSpPr>
          <p:nvPr>
            <p:ph type="title"/>
          </p:nvPr>
        </p:nvSpPr>
        <p:spPr>
          <a:xfrm>
            <a:off x="304800" y="228600"/>
            <a:ext cx="8534400" cy="914400"/>
          </a:xfrm>
        </p:spPr>
        <p:txBody>
          <a:bodyPr/>
          <a:lstStyle/>
          <a:p>
            <a:pPr>
              <a:defRPr/>
            </a:pPr>
            <a:r>
              <a:rPr lang="en-US" altLang="zh-CN" sz="3600" dirty="0" smtClean="0"/>
              <a:t>1.3.5  </a:t>
            </a:r>
            <a:r>
              <a:rPr lang="zh-CN" altLang="en-US" sz="3600" dirty="0" smtClean="0"/>
              <a:t>数据传输</a:t>
            </a:r>
            <a:endParaRPr lang="zh-CN" altLang="en-US" sz="3600" dirty="0" smtClean="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930819" name="Rectangle 3"/>
          <p:cNvSpPr>
            <a:spLocks noGrp="1" noChangeArrowheads="1"/>
          </p:cNvSpPr>
          <p:nvPr>
            <p:ph type="body" idx="1"/>
          </p:nvPr>
        </p:nvSpPr>
        <p:spPr>
          <a:xfrm>
            <a:off x="457200" y="1447800"/>
            <a:ext cx="8382000" cy="3997325"/>
          </a:xfrm>
        </p:spPr>
        <p:txBody>
          <a:bodyPr/>
          <a:lstStyle/>
          <a:p>
            <a:pPr>
              <a:lnSpc>
                <a:spcPct val="90000"/>
              </a:lnSpc>
              <a:defRPr/>
            </a:pPr>
            <a:r>
              <a:rPr lang="zh-CN" altLang="en-US" sz="2400" dirty="0" smtClean="0"/>
              <a:t>问题</a:t>
            </a:r>
            <a:r>
              <a:rPr lang="en-US" altLang="zh-CN" sz="2400" dirty="0" smtClean="0"/>
              <a:t>:</a:t>
            </a:r>
            <a:r>
              <a:rPr lang="zh-CN" altLang="en-US" sz="2400" dirty="0" smtClean="0"/>
              <a:t>怎样实现远程进程间的数据传输</a:t>
            </a:r>
          </a:p>
          <a:p>
            <a:pPr lvl="1">
              <a:lnSpc>
                <a:spcPct val="90000"/>
              </a:lnSpc>
              <a:defRPr/>
            </a:pPr>
            <a:r>
              <a:rPr lang="zh-CN" altLang="en-US" sz="2000" dirty="0" smtClean="0"/>
              <a:t>主机</a:t>
            </a:r>
            <a:r>
              <a:rPr lang="en-US" altLang="zh-CN" sz="2000" dirty="0" smtClean="0"/>
              <a:t>-</a:t>
            </a:r>
            <a:r>
              <a:rPr lang="zh-CN" altLang="en-US" sz="2000" dirty="0" smtClean="0"/>
              <a:t>主机的包传输转化成进程</a:t>
            </a:r>
            <a:r>
              <a:rPr lang="en-US" altLang="zh-CN" sz="2000" dirty="0" smtClean="0"/>
              <a:t>-</a:t>
            </a:r>
            <a:r>
              <a:rPr lang="zh-CN" altLang="en-US" sz="2000" dirty="0" smtClean="0"/>
              <a:t>进程通信通道</a:t>
            </a:r>
          </a:p>
          <a:p>
            <a:pPr lvl="1">
              <a:lnSpc>
                <a:spcPct val="90000"/>
              </a:lnSpc>
              <a:defRPr/>
            </a:pPr>
            <a:r>
              <a:rPr lang="zh-CN" altLang="en-US" sz="2000" dirty="0" smtClean="0"/>
              <a:t>网络层结构，支持端应用程序</a:t>
            </a:r>
            <a:r>
              <a:rPr lang="en-US" altLang="zh-CN" sz="2000" dirty="0" smtClean="0"/>
              <a:t>--</a:t>
            </a:r>
            <a:r>
              <a:rPr lang="zh-CN" altLang="en-US" sz="2000" dirty="0" smtClean="0"/>
              <a:t>端到端协议</a:t>
            </a:r>
          </a:p>
          <a:p>
            <a:pPr>
              <a:lnSpc>
                <a:spcPct val="90000"/>
              </a:lnSpc>
              <a:defRPr/>
            </a:pPr>
            <a:r>
              <a:rPr lang="zh-CN" altLang="en-US" sz="2400" dirty="0" smtClean="0">
                <a:solidFill>
                  <a:srgbClr val="FF0000"/>
                </a:solidFill>
                <a:effectLst>
                  <a:outerShdw blurRad="38100" dist="38100" dir="2700000" algn="tl">
                    <a:srgbClr val="000000"/>
                  </a:outerShdw>
                </a:effectLst>
              </a:rPr>
              <a:t>什么是连接？</a:t>
            </a:r>
          </a:p>
          <a:p>
            <a:pPr lvl="1">
              <a:lnSpc>
                <a:spcPct val="90000"/>
              </a:lnSpc>
              <a:defRPr/>
            </a:pPr>
            <a:r>
              <a:rPr lang="zh-CN" altLang="en-US" sz="2000" dirty="0" smtClean="0"/>
              <a:t>一条连接就是不同系统内的两个实体之间的一个临时性的逻辑关联通路</a:t>
            </a:r>
            <a:r>
              <a:rPr lang="en-US" altLang="zh-CN" sz="2000" dirty="0" smtClean="0"/>
              <a:t>(</a:t>
            </a:r>
            <a:r>
              <a:rPr lang="zh-CN" altLang="en-US" sz="2000" dirty="0" smtClean="0">
                <a:solidFill>
                  <a:srgbClr val="FF0000"/>
                </a:solidFill>
              </a:rPr>
              <a:t>目</a:t>
            </a:r>
            <a:r>
              <a:rPr lang="en-US" altLang="zh-CN" sz="2000" dirty="0" smtClean="0">
                <a:solidFill>
                  <a:srgbClr val="FF0000"/>
                </a:solidFill>
              </a:rPr>
              <a:t>IP,</a:t>
            </a:r>
            <a:r>
              <a:rPr lang="zh-CN" altLang="en-US" sz="2000" dirty="0" smtClean="0">
                <a:solidFill>
                  <a:srgbClr val="FF0000"/>
                </a:solidFill>
              </a:rPr>
              <a:t>源</a:t>
            </a:r>
            <a:r>
              <a:rPr lang="en-US" altLang="zh-CN" sz="2000" dirty="0" smtClean="0">
                <a:solidFill>
                  <a:srgbClr val="FF0000"/>
                </a:solidFill>
              </a:rPr>
              <a:t>IP,</a:t>
            </a:r>
            <a:r>
              <a:rPr lang="zh-CN" altLang="en-US" sz="2000" dirty="0" smtClean="0">
                <a:solidFill>
                  <a:srgbClr val="FF0000"/>
                </a:solidFill>
              </a:rPr>
              <a:t>目端口</a:t>
            </a:r>
            <a:r>
              <a:rPr lang="en-US" altLang="zh-CN" sz="2000" dirty="0" smtClean="0">
                <a:solidFill>
                  <a:srgbClr val="FF0000"/>
                </a:solidFill>
              </a:rPr>
              <a:t>,</a:t>
            </a:r>
            <a:r>
              <a:rPr lang="zh-CN" altLang="en-US" sz="2000" dirty="0" smtClean="0">
                <a:solidFill>
                  <a:srgbClr val="FF0000"/>
                </a:solidFill>
              </a:rPr>
              <a:t>源端口，</a:t>
            </a:r>
            <a:r>
              <a:rPr lang="en-US" altLang="zh-CN" sz="2000" dirty="0" smtClean="0">
                <a:solidFill>
                  <a:srgbClr val="FF0000"/>
                </a:solidFill>
              </a:rPr>
              <a:t>TCP/UDP,</a:t>
            </a:r>
            <a:r>
              <a:rPr lang="zh-CN" altLang="en-US" sz="2000" dirty="0" smtClean="0">
                <a:solidFill>
                  <a:srgbClr val="FF0000"/>
                </a:solidFill>
              </a:rPr>
              <a:t>五元组</a:t>
            </a:r>
            <a:r>
              <a:rPr lang="en-US" altLang="zh-CN" sz="2000" dirty="0" smtClean="0"/>
              <a:t>)</a:t>
            </a:r>
            <a:endParaRPr lang="zh-CN" altLang="en-US" sz="2000" dirty="0" smtClean="0"/>
          </a:p>
          <a:p>
            <a:pPr lvl="1">
              <a:lnSpc>
                <a:spcPct val="90000"/>
              </a:lnSpc>
              <a:defRPr/>
            </a:pPr>
            <a:r>
              <a:rPr lang="zh-CN" altLang="en-US" sz="2000" dirty="0" smtClean="0"/>
              <a:t>在连接持续期间，每个实体都跟踪从对方到达和发送到对方的</a:t>
            </a:r>
            <a:r>
              <a:rPr lang="en-US" altLang="zh-CN" sz="2000" dirty="0" smtClean="0"/>
              <a:t>PDU</a:t>
            </a:r>
            <a:r>
              <a:rPr lang="zh-CN" altLang="en-US" sz="2000" dirty="0" smtClean="0"/>
              <a:t>，以便调节</a:t>
            </a:r>
            <a:r>
              <a:rPr lang="en-US" altLang="zh-CN" sz="2000" dirty="0" smtClean="0"/>
              <a:t>PDU</a:t>
            </a:r>
            <a:r>
              <a:rPr lang="zh-CN" altLang="en-US" sz="2000" dirty="0" smtClean="0"/>
              <a:t>的流量以及对丢失和损坏的</a:t>
            </a:r>
            <a:r>
              <a:rPr lang="en-US" altLang="zh-CN" sz="2000" dirty="0" smtClean="0"/>
              <a:t>PDU</a:t>
            </a:r>
            <a:r>
              <a:rPr lang="zh-CN" altLang="en-US" sz="2000" dirty="0" smtClean="0"/>
              <a:t>进行恢复。</a:t>
            </a:r>
          </a:p>
          <a:p>
            <a:pPr>
              <a:lnSpc>
                <a:spcPct val="90000"/>
              </a:lnSpc>
              <a:defRPr/>
            </a:pPr>
            <a:r>
              <a:rPr lang="zh-CN" altLang="en-US" sz="2400" dirty="0" smtClean="0"/>
              <a:t>互联网的全部功能，最基本、最小粒度的服务</a:t>
            </a:r>
          </a:p>
          <a:p>
            <a:pPr lvl="1">
              <a:lnSpc>
                <a:spcPct val="90000"/>
              </a:lnSpc>
              <a:defRPr/>
            </a:pPr>
            <a:r>
              <a:rPr lang="zh-CN" altLang="en-US" sz="2000" dirty="0" smtClean="0">
                <a:solidFill>
                  <a:srgbClr val="FF0000"/>
                </a:solidFill>
                <a:effectLst>
                  <a:outerShdw blurRad="38100" dist="38100" dir="2700000" algn="tl">
                    <a:srgbClr val="000000"/>
                  </a:outerShdw>
                </a:effectLst>
              </a:rPr>
              <a:t>端到端数据传输</a:t>
            </a:r>
          </a:p>
        </p:txBody>
      </p:sp>
    </p:spTree>
  </p:cSld>
  <p:clrMapOvr>
    <a:masterClrMapping/>
  </p:clrMapOvr>
  <p:transition spd="med">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E4E8A1C0-41D8-4E1D-BBC5-C312DF9010B1}" type="datetime1">
              <a:rPr lang="zh-CN" altLang="en-US">
                <a:ea typeface="黑体" pitchFamily="49" charset="-122"/>
              </a:rPr>
              <a:pPr eaLnBrk="0" hangingPunct="0"/>
              <a:t>2014-12-3</a:t>
            </a:fld>
            <a:endParaRPr lang="en-US" altLang="zh-CN">
              <a:ea typeface="黑体" pitchFamily="49" charset="-122"/>
            </a:endParaRPr>
          </a:p>
        </p:txBody>
      </p:sp>
      <p:sp>
        <p:nvSpPr>
          <p:cNvPr id="6" name="灯片编号占位符 5"/>
          <p:cNvSpPr>
            <a:spLocks noGrp="1"/>
          </p:cNvSpPr>
          <p:nvPr>
            <p:ph type="sldNum" sz="quarter" idx="11"/>
          </p:nvPr>
        </p:nvSpPr>
        <p:spPr/>
        <p:txBody>
          <a:bodyPr/>
          <a:lstStyle/>
          <a:p>
            <a:pPr>
              <a:defRPr/>
            </a:pPr>
            <a:fld id="{6B841DEF-3F93-4064-A64A-DE77CE386A58}" type="slidenum">
              <a:rPr lang="en-US" altLang="zh-CN"/>
              <a:pPr>
                <a:defRPr/>
              </a:pPr>
              <a:t>38</a:t>
            </a:fld>
            <a:endParaRPr lang="en-US" altLang="zh-CN"/>
          </a:p>
        </p:txBody>
      </p:sp>
      <p:sp>
        <p:nvSpPr>
          <p:cNvPr id="931842" name="Rectangle 2"/>
          <p:cNvSpPr>
            <a:spLocks noGrp="1" noChangeArrowheads="1"/>
          </p:cNvSpPr>
          <p:nvPr>
            <p:ph type="title"/>
          </p:nvPr>
        </p:nvSpPr>
        <p:spPr/>
        <p:txBody>
          <a:bodyPr/>
          <a:lstStyle/>
          <a:p>
            <a:pPr>
              <a:defRPr/>
            </a:pPr>
            <a:r>
              <a:rPr lang="zh-CN" altLang="en-US" smtClean="0"/>
              <a:t>对传输层协议的希望与</a:t>
            </a:r>
            <a:r>
              <a:rPr lang="en-US" altLang="zh-CN" smtClean="0"/>
              <a:t>IP</a:t>
            </a:r>
            <a:r>
              <a:rPr lang="zh-CN" altLang="en-US" smtClean="0"/>
              <a:t>层现实</a:t>
            </a:r>
          </a:p>
        </p:txBody>
      </p:sp>
      <p:sp>
        <p:nvSpPr>
          <p:cNvPr id="931843" name="Rectangle 3"/>
          <p:cNvSpPr>
            <a:spLocks noGrp="1" noChangeArrowheads="1"/>
          </p:cNvSpPr>
          <p:nvPr>
            <p:ph type="body" idx="1"/>
          </p:nvPr>
        </p:nvSpPr>
        <p:spPr>
          <a:xfrm>
            <a:off x="250825" y="1844675"/>
            <a:ext cx="4321175" cy="3600450"/>
          </a:xfrm>
        </p:spPr>
        <p:txBody>
          <a:bodyPr/>
          <a:lstStyle/>
          <a:p>
            <a:pPr>
              <a:defRPr/>
            </a:pPr>
            <a:r>
              <a:rPr lang="zh-CN" altLang="en-US" sz="2400" smtClean="0">
                <a:solidFill>
                  <a:schemeClr val="hlink"/>
                </a:solidFill>
                <a:effectLst>
                  <a:outerShdw blurRad="38100" dist="38100" dir="2700000" algn="tl">
                    <a:srgbClr val="000000"/>
                  </a:outerShdw>
                </a:effectLst>
              </a:rPr>
              <a:t>希望</a:t>
            </a:r>
          </a:p>
          <a:p>
            <a:pPr lvl="1">
              <a:defRPr/>
            </a:pPr>
            <a:r>
              <a:rPr lang="zh-CN" altLang="en-US" sz="2000" smtClean="0"/>
              <a:t>保障报文传输</a:t>
            </a:r>
          </a:p>
          <a:p>
            <a:pPr lvl="1">
              <a:defRPr/>
            </a:pPr>
            <a:r>
              <a:rPr lang="zh-CN" altLang="en-US" sz="2000" smtClean="0"/>
              <a:t>以发送相同的顺序传输报文</a:t>
            </a:r>
          </a:p>
          <a:p>
            <a:pPr lvl="1">
              <a:defRPr/>
            </a:pPr>
            <a:r>
              <a:rPr lang="zh-CN" altLang="en-US" sz="2000" smtClean="0"/>
              <a:t>每个报文最多传输一个拷贝</a:t>
            </a:r>
          </a:p>
          <a:p>
            <a:pPr lvl="1">
              <a:defRPr/>
            </a:pPr>
            <a:r>
              <a:rPr lang="zh-CN" altLang="en-US" sz="2000" smtClean="0"/>
              <a:t>支持任意长报文</a:t>
            </a:r>
          </a:p>
          <a:p>
            <a:pPr lvl="1">
              <a:defRPr/>
            </a:pPr>
            <a:r>
              <a:rPr lang="zh-CN" altLang="en-US" sz="2000" smtClean="0"/>
              <a:t>支持收、发之间的同步</a:t>
            </a:r>
          </a:p>
          <a:p>
            <a:pPr lvl="1">
              <a:defRPr/>
            </a:pPr>
            <a:r>
              <a:rPr lang="zh-CN" altLang="en-US" sz="2000" smtClean="0"/>
              <a:t>允许收方应用流控发方</a:t>
            </a:r>
          </a:p>
          <a:p>
            <a:pPr lvl="1">
              <a:defRPr/>
            </a:pPr>
            <a:r>
              <a:rPr lang="zh-CN" altLang="en-US" sz="2000" smtClean="0"/>
              <a:t>支持每个主机上的多个进程</a:t>
            </a:r>
          </a:p>
        </p:txBody>
      </p:sp>
      <p:sp>
        <p:nvSpPr>
          <p:cNvPr id="931844" name="Rectangle 4"/>
          <p:cNvSpPr>
            <a:spLocks noChangeArrowheads="1"/>
          </p:cNvSpPr>
          <p:nvPr/>
        </p:nvSpPr>
        <p:spPr bwMode="auto">
          <a:xfrm>
            <a:off x="4643438" y="1773238"/>
            <a:ext cx="4318000" cy="3313112"/>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2"/>
              </a:buClr>
              <a:buSzPct val="75000"/>
              <a:buFont typeface="Monotype Sorts" pitchFamily="2" charset="2"/>
              <a:buChar char="u"/>
              <a:defRPr/>
            </a:pPr>
            <a:r>
              <a:rPr kumimoji="1" lang="zh-CN" altLang="en-US" sz="2400" b="1" dirty="0">
                <a:solidFill>
                  <a:schemeClr val="accent2"/>
                </a:solidFill>
                <a:effectLst>
                  <a:outerShdw blurRad="38100" dist="38100" dir="2700000" algn="tl">
                    <a:srgbClr val="000000"/>
                  </a:outerShdw>
                </a:effectLst>
                <a:ea typeface="黑体" pitchFamily="49" charset="-122"/>
              </a:rPr>
              <a:t>现实</a:t>
            </a:r>
            <a:r>
              <a:rPr kumimoji="1" lang="zh-CN" altLang="en-US" sz="2400" b="1" dirty="0">
                <a:effectLst>
                  <a:outerShdw blurRad="38100" dist="38100" dir="2700000" algn="tl">
                    <a:srgbClr val="FFFFFF"/>
                  </a:outerShdw>
                </a:effectLst>
                <a:ea typeface="黑体" pitchFamily="49" charset="-122"/>
              </a:rPr>
              <a:t>（</a:t>
            </a:r>
            <a:r>
              <a:rPr kumimoji="1" lang="en-US" altLang="zh-CN" sz="2400" b="1" dirty="0">
                <a:effectLst>
                  <a:outerShdw blurRad="38100" dist="38100" dir="2700000" algn="tl">
                    <a:srgbClr val="FFFFFF"/>
                  </a:outerShdw>
                </a:effectLst>
                <a:ea typeface="黑体" pitchFamily="49" charset="-122"/>
              </a:rPr>
              <a:t>IP</a:t>
            </a:r>
            <a:r>
              <a:rPr kumimoji="1" lang="zh-CN" altLang="en-US" sz="2400" b="1" dirty="0">
                <a:effectLst>
                  <a:outerShdw blurRad="38100" dist="38100" dir="2700000" algn="tl">
                    <a:srgbClr val="FFFFFF"/>
                  </a:outerShdw>
                </a:effectLst>
                <a:ea typeface="黑体" pitchFamily="49" charset="-122"/>
              </a:rPr>
              <a:t>层提供的服务）</a:t>
            </a:r>
          </a:p>
          <a:p>
            <a:pPr marL="742950" lvl="1" indent="-285750" eaLnBrk="0" hangingPunct="0">
              <a:spcBef>
                <a:spcPct val="20000"/>
              </a:spcBef>
              <a:buClr>
                <a:schemeClr val="tx1"/>
              </a:buClr>
              <a:buSzPct val="100000"/>
              <a:buFontTx/>
              <a:buChar char="–"/>
              <a:defRPr/>
            </a:pPr>
            <a:r>
              <a:rPr kumimoji="1" lang="zh-CN" altLang="en-US" sz="2000" b="1" dirty="0">
                <a:effectLst>
                  <a:outerShdw blurRad="38100" dist="38100" dir="2700000" algn="tl">
                    <a:srgbClr val="FFFFFF"/>
                  </a:outerShdw>
                </a:effectLst>
                <a:ea typeface="黑体" pitchFamily="49" charset="-122"/>
              </a:rPr>
              <a:t>丢包</a:t>
            </a:r>
          </a:p>
          <a:p>
            <a:pPr marL="742950" lvl="1" indent="-285750" eaLnBrk="0" hangingPunct="0">
              <a:spcBef>
                <a:spcPct val="20000"/>
              </a:spcBef>
              <a:buClr>
                <a:schemeClr val="tx1"/>
              </a:buClr>
              <a:buSzPct val="100000"/>
              <a:buFontTx/>
              <a:buChar char="–"/>
              <a:defRPr/>
            </a:pPr>
            <a:r>
              <a:rPr kumimoji="1" lang="zh-CN" altLang="en-US" sz="2000" b="1" dirty="0">
                <a:effectLst>
                  <a:outerShdw blurRad="38100" dist="38100" dir="2700000" algn="tl">
                    <a:srgbClr val="FFFFFF"/>
                  </a:outerShdw>
                </a:effectLst>
                <a:ea typeface="黑体" pitchFamily="49" charset="-122"/>
              </a:rPr>
              <a:t>报文重排序</a:t>
            </a:r>
          </a:p>
          <a:p>
            <a:pPr marL="742950" lvl="1" indent="-285750" eaLnBrk="0" hangingPunct="0">
              <a:spcBef>
                <a:spcPct val="20000"/>
              </a:spcBef>
              <a:buClr>
                <a:schemeClr val="tx1"/>
              </a:buClr>
              <a:buSzPct val="100000"/>
              <a:buFontTx/>
              <a:buChar char="–"/>
              <a:defRPr/>
            </a:pPr>
            <a:r>
              <a:rPr kumimoji="1" lang="zh-CN" altLang="en-US" sz="2000" b="1" dirty="0">
                <a:effectLst>
                  <a:outerShdw blurRad="38100" dist="38100" dir="2700000" algn="tl">
                    <a:srgbClr val="FFFFFF"/>
                  </a:outerShdw>
                </a:effectLst>
                <a:ea typeface="黑体" pitchFamily="49" charset="-122"/>
              </a:rPr>
              <a:t>对给定报文传输重复拷贝</a:t>
            </a:r>
          </a:p>
          <a:p>
            <a:pPr marL="742950" lvl="1" indent="-285750" eaLnBrk="0" hangingPunct="0">
              <a:spcBef>
                <a:spcPct val="20000"/>
              </a:spcBef>
              <a:buClr>
                <a:schemeClr val="tx1"/>
              </a:buClr>
              <a:buSzPct val="100000"/>
              <a:buFontTx/>
              <a:buChar char="–"/>
              <a:defRPr/>
            </a:pPr>
            <a:r>
              <a:rPr kumimoji="1" lang="zh-CN" altLang="en-US" sz="2000" b="1" dirty="0">
                <a:effectLst>
                  <a:outerShdw blurRad="38100" dist="38100" dir="2700000" algn="tl">
                    <a:srgbClr val="FFFFFF"/>
                  </a:outerShdw>
                </a:effectLst>
                <a:ea typeface="黑体" pitchFamily="49" charset="-122"/>
              </a:rPr>
              <a:t>限制报文在某个有限大小</a:t>
            </a:r>
          </a:p>
          <a:p>
            <a:pPr marL="742950" lvl="1" indent="-285750" eaLnBrk="0" hangingPunct="0">
              <a:spcBef>
                <a:spcPct val="20000"/>
              </a:spcBef>
              <a:buClr>
                <a:schemeClr val="tx1"/>
              </a:buClr>
              <a:buSzPct val="100000"/>
              <a:buFontTx/>
              <a:buChar char="–"/>
              <a:defRPr/>
            </a:pPr>
            <a:r>
              <a:rPr kumimoji="1" lang="zh-CN" altLang="en-US" sz="2000" b="1" dirty="0">
                <a:effectLst>
                  <a:outerShdw blurRad="38100" dist="38100" dir="2700000" algn="tl">
                    <a:srgbClr val="FFFFFF"/>
                  </a:outerShdw>
                </a:effectLst>
                <a:ea typeface="黑体" pitchFamily="49" charset="-122"/>
              </a:rPr>
              <a:t>在任意长延迟后传输报文</a:t>
            </a:r>
          </a:p>
          <a:p>
            <a:pPr marL="742950" lvl="1" indent="-285750" eaLnBrk="0" hangingPunct="0">
              <a:spcBef>
                <a:spcPct val="20000"/>
              </a:spcBef>
              <a:buClr>
                <a:schemeClr val="tx1"/>
              </a:buClr>
              <a:buSzPct val="100000"/>
              <a:buFontTx/>
              <a:buChar char="–"/>
              <a:defRPr/>
            </a:pPr>
            <a:r>
              <a:rPr kumimoji="1" lang="zh-CN" altLang="en-US" sz="2000" b="1" dirty="0">
                <a:effectLst>
                  <a:outerShdw blurRad="38100" dist="38100" dir="2700000" algn="tl">
                    <a:srgbClr val="FFFFFF"/>
                  </a:outerShdw>
                </a:effectLst>
                <a:ea typeface="黑体" pitchFamily="49" charset="-122"/>
              </a:rPr>
              <a:t>以上是</a:t>
            </a:r>
            <a:r>
              <a:rPr kumimoji="1" lang="en-US" altLang="zh-CN" sz="2000" b="1" dirty="0">
                <a:effectLst>
                  <a:outerShdw blurRad="38100" dist="38100" dir="2700000" algn="tl">
                    <a:srgbClr val="FFFFFF"/>
                  </a:outerShdw>
                </a:effectLst>
                <a:ea typeface="黑体" pitchFamily="49" charset="-122"/>
              </a:rPr>
              <a:t>best-effort </a:t>
            </a:r>
            <a:r>
              <a:rPr kumimoji="1" lang="zh-CN" altLang="en-US" sz="2000" b="1" dirty="0">
                <a:effectLst>
                  <a:outerShdw blurRad="38100" dist="38100" dir="2700000" algn="tl">
                    <a:srgbClr val="FFFFFF"/>
                  </a:outerShdw>
                </a:effectLst>
                <a:ea typeface="黑体" pitchFamily="49" charset="-122"/>
              </a:rPr>
              <a:t>层次上</a:t>
            </a:r>
            <a:r>
              <a:rPr kumimoji="1" lang="zh-CN" altLang="en-US" sz="2000" b="1" dirty="0" smtClean="0">
                <a:effectLst>
                  <a:outerShdw blurRad="38100" dist="38100" dir="2700000" algn="tl">
                    <a:srgbClr val="FFFFFF"/>
                  </a:outerShdw>
                </a:effectLst>
                <a:ea typeface="黑体" pitchFamily="49" charset="-122"/>
              </a:rPr>
              <a:t>的服务</a:t>
            </a:r>
            <a:r>
              <a:rPr kumimoji="1" lang="zh-CN" altLang="en-US" sz="2000" b="1" dirty="0">
                <a:effectLst>
                  <a:outerShdw blurRad="38100" dist="38100" dir="2700000" algn="tl">
                    <a:srgbClr val="FFFFFF"/>
                  </a:outerShdw>
                </a:effectLst>
                <a:ea typeface="黑体" pitchFamily="49" charset="-122"/>
              </a:rPr>
              <a:t>，如</a:t>
            </a:r>
            <a:r>
              <a:rPr kumimoji="1" lang="en-US" altLang="zh-CN" sz="2000" b="1" dirty="0">
                <a:effectLst>
                  <a:outerShdw blurRad="38100" dist="38100" dir="2700000" algn="tl">
                    <a:srgbClr val="FFFFFF"/>
                  </a:outerShdw>
                </a:effectLst>
                <a:ea typeface="黑体" pitchFamily="49" charset="-122"/>
              </a:rPr>
              <a:t>IP</a:t>
            </a:r>
          </a:p>
        </p:txBody>
      </p:sp>
    </p:spTree>
  </p:cSld>
  <p:clrMapOvr>
    <a:masterClrMapping/>
  </p:clrMapOvr>
  <p:transition spd="med">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A9398FD3-B0E5-457C-B042-F53A2D6CD308}"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0474CD76-6FE8-41B9-93E8-83339C50BE23}" type="slidenum">
              <a:rPr lang="en-US" altLang="zh-CN"/>
              <a:pPr>
                <a:defRPr/>
              </a:pPr>
              <a:t>39</a:t>
            </a:fld>
            <a:endParaRPr lang="en-US" altLang="zh-CN"/>
          </a:p>
        </p:txBody>
      </p:sp>
      <p:sp>
        <p:nvSpPr>
          <p:cNvPr id="933890" name="Rectangle 2"/>
          <p:cNvSpPr>
            <a:spLocks noGrp="1" noChangeArrowheads="1"/>
          </p:cNvSpPr>
          <p:nvPr>
            <p:ph type="title"/>
          </p:nvPr>
        </p:nvSpPr>
        <p:spPr/>
        <p:txBody>
          <a:bodyPr/>
          <a:lstStyle/>
          <a:p>
            <a:pPr>
              <a:defRPr/>
            </a:pPr>
            <a:r>
              <a:rPr lang="en-US" altLang="zh-CN" smtClean="0">
                <a:solidFill>
                  <a:schemeClr val="hlink"/>
                </a:solidFill>
                <a:effectLst>
                  <a:outerShdw blurRad="38100" dist="38100" dir="2700000" algn="tl">
                    <a:srgbClr val="000000"/>
                  </a:outerShdw>
                </a:effectLst>
              </a:rPr>
              <a:t>I)</a:t>
            </a:r>
            <a:r>
              <a:rPr lang="en-US" altLang="zh-CN" smtClean="0"/>
              <a:t> </a:t>
            </a:r>
            <a:r>
              <a:rPr lang="zh-CN" altLang="en-US" smtClean="0"/>
              <a:t>简单多路器</a:t>
            </a:r>
            <a:r>
              <a:rPr lang="en-US" altLang="zh-CN" smtClean="0"/>
              <a:t>-Multiplexer</a:t>
            </a:r>
            <a:br>
              <a:rPr lang="en-US" altLang="zh-CN" smtClean="0"/>
            </a:br>
            <a:r>
              <a:rPr lang="en-US" altLang="zh-CN" smtClean="0"/>
              <a:t>UDP </a:t>
            </a:r>
            <a:r>
              <a:rPr lang="zh-CN" altLang="en-US" smtClean="0"/>
              <a:t>协议</a:t>
            </a:r>
            <a:endParaRPr lang="en-US" altLang="zh-CN" smtClean="0"/>
          </a:p>
        </p:txBody>
      </p:sp>
      <p:sp>
        <p:nvSpPr>
          <p:cNvPr id="933891" name="Rectangle 3"/>
          <p:cNvSpPr>
            <a:spLocks noGrp="1" noChangeArrowheads="1"/>
          </p:cNvSpPr>
          <p:nvPr>
            <p:ph type="body" idx="1"/>
          </p:nvPr>
        </p:nvSpPr>
        <p:spPr>
          <a:xfrm>
            <a:off x="285750" y="1857375"/>
            <a:ext cx="8643938" cy="3395663"/>
          </a:xfrm>
        </p:spPr>
        <p:txBody>
          <a:bodyPr/>
          <a:lstStyle/>
          <a:p>
            <a:pPr>
              <a:lnSpc>
                <a:spcPct val="90000"/>
              </a:lnSpc>
              <a:defRPr/>
            </a:pPr>
            <a:r>
              <a:rPr lang="zh-CN" altLang="en-US" sz="2400" smtClean="0"/>
              <a:t>最简单的传输层协议</a:t>
            </a:r>
            <a:endParaRPr lang="en-US" altLang="zh-CN" sz="2400" smtClean="0"/>
          </a:p>
          <a:p>
            <a:pPr lvl="1">
              <a:lnSpc>
                <a:spcPct val="90000"/>
              </a:lnSpc>
              <a:defRPr/>
            </a:pPr>
            <a:r>
              <a:rPr lang="zh-CN" altLang="en-US" sz="2000" smtClean="0"/>
              <a:t>主机</a:t>
            </a:r>
            <a:r>
              <a:rPr lang="en-US" altLang="zh-CN" sz="2000" smtClean="0"/>
              <a:t>-</a:t>
            </a:r>
            <a:r>
              <a:rPr lang="zh-CN" altLang="en-US" sz="2000" smtClean="0"/>
              <a:t>主机的传输服务在</a:t>
            </a:r>
            <a:r>
              <a:rPr lang="en-US" altLang="zh-CN" sz="2000" smtClean="0"/>
              <a:t>IP</a:t>
            </a:r>
            <a:r>
              <a:rPr lang="zh-CN" altLang="en-US" sz="2000" smtClean="0"/>
              <a:t>协议上扩展成</a:t>
            </a:r>
            <a:r>
              <a:rPr lang="zh-CN" altLang="en-US" sz="2000" smtClean="0">
                <a:solidFill>
                  <a:srgbClr val="FF0000"/>
                </a:solidFill>
              </a:rPr>
              <a:t>进程</a:t>
            </a:r>
            <a:r>
              <a:rPr lang="en-US" altLang="zh-CN" sz="2000" smtClean="0">
                <a:solidFill>
                  <a:srgbClr val="FF0000"/>
                </a:solidFill>
              </a:rPr>
              <a:t>-</a:t>
            </a:r>
            <a:r>
              <a:rPr lang="zh-CN" altLang="en-US" sz="2000" smtClean="0">
                <a:solidFill>
                  <a:srgbClr val="FF0000"/>
                </a:solidFill>
              </a:rPr>
              <a:t>进程</a:t>
            </a:r>
            <a:r>
              <a:rPr lang="zh-CN" altLang="en-US" sz="2000" smtClean="0"/>
              <a:t>的直接通信服务</a:t>
            </a:r>
          </a:p>
          <a:p>
            <a:pPr lvl="1">
              <a:lnSpc>
                <a:spcPct val="90000"/>
              </a:lnSpc>
              <a:defRPr/>
            </a:pPr>
            <a:r>
              <a:rPr lang="zh-CN" altLang="en-US" sz="2000" smtClean="0"/>
              <a:t>一台主机上可运行多进程</a:t>
            </a:r>
            <a:r>
              <a:rPr lang="en-US" altLang="zh-CN" sz="2000" smtClean="0"/>
              <a:t>,</a:t>
            </a:r>
            <a:r>
              <a:rPr lang="zh-CN" altLang="en-US" sz="2000" smtClean="0"/>
              <a:t> 需加一</a:t>
            </a:r>
            <a:r>
              <a:rPr lang="zh-CN" altLang="en-US" sz="2000" smtClean="0">
                <a:solidFill>
                  <a:srgbClr val="FF0000"/>
                </a:solidFill>
              </a:rPr>
              <a:t>多路开关层</a:t>
            </a:r>
            <a:r>
              <a:rPr lang="en-US" altLang="zh-CN" sz="2000" smtClean="0"/>
              <a:t>,</a:t>
            </a:r>
            <a:r>
              <a:rPr lang="zh-CN" altLang="en-US" sz="2000" smtClean="0"/>
              <a:t>区别它们并共享网络</a:t>
            </a:r>
          </a:p>
          <a:p>
            <a:pPr>
              <a:lnSpc>
                <a:spcPct val="90000"/>
              </a:lnSpc>
              <a:defRPr/>
            </a:pPr>
            <a:r>
              <a:rPr lang="zh-CN" altLang="en-US" sz="2400" smtClean="0"/>
              <a:t>传输层协议</a:t>
            </a:r>
            <a:endParaRPr lang="en-US" altLang="zh-CN" sz="2400" smtClean="0"/>
          </a:p>
          <a:p>
            <a:pPr lvl="1">
              <a:lnSpc>
                <a:spcPct val="90000"/>
              </a:lnSpc>
              <a:defRPr/>
            </a:pPr>
            <a:r>
              <a:rPr lang="en-US" altLang="zh-CN" sz="2000" smtClean="0"/>
              <a:t>best-effort</a:t>
            </a:r>
            <a:r>
              <a:rPr lang="zh-CN" altLang="en-US" sz="2000" smtClean="0"/>
              <a:t>未加任何功能</a:t>
            </a:r>
            <a:r>
              <a:rPr lang="en-US" altLang="zh-CN" sz="2000" smtClean="0"/>
              <a:t>.</a:t>
            </a:r>
            <a:r>
              <a:rPr lang="zh-CN" altLang="en-US" sz="2000" smtClean="0"/>
              <a:t>如</a:t>
            </a:r>
            <a:r>
              <a:rPr lang="en-US" altLang="zh-CN" sz="2000" smtClean="0"/>
              <a:t>User Datagram Protocol-UDP</a:t>
            </a:r>
          </a:p>
          <a:p>
            <a:pPr>
              <a:lnSpc>
                <a:spcPct val="85000"/>
              </a:lnSpc>
              <a:defRPr/>
            </a:pPr>
            <a:r>
              <a:rPr lang="en-US" sz="2400" smtClean="0"/>
              <a:t>UDP:</a:t>
            </a:r>
          </a:p>
          <a:p>
            <a:pPr lvl="1">
              <a:lnSpc>
                <a:spcPct val="85000"/>
              </a:lnSpc>
              <a:defRPr/>
            </a:pPr>
            <a:r>
              <a:rPr lang="zh-CN" altLang="en-US" sz="2000" smtClean="0"/>
              <a:t>最小</a:t>
            </a:r>
            <a:r>
              <a:rPr lang="en-US" altLang="zh-CN" sz="2000" smtClean="0"/>
              <a:t>/</a:t>
            </a:r>
            <a:r>
              <a:rPr lang="zh-CN" altLang="en-US" sz="2000" smtClean="0"/>
              <a:t>简单分路协议</a:t>
            </a:r>
            <a:endParaRPr lang="en-US" sz="2000" smtClean="0">
              <a:solidFill>
                <a:srgbClr val="FF0000"/>
              </a:solidFill>
            </a:endParaRPr>
          </a:p>
          <a:p>
            <a:pPr lvl="1">
              <a:lnSpc>
                <a:spcPct val="85000"/>
              </a:lnSpc>
              <a:defRPr/>
            </a:pPr>
            <a:r>
              <a:rPr lang="en-US" sz="2000" smtClean="0">
                <a:solidFill>
                  <a:srgbClr val="FF0000"/>
                </a:solidFill>
              </a:rPr>
              <a:t>just</a:t>
            </a:r>
            <a:r>
              <a:rPr lang="en-US" sz="2000" smtClean="0"/>
              <a:t> port numbers, and an optional checksum</a:t>
            </a:r>
          </a:p>
          <a:p>
            <a:pPr lvl="1">
              <a:lnSpc>
                <a:spcPct val="85000"/>
              </a:lnSpc>
              <a:defRPr/>
            </a:pPr>
            <a:r>
              <a:rPr lang="en-US" sz="2000" smtClean="0">
                <a:solidFill>
                  <a:srgbClr val="FF0000"/>
                </a:solidFill>
              </a:rPr>
              <a:t>no </a:t>
            </a:r>
            <a:r>
              <a:rPr lang="en-US" sz="2000" smtClean="0"/>
              <a:t>flow control, </a:t>
            </a:r>
            <a:r>
              <a:rPr lang="en-US" sz="2000" smtClean="0">
                <a:solidFill>
                  <a:srgbClr val="FF0000"/>
                </a:solidFill>
              </a:rPr>
              <a:t>no</a:t>
            </a:r>
            <a:r>
              <a:rPr lang="en-US" sz="2000" smtClean="0"/>
              <a:t> congestion control, </a:t>
            </a:r>
            <a:r>
              <a:rPr lang="en-US" sz="2000" smtClean="0">
                <a:solidFill>
                  <a:srgbClr val="FF0000"/>
                </a:solidFill>
              </a:rPr>
              <a:t>no</a:t>
            </a:r>
            <a:r>
              <a:rPr lang="en-US" sz="2000" smtClean="0"/>
              <a:t> reliability or ordering</a:t>
            </a:r>
            <a:endParaRPr lang="en-US" altLang="zh-CN" sz="2000" smtClean="0"/>
          </a:p>
        </p:txBody>
      </p:sp>
    </p:spTree>
  </p:cSld>
  <p:clrMapOvr>
    <a:masterClrMapping/>
  </p:clrMapOvr>
  <p:transition spd="med">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灯片编号占位符 5"/>
          <p:cNvSpPr>
            <a:spLocks noGrp="1"/>
          </p:cNvSpPr>
          <p:nvPr>
            <p:ph type="sldNum" sz="quarter" idx="11"/>
          </p:nvPr>
        </p:nvSpPr>
        <p:spPr/>
        <p:txBody>
          <a:bodyPr/>
          <a:lstStyle/>
          <a:p>
            <a:pPr>
              <a:defRPr/>
            </a:pPr>
            <a:fld id="{0941CE5C-902E-418F-B7C2-B2BAF3A17969}" type="slidenum">
              <a:rPr lang="en-US" altLang="zh-CN"/>
              <a:pPr>
                <a:defRPr/>
              </a:pPr>
              <a:t>4</a:t>
            </a:fld>
            <a:endParaRPr lang="en-US" altLang="zh-CN"/>
          </a:p>
        </p:txBody>
      </p:sp>
      <p:sp>
        <p:nvSpPr>
          <p:cNvPr id="845826" name="Rectangle 2"/>
          <p:cNvSpPr>
            <a:spLocks noGrp="1" noChangeArrowheads="1"/>
          </p:cNvSpPr>
          <p:nvPr>
            <p:ph type="body" idx="1"/>
          </p:nvPr>
        </p:nvSpPr>
        <p:spPr>
          <a:xfrm>
            <a:off x="179388" y="188913"/>
            <a:ext cx="5184775" cy="3240087"/>
          </a:xfrm>
        </p:spPr>
        <p:txBody>
          <a:bodyPr/>
          <a:lstStyle/>
          <a:p>
            <a:pPr>
              <a:lnSpc>
                <a:spcPct val="90000"/>
              </a:lnSpc>
              <a:defRPr/>
            </a:pPr>
            <a:r>
              <a:rPr lang="zh-CN" altLang="en-US" sz="2400" smtClean="0"/>
              <a:t>直通转发（</a:t>
            </a:r>
            <a:r>
              <a:rPr lang="en-US" altLang="zh-CN" sz="2400" smtClean="0"/>
              <a:t>cut-through</a:t>
            </a:r>
            <a:r>
              <a:rPr lang="zh-CN" altLang="en-US" sz="2400" smtClean="0"/>
              <a:t>）：</a:t>
            </a:r>
          </a:p>
          <a:p>
            <a:pPr lvl="1">
              <a:lnSpc>
                <a:spcPct val="90000"/>
              </a:lnSpc>
              <a:buClr>
                <a:schemeClr val="tx2"/>
              </a:buClr>
              <a:buSzPct val="75000"/>
              <a:buFont typeface="Wingdings" pitchFamily="2" charset="2"/>
              <a:buChar char="Ø"/>
              <a:defRPr/>
            </a:pPr>
            <a:r>
              <a:rPr lang="zh-CN" altLang="en-US" sz="2000" smtClean="0"/>
              <a:t>交换机检测到</a:t>
            </a:r>
            <a:r>
              <a:rPr lang="zh-CN" altLang="en-US" sz="2000" smtClean="0">
                <a:solidFill>
                  <a:schemeClr val="hlink"/>
                </a:solidFill>
                <a:effectLst>
                  <a:outerShdw blurRad="38100" dist="38100" dir="2700000" algn="tl">
                    <a:srgbClr val="000000"/>
                  </a:outerShdw>
                </a:effectLst>
              </a:rPr>
              <a:t>目标地址后即转发帧</a:t>
            </a:r>
          </a:p>
          <a:p>
            <a:pPr lvl="1">
              <a:lnSpc>
                <a:spcPct val="90000"/>
              </a:lnSpc>
              <a:buClr>
                <a:schemeClr val="tx2"/>
              </a:buClr>
              <a:buSzPct val="75000"/>
              <a:buFont typeface="Wingdings" pitchFamily="2" charset="2"/>
              <a:buChar char="Ø"/>
              <a:defRPr/>
            </a:pPr>
            <a:r>
              <a:rPr lang="zh-CN" altLang="en-US" sz="2000" smtClean="0"/>
              <a:t>优点－转发延迟小；缺点－错误率高</a:t>
            </a:r>
          </a:p>
          <a:p>
            <a:pPr>
              <a:lnSpc>
                <a:spcPct val="90000"/>
              </a:lnSpc>
              <a:defRPr/>
            </a:pPr>
            <a:r>
              <a:rPr lang="zh-CN" altLang="en-US" sz="2400" smtClean="0"/>
              <a:t>存贮转发</a:t>
            </a:r>
            <a:r>
              <a:rPr lang="en-US" altLang="zh-CN" sz="2400" smtClean="0"/>
              <a:t>(store and forword)</a:t>
            </a:r>
          </a:p>
          <a:p>
            <a:pPr lvl="1">
              <a:lnSpc>
                <a:spcPct val="90000"/>
              </a:lnSpc>
              <a:buClr>
                <a:schemeClr val="tx2"/>
              </a:buClr>
              <a:buSzPct val="75000"/>
              <a:buFont typeface="Wingdings" pitchFamily="2" charset="2"/>
              <a:buChar char="Ø"/>
              <a:defRPr/>
            </a:pPr>
            <a:r>
              <a:rPr lang="zh-CN" altLang="en-US" sz="2000" smtClean="0">
                <a:solidFill>
                  <a:schemeClr val="hlink"/>
                </a:solidFill>
                <a:effectLst>
                  <a:outerShdw blurRad="38100" dist="38100" dir="2700000" algn="tl">
                    <a:srgbClr val="000000"/>
                  </a:outerShdw>
                </a:effectLst>
              </a:rPr>
              <a:t>完整地收到帧</a:t>
            </a:r>
            <a:r>
              <a:rPr lang="zh-CN" altLang="en-US" sz="2000" smtClean="0"/>
              <a:t>并检查无错后才转发</a:t>
            </a:r>
          </a:p>
          <a:p>
            <a:pPr lvl="1">
              <a:lnSpc>
                <a:spcPct val="90000"/>
              </a:lnSpc>
              <a:buClr>
                <a:schemeClr val="tx2"/>
              </a:buClr>
              <a:buSzPct val="75000"/>
              <a:buFont typeface="Wingdings" pitchFamily="2" charset="2"/>
              <a:buChar char="Ø"/>
              <a:defRPr/>
            </a:pPr>
            <a:r>
              <a:rPr lang="zh-CN" altLang="en-US" sz="2000" smtClean="0"/>
              <a:t>优点－错误率低；缺点－转发延迟大</a:t>
            </a:r>
          </a:p>
          <a:p>
            <a:pPr>
              <a:lnSpc>
                <a:spcPct val="90000"/>
              </a:lnSpc>
              <a:defRPr/>
            </a:pPr>
            <a:r>
              <a:rPr lang="zh-CN" altLang="en-US" sz="2400" smtClean="0"/>
              <a:t>广播域与冲突域</a:t>
            </a:r>
          </a:p>
          <a:p>
            <a:pPr lvl="1">
              <a:lnSpc>
                <a:spcPct val="90000"/>
              </a:lnSpc>
              <a:buClr>
                <a:schemeClr val="tx2"/>
              </a:buClr>
              <a:buSzPct val="75000"/>
              <a:buFont typeface="Wingdings" pitchFamily="2" charset="2"/>
              <a:buChar char="Ø"/>
              <a:defRPr/>
            </a:pPr>
            <a:r>
              <a:rPr lang="zh-CN" altLang="en-US" sz="2000" smtClean="0"/>
              <a:t>同时</a:t>
            </a:r>
            <a:r>
              <a:rPr lang="zh-CN" altLang="en-US" sz="2000" smtClean="0">
                <a:solidFill>
                  <a:schemeClr val="hlink"/>
                </a:solidFill>
                <a:effectLst>
                  <a:outerShdw blurRad="38100" dist="38100" dir="2700000" algn="tl">
                    <a:srgbClr val="000000"/>
                  </a:outerShdw>
                </a:effectLst>
              </a:rPr>
              <a:t>共享同一广播帧</a:t>
            </a:r>
            <a:r>
              <a:rPr lang="zh-CN" altLang="en-US" sz="2000" smtClean="0"/>
              <a:t>的计算机子网</a:t>
            </a:r>
          </a:p>
          <a:p>
            <a:pPr lvl="1">
              <a:lnSpc>
                <a:spcPct val="90000"/>
              </a:lnSpc>
              <a:buClr>
                <a:schemeClr val="tx2"/>
              </a:buClr>
              <a:buSzPct val="75000"/>
              <a:buFont typeface="Wingdings" pitchFamily="2" charset="2"/>
              <a:buChar char="Ø"/>
              <a:defRPr/>
            </a:pPr>
            <a:r>
              <a:rPr lang="zh-CN" altLang="en-US" sz="2000" smtClean="0"/>
              <a:t>同时</a:t>
            </a:r>
            <a:r>
              <a:rPr lang="zh-CN" altLang="en-US" sz="2000" smtClean="0">
                <a:solidFill>
                  <a:schemeClr val="hlink"/>
                </a:solidFill>
                <a:effectLst>
                  <a:outerShdw blurRad="38100" dist="38100" dir="2700000" algn="tl">
                    <a:srgbClr val="000000"/>
                  </a:outerShdw>
                </a:effectLst>
              </a:rPr>
              <a:t>共享同一传播媒体</a:t>
            </a:r>
            <a:r>
              <a:rPr lang="zh-CN" altLang="en-US" sz="2000" smtClean="0"/>
              <a:t>的计算机子网</a:t>
            </a:r>
          </a:p>
        </p:txBody>
      </p:sp>
      <p:grpSp>
        <p:nvGrpSpPr>
          <p:cNvPr id="1034" name="Group 3"/>
          <p:cNvGrpSpPr>
            <a:grpSpLocks/>
          </p:cNvGrpSpPr>
          <p:nvPr/>
        </p:nvGrpSpPr>
        <p:grpSpPr bwMode="auto">
          <a:xfrm>
            <a:off x="5214938" y="71438"/>
            <a:ext cx="1785937" cy="1714500"/>
            <a:chOff x="657" y="1434"/>
            <a:chExt cx="1543" cy="1679"/>
          </a:xfrm>
        </p:grpSpPr>
        <p:sp>
          <p:nvSpPr>
            <p:cNvPr id="1141" name="Line 4"/>
            <p:cNvSpPr>
              <a:spLocks noChangeShapeType="1"/>
            </p:cNvSpPr>
            <p:nvPr/>
          </p:nvSpPr>
          <p:spPr bwMode="auto">
            <a:xfrm flipH="1" flipV="1">
              <a:off x="1379" y="1915"/>
              <a:ext cx="16" cy="520"/>
            </a:xfrm>
            <a:prstGeom prst="line">
              <a:avLst/>
            </a:prstGeom>
            <a:noFill/>
            <a:ln w="18485">
              <a:solidFill>
                <a:srgbClr val="000000"/>
              </a:solidFill>
              <a:round/>
              <a:headEnd/>
              <a:tailEnd/>
            </a:ln>
          </p:spPr>
          <p:txBody>
            <a:bodyPr/>
            <a:lstStyle/>
            <a:p>
              <a:endParaRPr lang="zh-CN" altLang="en-US"/>
            </a:p>
          </p:txBody>
        </p:sp>
        <p:sp>
          <p:nvSpPr>
            <p:cNvPr id="1142" name="Line 5"/>
            <p:cNvSpPr>
              <a:spLocks noChangeShapeType="1"/>
            </p:cNvSpPr>
            <p:nvPr/>
          </p:nvSpPr>
          <p:spPr bwMode="auto">
            <a:xfrm flipV="1">
              <a:off x="1027" y="1923"/>
              <a:ext cx="275" cy="512"/>
            </a:xfrm>
            <a:prstGeom prst="line">
              <a:avLst/>
            </a:prstGeom>
            <a:noFill/>
            <a:ln w="18485">
              <a:solidFill>
                <a:srgbClr val="000000"/>
              </a:solidFill>
              <a:round/>
              <a:headEnd/>
              <a:tailEnd/>
            </a:ln>
          </p:spPr>
          <p:txBody>
            <a:bodyPr/>
            <a:lstStyle/>
            <a:p>
              <a:endParaRPr lang="zh-CN" altLang="en-US"/>
            </a:p>
          </p:txBody>
        </p:sp>
        <p:sp>
          <p:nvSpPr>
            <p:cNvPr id="1143" name="Line 6"/>
            <p:cNvSpPr>
              <a:spLocks noChangeShapeType="1"/>
            </p:cNvSpPr>
            <p:nvPr/>
          </p:nvSpPr>
          <p:spPr bwMode="auto">
            <a:xfrm flipH="1" flipV="1">
              <a:off x="1535" y="1935"/>
              <a:ext cx="258" cy="529"/>
            </a:xfrm>
            <a:prstGeom prst="line">
              <a:avLst/>
            </a:prstGeom>
            <a:noFill/>
            <a:ln w="18485">
              <a:solidFill>
                <a:srgbClr val="000000"/>
              </a:solidFill>
              <a:round/>
              <a:headEnd/>
              <a:tailEnd/>
            </a:ln>
          </p:spPr>
          <p:txBody>
            <a:bodyPr/>
            <a:lstStyle/>
            <a:p>
              <a:endParaRPr lang="zh-CN" altLang="en-US"/>
            </a:p>
          </p:txBody>
        </p:sp>
        <p:sp>
          <p:nvSpPr>
            <p:cNvPr id="1144" name="Text Box 7"/>
            <p:cNvSpPr txBox="1">
              <a:spLocks noChangeArrowheads="1"/>
            </p:cNvSpPr>
            <p:nvPr/>
          </p:nvSpPr>
          <p:spPr bwMode="auto">
            <a:xfrm>
              <a:off x="1292" y="1434"/>
              <a:ext cx="454" cy="219"/>
            </a:xfrm>
            <a:prstGeom prst="rect">
              <a:avLst/>
            </a:prstGeom>
            <a:noFill/>
            <a:ln w="9525">
              <a:noFill/>
              <a:miter lim="800000"/>
              <a:headEnd/>
              <a:tailEnd/>
            </a:ln>
          </p:spPr>
          <p:txBody>
            <a:bodyPr lIns="0" tIns="0" rIns="0" bIns="0"/>
            <a:lstStyle/>
            <a:p>
              <a:pPr defTabSz="442913">
                <a:buClr>
                  <a:srgbClr val="808080"/>
                </a:buClr>
                <a:buSzPct val="90000"/>
                <a:buFont typeface="Monotype Sorts" pitchFamily="2" charset="2"/>
                <a:buNone/>
              </a:pPr>
              <a:r>
                <a:rPr lang="en-US" altLang="zh-CN" sz="1200">
                  <a:solidFill>
                    <a:schemeClr val="hlink"/>
                  </a:solidFill>
                  <a:latin typeface="Arial" pitchFamily="34" charset="0"/>
                  <a:cs typeface="Arial" pitchFamily="34" charset="0"/>
                </a:rPr>
                <a:t>Hub</a:t>
              </a:r>
            </a:p>
          </p:txBody>
        </p:sp>
        <p:sp>
          <p:nvSpPr>
            <p:cNvPr id="1145" name="Oval 8"/>
            <p:cNvSpPr>
              <a:spLocks noChangeArrowheads="1"/>
            </p:cNvSpPr>
            <p:nvPr/>
          </p:nvSpPr>
          <p:spPr bwMode="auto">
            <a:xfrm>
              <a:off x="657" y="1661"/>
              <a:ext cx="1543" cy="1452"/>
            </a:xfrm>
            <a:prstGeom prst="ellipse">
              <a:avLst/>
            </a:prstGeom>
            <a:noFill/>
            <a:ln w="18485">
              <a:solidFill>
                <a:srgbClr val="000000"/>
              </a:solidFill>
              <a:round/>
              <a:headEnd/>
              <a:tailEnd/>
            </a:ln>
          </p:spPr>
          <p:txBody>
            <a:bodyPr wrap="none" anchor="ctr"/>
            <a:lstStyle/>
            <a:p>
              <a:pPr eaLnBrk="0" hangingPunct="0"/>
              <a:endParaRPr lang="zh-CN" altLang="en-US" sz="1200">
                <a:ea typeface="黑体" pitchFamily="49" charset="-122"/>
              </a:endParaRPr>
            </a:p>
          </p:txBody>
        </p:sp>
        <p:sp>
          <p:nvSpPr>
            <p:cNvPr id="1146" name="Text Box 9"/>
            <p:cNvSpPr txBox="1">
              <a:spLocks noChangeArrowheads="1"/>
            </p:cNvSpPr>
            <p:nvPr/>
          </p:nvSpPr>
          <p:spPr bwMode="auto">
            <a:xfrm>
              <a:off x="884" y="2704"/>
              <a:ext cx="1019" cy="163"/>
            </a:xfrm>
            <a:prstGeom prst="rect">
              <a:avLst/>
            </a:prstGeom>
            <a:noFill/>
            <a:ln w="9525">
              <a:noFill/>
              <a:miter lim="800000"/>
              <a:headEnd/>
              <a:tailEnd/>
            </a:ln>
          </p:spPr>
          <p:txBody>
            <a:bodyPr lIns="0" tIns="0" rIns="0" bIns="0"/>
            <a:lstStyle/>
            <a:p>
              <a:pPr defTabSz="442913">
                <a:buClr>
                  <a:srgbClr val="808080"/>
                </a:buClr>
                <a:buSzPct val="90000"/>
                <a:buFont typeface="Monotype Sorts" pitchFamily="2" charset="2"/>
                <a:buNone/>
              </a:pPr>
              <a:r>
                <a:rPr lang="zh-CN" altLang="en-US" sz="1200" b="1" i="1">
                  <a:solidFill>
                    <a:srgbClr val="333399"/>
                  </a:solidFill>
                  <a:latin typeface="Arial" pitchFamily="34" charset="0"/>
                  <a:ea typeface="黑体" pitchFamily="49" charset="-122"/>
                  <a:cs typeface="Arial" pitchFamily="34" charset="0"/>
                </a:rPr>
                <a:t>冲突域＝广播域</a:t>
              </a:r>
            </a:p>
          </p:txBody>
        </p:sp>
        <p:grpSp>
          <p:nvGrpSpPr>
            <p:cNvPr id="1147" name="Group 10"/>
            <p:cNvGrpSpPr>
              <a:grpSpLocks/>
            </p:cNvGrpSpPr>
            <p:nvPr/>
          </p:nvGrpSpPr>
          <p:grpSpPr bwMode="auto">
            <a:xfrm>
              <a:off x="864" y="2368"/>
              <a:ext cx="308" cy="339"/>
              <a:chOff x="4896" y="1968"/>
              <a:chExt cx="672" cy="651"/>
            </a:xfrm>
          </p:grpSpPr>
          <p:pic>
            <p:nvPicPr>
              <p:cNvPr id="1233" name="Picture 11" descr="整套电脑-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graphicFrame>
            <p:nvGraphicFramePr>
              <p:cNvPr id="1031" name="Object 12"/>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1110" name="BMP 图象" r:id="rId4" imgW="5714286" imgH="3933333" progId="PBrush">
                      <p:embed/>
                    </p:oleObj>
                  </mc:Choice>
                  <mc:Fallback>
                    <p:oleObj name="BMP 图象" r:id="rId4" imgW="5714286" imgH="3933333" progId="PBrush">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xtLst>
                            <a:ext uri="{91240B29-F687-4F45-9708-019B960494DF}">
                              <a14:hiddenLine xmlns:a14="http://schemas.microsoft.com/office/drawing/2010/main" w="12700">
                                <a:solidFill>
                                  <a:srgbClr val="FF00FF"/>
                                </a:solidFill>
                                <a:miter lim="800000"/>
                                <a:headEnd/>
                                <a:tailEnd/>
                              </a14:hiddenLine>
                            </a:ext>
                          </a:extLst>
                        </p:spPr>
                      </p:pic>
                    </p:oleObj>
                  </mc:Fallback>
                </mc:AlternateContent>
              </a:graphicData>
            </a:graphic>
          </p:graphicFrame>
        </p:grpSp>
        <p:grpSp>
          <p:nvGrpSpPr>
            <p:cNvPr id="1148" name="Group 13"/>
            <p:cNvGrpSpPr>
              <a:grpSpLocks/>
            </p:cNvGrpSpPr>
            <p:nvPr/>
          </p:nvGrpSpPr>
          <p:grpSpPr bwMode="auto">
            <a:xfrm>
              <a:off x="1275" y="2368"/>
              <a:ext cx="309" cy="339"/>
              <a:chOff x="4896" y="1968"/>
              <a:chExt cx="672" cy="651"/>
            </a:xfrm>
          </p:grpSpPr>
          <p:pic>
            <p:nvPicPr>
              <p:cNvPr id="1232" name="Picture 14" descr="整套电脑-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graphicFrame>
            <p:nvGraphicFramePr>
              <p:cNvPr id="1030" name="Object 15"/>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1111" name="BMP 图象" r:id="rId6" imgW="5714286" imgH="3933333" progId="PBrush">
                      <p:embed/>
                    </p:oleObj>
                  </mc:Choice>
                  <mc:Fallback>
                    <p:oleObj name="BMP 图象" r:id="rId6" imgW="5714286" imgH="3933333" progId="PBrush">
                      <p:embed/>
                      <p:pic>
                        <p:nvPicPr>
                          <p:cNvPr id="0"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xtLst>
                            <a:ext uri="{91240B29-F687-4F45-9708-019B960494DF}">
                              <a14:hiddenLine xmlns:a14="http://schemas.microsoft.com/office/drawing/2010/main" w="12700">
                                <a:solidFill>
                                  <a:srgbClr val="FF00FF"/>
                                </a:solidFill>
                                <a:miter lim="800000"/>
                                <a:headEnd/>
                                <a:tailEnd/>
                              </a14:hiddenLine>
                            </a:ext>
                          </a:extLst>
                        </p:spPr>
                      </p:pic>
                    </p:oleObj>
                  </mc:Fallback>
                </mc:AlternateContent>
              </a:graphicData>
            </a:graphic>
          </p:graphicFrame>
        </p:grpSp>
        <p:grpSp>
          <p:nvGrpSpPr>
            <p:cNvPr id="1149" name="Group 16"/>
            <p:cNvGrpSpPr>
              <a:grpSpLocks/>
            </p:cNvGrpSpPr>
            <p:nvPr/>
          </p:nvGrpSpPr>
          <p:grpSpPr bwMode="auto">
            <a:xfrm>
              <a:off x="1653" y="2368"/>
              <a:ext cx="308" cy="339"/>
              <a:chOff x="4896" y="1968"/>
              <a:chExt cx="672" cy="651"/>
            </a:xfrm>
          </p:grpSpPr>
          <p:pic>
            <p:nvPicPr>
              <p:cNvPr id="1231" name="Picture 17" descr="整套电脑-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graphicFrame>
            <p:nvGraphicFramePr>
              <p:cNvPr id="1029" name="Object 18"/>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1112" name="BMP 图象" r:id="rId7" imgW="5714286" imgH="3933333" progId="PBrush">
                      <p:embed/>
                    </p:oleObj>
                  </mc:Choice>
                  <mc:Fallback>
                    <p:oleObj name="BMP 图象" r:id="rId7" imgW="5714286" imgH="3933333" progId="PBrush">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xtLst>
                            <a:ext uri="{91240B29-F687-4F45-9708-019B960494DF}">
                              <a14:hiddenLine xmlns:a14="http://schemas.microsoft.com/office/drawing/2010/main" w="12700">
                                <a:solidFill>
                                  <a:srgbClr val="FF00FF"/>
                                </a:solidFill>
                                <a:miter lim="800000"/>
                                <a:headEnd/>
                                <a:tailEnd/>
                              </a14:hiddenLine>
                            </a:ext>
                          </a:extLst>
                        </p:spPr>
                      </p:pic>
                    </p:oleObj>
                  </mc:Fallback>
                </mc:AlternateContent>
              </a:graphicData>
            </a:graphic>
          </p:graphicFrame>
        </p:grpSp>
        <p:grpSp>
          <p:nvGrpSpPr>
            <p:cNvPr id="1150" name="Group 19"/>
            <p:cNvGrpSpPr>
              <a:grpSpLocks/>
            </p:cNvGrpSpPr>
            <p:nvPr/>
          </p:nvGrpSpPr>
          <p:grpSpPr bwMode="auto">
            <a:xfrm>
              <a:off x="1111" y="1752"/>
              <a:ext cx="591" cy="227"/>
              <a:chOff x="4204" y="1779"/>
              <a:chExt cx="591" cy="113"/>
            </a:xfrm>
          </p:grpSpPr>
          <p:grpSp>
            <p:nvGrpSpPr>
              <p:cNvPr id="1151" name="Group 20"/>
              <p:cNvGrpSpPr>
                <a:grpSpLocks/>
              </p:cNvGrpSpPr>
              <p:nvPr/>
            </p:nvGrpSpPr>
            <p:grpSpPr bwMode="auto">
              <a:xfrm>
                <a:off x="4204" y="1779"/>
                <a:ext cx="591" cy="113"/>
                <a:chOff x="4204" y="1779"/>
                <a:chExt cx="591" cy="113"/>
              </a:xfrm>
            </p:grpSpPr>
            <p:sp>
              <p:nvSpPr>
                <p:cNvPr id="1228" name="Freeform 21"/>
                <p:cNvSpPr>
                  <a:spLocks/>
                </p:cNvSpPr>
                <p:nvPr/>
              </p:nvSpPr>
              <p:spPr bwMode="auto">
                <a:xfrm>
                  <a:off x="4204" y="1782"/>
                  <a:ext cx="589" cy="58"/>
                </a:xfrm>
                <a:custGeom>
                  <a:avLst/>
                  <a:gdLst>
                    <a:gd name="T0" fmla="*/ 0 w 589"/>
                    <a:gd name="T1" fmla="*/ 56 h 58"/>
                    <a:gd name="T2" fmla="*/ 62 w 589"/>
                    <a:gd name="T3" fmla="*/ 0 h 58"/>
                    <a:gd name="T4" fmla="*/ 588 w 589"/>
                    <a:gd name="T5" fmla="*/ 0 h 58"/>
                    <a:gd name="T6" fmla="*/ 527 w 589"/>
                    <a:gd name="T7" fmla="*/ 57 h 58"/>
                    <a:gd name="T8" fmla="*/ 0 w 589"/>
                    <a:gd name="T9" fmla="*/ 56 h 58"/>
                    <a:gd name="T10" fmla="*/ 0 60000 65536"/>
                    <a:gd name="T11" fmla="*/ 0 60000 65536"/>
                    <a:gd name="T12" fmla="*/ 0 60000 65536"/>
                    <a:gd name="T13" fmla="*/ 0 60000 65536"/>
                    <a:gd name="T14" fmla="*/ 0 60000 65536"/>
                    <a:gd name="T15" fmla="*/ 0 w 589"/>
                    <a:gd name="T16" fmla="*/ 0 h 58"/>
                    <a:gd name="T17" fmla="*/ 589 w 589"/>
                    <a:gd name="T18" fmla="*/ 58 h 58"/>
                  </a:gdLst>
                  <a:ahLst/>
                  <a:cxnLst>
                    <a:cxn ang="T10">
                      <a:pos x="T0" y="T1"/>
                    </a:cxn>
                    <a:cxn ang="T11">
                      <a:pos x="T2" y="T3"/>
                    </a:cxn>
                    <a:cxn ang="T12">
                      <a:pos x="T4" y="T5"/>
                    </a:cxn>
                    <a:cxn ang="T13">
                      <a:pos x="T6" y="T7"/>
                    </a:cxn>
                    <a:cxn ang="T14">
                      <a:pos x="T8" y="T9"/>
                    </a:cxn>
                  </a:cxnLst>
                  <a:rect l="T15" t="T16" r="T17" b="T18"/>
                  <a:pathLst>
                    <a:path w="589" h="58">
                      <a:moveTo>
                        <a:pt x="0" y="56"/>
                      </a:moveTo>
                      <a:lnTo>
                        <a:pt x="62" y="0"/>
                      </a:lnTo>
                      <a:lnTo>
                        <a:pt x="588" y="0"/>
                      </a:lnTo>
                      <a:lnTo>
                        <a:pt x="527" y="57"/>
                      </a:lnTo>
                      <a:lnTo>
                        <a:pt x="0" y="56"/>
                      </a:lnTo>
                    </a:path>
                  </a:pathLst>
                </a:custGeom>
                <a:solidFill>
                  <a:srgbClr val="6F7999"/>
                </a:solidFill>
                <a:ln w="9525" cap="rnd">
                  <a:noFill/>
                  <a:round/>
                  <a:headEnd/>
                  <a:tailEnd/>
                </a:ln>
              </p:spPr>
              <p:txBody>
                <a:bodyPr/>
                <a:lstStyle/>
                <a:p>
                  <a:endParaRPr lang="zh-CN" altLang="en-US"/>
                </a:p>
              </p:txBody>
            </p:sp>
            <p:sp>
              <p:nvSpPr>
                <p:cNvPr id="1229" name="Freeform 22"/>
                <p:cNvSpPr>
                  <a:spLocks/>
                </p:cNvSpPr>
                <p:nvPr/>
              </p:nvSpPr>
              <p:spPr bwMode="auto">
                <a:xfrm>
                  <a:off x="4205" y="1839"/>
                  <a:ext cx="528" cy="53"/>
                </a:xfrm>
                <a:custGeom>
                  <a:avLst/>
                  <a:gdLst>
                    <a:gd name="T0" fmla="*/ 0 w 528"/>
                    <a:gd name="T1" fmla="*/ 52 h 53"/>
                    <a:gd name="T2" fmla="*/ 0 w 528"/>
                    <a:gd name="T3" fmla="*/ 0 h 53"/>
                    <a:gd name="T4" fmla="*/ 527 w 528"/>
                    <a:gd name="T5" fmla="*/ 0 h 53"/>
                    <a:gd name="T6" fmla="*/ 527 w 528"/>
                    <a:gd name="T7" fmla="*/ 52 h 53"/>
                    <a:gd name="T8" fmla="*/ 0 w 528"/>
                    <a:gd name="T9" fmla="*/ 52 h 53"/>
                    <a:gd name="T10" fmla="*/ 0 60000 65536"/>
                    <a:gd name="T11" fmla="*/ 0 60000 65536"/>
                    <a:gd name="T12" fmla="*/ 0 60000 65536"/>
                    <a:gd name="T13" fmla="*/ 0 60000 65536"/>
                    <a:gd name="T14" fmla="*/ 0 60000 65536"/>
                    <a:gd name="T15" fmla="*/ 0 w 528"/>
                    <a:gd name="T16" fmla="*/ 0 h 53"/>
                    <a:gd name="T17" fmla="*/ 528 w 528"/>
                    <a:gd name="T18" fmla="*/ 53 h 53"/>
                  </a:gdLst>
                  <a:ahLst/>
                  <a:cxnLst>
                    <a:cxn ang="T10">
                      <a:pos x="T0" y="T1"/>
                    </a:cxn>
                    <a:cxn ang="T11">
                      <a:pos x="T2" y="T3"/>
                    </a:cxn>
                    <a:cxn ang="T12">
                      <a:pos x="T4" y="T5"/>
                    </a:cxn>
                    <a:cxn ang="T13">
                      <a:pos x="T6" y="T7"/>
                    </a:cxn>
                    <a:cxn ang="T14">
                      <a:pos x="T8" y="T9"/>
                    </a:cxn>
                  </a:cxnLst>
                  <a:rect l="T15" t="T16" r="T17" b="T18"/>
                  <a:pathLst>
                    <a:path w="528" h="53">
                      <a:moveTo>
                        <a:pt x="0" y="52"/>
                      </a:moveTo>
                      <a:lnTo>
                        <a:pt x="0" y="0"/>
                      </a:lnTo>
                      <a:lnTo>
                        <a:pt x="527" y="0"/>
                      </a:lnTo>
                      <a:lnTo>
                        <a:pt x="527" y="52"/>
                      </a:lnTo>
                      <a:lnTo>
                        <a:pt x="0" y="52"/>
                      </a:lnTo>
                    </a:path>
                  </a:pathLst>
                </a:custGeom>
                <a:solidFill>
                  <a:srgbClr val="475162"/>
                </a:solidFill>
                <a:ln w="9525" cap="rnd">
                  <a:noFill/>
                  <a:round/>
                  <a:headEnd/>
                  <a:tailEnd/>
                </a:ln>
              </p:spPr>
              <p:txBody>
                <a:bodyPr/>
                <a:lstStyle/>
                <a:p>
                  <a:endParaRPr lang="zh-CN" altLang="en-US"/>
                </a:p>
              </p:txBody>
            </p:sp>
            <p:sp>
              <p:nvSpPr>
                <p:cNvPr id="1230" name="Freeform 23"/>
                <p:cNvSpPr>
                  <a:spLocks/>
                </p:cNvSpPr>
                <p:nvPr/>
              </p:nvSpPr>
              <p:spPr bwMode="auto">
                <a:xfrm>
                  <a:off x="4733" y="1779"/>
                  <a:ext cx="62" cy="110"/>
                </a:xfrm>
                <a:custGeom>
                  <a:avLst/>
                  <a:gdLst>
                    <a:gd name="T0" fmla="*/ 0 w 62"/>
                    <a:gd name="T1" fmla="*/ 61 h 110"/>
                    <a:gd name="T2" fmla="*/ 0 w 62"/>
                    <a:gd name="T3" fmla="*/ 109 h 110"/>
                    <a:gd name="T4" fmla="*/ 61 w 62"/>
                    <a:gd name="T5" fmla="*/ 49 h 110"/>
                    <a:gd name="T6" fmla="*/ 61 w 62"/>
                    <a:gd name="T7" fmla="*/ 0 h 110"/>
                    <a:gd name="T8" fmla="*/ 0 w 62"/>
                    <a:gd name="T9" fmla="*/ 61 h 110"/>
                    <a:gd name="T10" fmla="*/ 0 60000 65536"/>
                    <a:gd name="T11" fmla="*/ 0 60000 65536"/>
                    <a:gd name="T12" fmla="*/ 0 60000 65536"/>
                    <a:gd name="T13" fmla="*/ 0 60000 65536"/>
                    <a:gd name="T14" fmla="*/ 0 60000 65536"/>
                    <a:gd name="T15" fmla="*/ 0 w 62"/>
                    <a:gd name="T16" fmla="*/ 0 h 110"/>
                    <a:gd name="T17" fmla="*/ 62 w 62"/>
                    <a:gd name="T18" fmla="*/ 110 h 110"/>
                  </a:gdLst>
                  <a:ahLst/>
                  <a:cxnLst>
                    <a:cxn ang="T10">
                      <a:pos x="T0" y="T1"/>
                    </a:cxn>
                    <a:cxn ang="T11">
                      <a:pos x="T2" y="T3"/>
                    </a:cxn>
                    <a:cxn ang="T12">
                      <a:pos x="T4" y="T5"/>
                    </a:cxn>
                    <a:cxn ang="T13">
                      <a:pos x="T6" y="T7"/>
                    </a:cxn>
                    <a:cxn ang="T14">
                      <a:pos x="T8" y="T9"/>
                    </a:cxn>
                  </a:cxnLst>
                  <a:rect l="T15" t="T16" r="T17" b="T18"/>
                  <a:pathLst>
                    <a:path w="62" h="110">
                      <a:moveTo>
                        <a:pt x="0" y="61"/>
                      </a:moveTo>
                      <a:lnTo>
                        <a:pt x="0" y="109"/>
                      </a:lnTo>
                      <a:lnTo>
                        <a:pt x="61" y="49"/>
                      </a:lnTo>
                      <a:lnTo>
                        <a:pt x="61" y="0"/>
                      </a:lnTo>
                      <a:lnTo>
                        <a:pt x="0" y="61"/>
                      </a:lnTo>
                    </a:path>
                  </a:pathLst>
                </a:custGeom>
                <a:solidFill>
                  <a:srgbClr val="232E42"/>
                </a:solidFill>
                <a:ln w="9525" cap="rnd">
                  <a:noFill/>
                  <a:round/>
                  <a:headEnd/>
                  <a:tailEnd/>
                </a:ln>
              </p:spPr>
              <p:txBody>
                <a:bodyPr/>
                <a:lstStyle/>
                <a:p>
                  <a:endParaRPr lang="zh-CN" altLang="en-US"/>
                </a:p>
              </p:txBody>
            </p:sp>
          </p:grpSp>
          <p:grpSp>
            <p:nvGrpSpPr>
              <p:cNvPr id="1152" name="Group 24"/>
              <p:cNvGrpSpPr>
                <a:grpSpLocks/>
              </p:cNvGrpSpPr>
              <p:nvPr/>
            </p:nvGrpSpPr>
            <p:grpSpPr bwMode="auto">
              <a:xfrm>
                <a:off x="4238" y="1854"/>
                <a:ext cx="476" cy="33"/>
                <a:chOff x="4238" y="1854"/>
                <a:chExt cx="476" cy="33"/>
              </a:xfrm>
            </p:grpSpPr>
            <p:grpSp>
              <p:nvGrpSpPr>
                <p:cNvPr id="1153" name="Group 25"/>
                <p:cNvGrpSpPr>
                  <a:grpSpLocks/>
                </p:cNvGrpSpPr>
                <p:nvPr/>
              </p:nvGrpSpPr>
              <p:grpSpPr bwMode="auto">
                <a:xfrm>
                  <a:off x="4413" y="1860"/>
                  <a:ext cx="198" cy="19"/>
                  <a:chOff x="4413" y="1860"/>
                  <a:chExt cx="198" cy="19"/>
                </a:xfrm>
              </p:grpSpPr>
              <p:grpSp>
                <p:nvGrpSpPr>
                  <p:cNvPr id="1212" name="Group 26"/>
                  <p:cNvGrpSpPr>
                    <a:grpSpLocks/>
                  </p:cNvGrpSpPr>
                  <p:nvPr/>
                </p:nvGrpSpPr>
                <p:grpSpPr bwMode="auto">
                  <a:xfrm>
                    <a:off x="4413" y="1860"/>
                    <a:ext cx="99" cy="19"/>
                    <a:chOff x="4413" y="1860"/>
                    <a:chExt cx="99" cy="19"/>
                  </a:xfrm>
                </p:grpSpPr>
                <p:sp>
                  <p:nvSpPr>
                    <p:cNvPr id="1221" name="Freeform 27"/>
                    <p:cNvSpPr>
                      <a:spLocks/>
                    </p:cNvSpPr>
                    <p:nvPr/>
                  </p:nvSpPr>
                  <p:spPr bwMode="auto">
                    <a:xfrm>
                      <a:off x="4413" y="1860"/>
                      <a:ext cx="98" cy="17"/>
                    </a:xfrm>
                    <a:custGeom>
                      <a:avLst/>
                      <a:gdLst>
                        <a:gd name="T0" fmla="*/ 0 w 98"/>
                        <a:gd name="T1" fmla="*/ 16 h 17"/>
                        <a:gd name="T2" fmla="*/ 97 w 98"/>
                        <a:gd name="T3" fmla="*/ 16 h 17"/>
                        <a:gd name="T4" fmla="*/ 97 w 98"/>
                        <a:gd name="T5" fmla="*/ 0 h 17"/>
                        <a:gd name="T6" fmla="*/ 0 w 98"/>
                        <a:gd name="T7" fmla="*/ 0 h 17"/>
                        <a:gd name="T8" fmla="*/ 0 w 98"/>
                        <a:gd name="T9" fmla="*/ 16 h 17"/>
                        <a:gd name="T10" fmla="*/ 0 60000 65536"/>
                        <a:gd name="T11" fmla="*/ 0 60000 65536"/>
                        <a:gd name="T12" fmla="*/ 0 60000 65536"/>
                        <a:gd name="T13" fmla="*/ 0 60000 65536"/>
                        <a:gd name="T14" fmla="*/ 0 60000 65536"/>
                        <a:gd name="T15" fmla="*/ 0 w 98"/>
                        <a:gd name="T16" fmla="*/ 0 h 17"/>
                        <a:gd name="T17" fmla="*/ 98 w 98"/>
                        <a:gd name="T18" fmla="*/ 17 h 17"/>
                      </a:gdLst>
                      <a:ahLst/>
                      <a:cxnLst>
                        <a:cxn ang="T10">
                          <a:pos x="T0" y="T1"/>
                        </a:cxn>
                        <a:cxn ang="T11">
                          <a:pos x="T2" y="T3"/>
                        </a:cxn>
                        <a:cxn ang="T12">
                          <a:pos x="T4" y="T5"/>
                        </a:cxn>
                        <a:cxn ang="T13">
                          <a:pos x="T6" y="T7"/>
                        </a:cxn>
                        <a:cxn ang="T14">
                          <a:pos x="T8" y="T9"/>
                        </a:cxn>
                      </a:cxnLst>
                      <a:rect l="T15" t="T16" r="T17" b="T18"/>
                      <a:pathLst>
                        <a:path w="98" h="17">
                          <a:moveTo>
                            <a:pt x="0" y="16"/>
                          </a:moveTo>
                          <a:lnTo>
                            <a:pt x="97" y="16"/>
                          </a:lnTo>
                          <a:lnTo>
                            <a:pt x="97" y="0"/>
                          </a:lnTo>
                          <a:lnTo>
                            <a:pt x="0" y="0"/>
                          </a:lnTo>
                          <a:lnTo>
                            <a:pt x="0" y="16"/>
                          </a:lnTo>
                        </a:path>
                      </a:pathLst>
                    </a:custGeom>
                    <a:gradFill rotWithShape="0">
                      <a:gsLst>
                        <a:gs pos="0">
                          <a:srgbClr val="999999"/>
                        </a:gs>
                        <a:gs pos="50000">
                          <a:srgbClr val="FFFFFF"/>
                        </a:gs>
                        <a:gs pos="100000">
                          <a:srgbClr val="999999"/>
                        </a:gs>
                      </a:gsLst>
                      <a:lin ang="2700000" scaled="1"/>
                    </a:gradFill>
                    <a:ln w="12700" cap="rnd">
                      <a:solidFill>
                        <a:srgbClr val="000000"/>
                      </a:solidFill>
                      <a:round/>
                      <a:headEnd/>
                      <a:tailEnd/>
                    </a:ln>
                  </p:spPr>
                  <p:txBody>
                    <a:bodyPr/>
                    <a:lstStyle/>
                    <a:p>
                      <a:endParaRPr lang="zh-CN" altLang="en-US"/>
                    </a:p>
                  </p:txBody>
                </p:sp>
                <p:sp>
                  <p:nvSpPr>
                    <p:cNvPr id="1222" name="Freeform 28"/>
                    <p:cNvSpPr>
                      <a:spLocks/>
                    </p:cNvSpPr>
                    <p:nvPr/>
                  </p:nvSpPr>
                  <p:spPr bwMode="auto">
                    <a:xfrm>
                      <a:off x="4495" y="1862"/>
                      <a:ext cx="17" cy="17"/>
                    </a:xfrm>
                    <a:custGeom>
                      <a:avLst/>
                      <a:gdLst>
                        <a:gd name="T0" fmla="*/ 16 w 17"/>
                        <a:gd name="T1" fmla="*/ 0 h 17"/>
                        <a:gd name="T2" fmla="*/ 0 w 17"/>
                        <a:gd name="T3" fmla="*/ 0 h 17"/>
                        <a:gd name="T4" fmla="*/ 0 w 17"/>
                        <a:gd name="T5" fmla="*/ 8 h 17"/>
                        <a:gd name="T6" fmla="*/ 4 w 17"/>
                        <a:gd name="T7" fmla="*/ 8 h 17"/>
                        <a:gd name="T8" fmla="*/ 4 w 17"/>
                        <a:gd name="T9" fmla="*/ 12 h 17"/>
                        <a:gd name="T10" fmla="*/ 7 w 17"/>
                        <a:gd name="T11" fmla="*/ 12 h 17"/>
                        <a:gd name="T12" fmla="*/ 7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4" y="8"/>
                          </a:lnTo>
                          <a:lnTo>
                            <a:pt x="4" y="12"/>
                          </a:lnTo>
                          <a:lnTo>
                            <a:pt x="7" y="12"/>
                          </a:lnTo>
                          <a:lnTo>
                            <a:pt x="7"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23" name="Freeform 29"/>
                    <p:cNvSpPr>
                      <a:spLocks/>
                    </p:cNvSpPr>
                    <p:nvPr/>
                  </p:nvSpPr>
                  <p:spPr bwMode="auto">
                    <a:xfrm>
                      <a:off x="4479"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24" name="Freeform 30"/>
                    <p:cNvSpPr>
                      <a:spLocks/>
                    </p:cNvSpPr>
                    <p:nvPr/>
                  </p:nvSpPr>
                  <p:spPr bwMode="auto">
                    <a:xfrm>
                      <a:off x="4462"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25" name="Freeform 31"/>
                    <p:cNvSpPr>
                      <a:spLocks/>
                    </p:cNvSpPr>
                    <p:nvPr/>
                  </p:nvSpPr>
                  <p:spPr bwMode="auto">
                    <a:xfrm>
                      <a:off x="4446"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26" name="Freeform 32"/>
                    <p:cNvSpPr>
                      <a:spLocks/>
                    </p:cNvSpPr>
                    <p:nvPr/>
                  </p:nvSpPr>
                  <p:spPr bwMode="auto">
                    <a:xfrm>
                      <a:off x="4432"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27" name="Freeform 33"/>
                    <p:cNvSpPr>
                      <a:spLocks/>
                    </p:cNvSpPr>
                    <p:nvPr/>
                  </p:nvSpPr>
                  <p:spPr bwMode="auto">
                    <a:xfrm>
                      <a:off x="4415"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7 w 17"/>
                        <a:gd name="T11" fmla="*/ 12 h 17"/>
                        <a:gd name="T12" fmla="*/ 7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7" y="12"/>
                          </a:lnTo>
                          <a:lnTo>
                            <a:pt x="7"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grpSp>
              <p:grpSp>
                <p:nvGrpSpPr>
                  <p:cNvPr id="1213" name="Group 34"/>
                  <p:cNvGrpSpPr>
                    <a:grpSpLocks/>
                  </p:cNvGrpSpPr>
                  <p:nvPr/>
                </p:nvGrpSpPr>
                <p:grpSpPr bwMode="auto">
                  <a:xfrm>
                    <a:off x="4512" y="1860"/>
                    <a:ext cx="99" cy="19"/>
                    <a:chOff x="4512" y="1860"/>
                    <a:chExt cx="99" cy="19"/>
                  </a:xfrm>
                </p:grpSpPr>
                <p:sp>
                  <p:nvSpPr>
                    <p:cNvPr id="1214" name="Freeform 35"/>
                    <p:cNvSpPr>
                      <a:spLocks/>
                    </p:cNvSpPr>
                    <p:nvPr/>
                  </p:nvSpPr>
                  <p:spPr bwMode="auto">
                    <a:xfrm>
                      <a:off x="4512" y="1860"/>
                      <a:ext cx="99" cy="17"/>
                    </a:xfrm>
                    <a:custGeom>
                      <a:avLst/>
                      <a:gdLst>
                        <a:gd name="T0" fmla="*/ 0 w 99"/>
                        <a:gd name="T1" fmla="*/ 16 h 17"/>
                        <a:gd name="T2" fmla="*/ 98 w 99"/>
                        <a:gd name="T3" fmla="*/ 16 h 17"/>
                        <a:gd name="T4" fmla="*/ 98 w 99"/>
                        <a:gd name="T5" fmla="*/ 0 h 17"/>
                        <a:gd name="T6" fmla="*/ 0 w 99"/>
                        <a:gd name="T7" fmla="*/ 0 h 17"/>
                        <a:gd name="T8" fmla="*/ 0 w 99"/>
                        <a:gd name="T9" fmla="*/ 16 h 17"/>
                        <a:gd name="T10" fmla="*/ 0 60000 65536"/>
                        <a:gd name="T11" fmla="*/ 0 60000 65536"/>
                        <a:gd name="T12" fmla="*/ 0 60000 65536"/>
                        <a:gd name="T13" fmla="*/ 0 60000 65536"/>
                        <a:gd name="T14" fmla="*/ 0 60000 65536"/>
                        <a:gd name="T15" fmla="*/ 0 w 99"/>
                        <a:gd name="T16" fmla="*/ 0 h 17"/>
                        <a:gd name="T17" fmla="*/ 99 w 99"/>
                        <a:gd name="T18" fmla="*/ 17 h 17"/>
                      </a:gdLst>
                      <a:ahLst/>
                      <a:cxnLst>
                        <a:cxn ang="T10">
                          <a:pos x="T0" y="T1"/>
                        </a:cxn>
                        <a:cxn ang="T11">
                          <a:pos x="T2" y="T3"/>
                        </a:cxn>
                        <a:cxn ang="T12">
                          <a:pos x="T4" y="T5"/>
                        </a:cxn>
                        <a:cxn ang="T13">
                          <a:pos x="T6" y="T7"/>
                        </a:cxn>
                        <a:cxn ang="T14">
                          <a:pos x="T8" y="T9"/>
                        </a:cxn>
                      </a:cxnLst>
                      <a:rect l="T15" t="T16" r="T17" b="T18"/>
                      <a:pathLst>
                        <a:path w="99" h="17">
                          <a:moveTo>
                            <a:pt x="0" y="16"/>
                          </a:moveTo>
                          <a:lnTo>
                            <a:pt x="98" y="16"/>
                          </a:lnTo>
                          <a:lnTo>
                            <a:pt x="98" y="0"/>
                          </a:lnTo>
                          <a:lnTo>
                            <a:pt x="0" y="0"/>
                          </a:lnTo>
                          <a:lnTo>
                            <a:pt x="0" y="16"/>
                          </a:lnTo>
                        </a:path>
                      </a:pathLst>
                    </a:custGeom>
                    <a:gradFill rotWithShape="0">
                      <a:gsLst>
                        <a:gs pos="0">
                          <a:srgbClr val="999999"/>
                        </a:gs>
                        <a:gs pos="50000">
                          <a:srgbClr val="FFFFFF"/>
                        </a:gs>
                        <a:gs pos="100000">
                          <a:srgbClr val="999999"/>
                        </a:gs>
                      </a:gsLst>
                      <a:lin ang="2700000" scaled="1"/>
                    </a:gradFill>
                    <a:ln w="12700" cap="rnd">
                      <a:solidFill>
                        <a:srgbClr val="000000"/>
                      </a:solidFill>
                      <a:round/>
                      <a:headEnd/>
                      <a:tailEnd/>
                    </a:ln>
                  </p:spPr>
                  <p:txBody>
                    <a:bodyPr/>
                    <a:lstStyle/>
                    <a:p>
                      <a:endParaRPr lang="zh-CN" altLang="en-US"/>
                    </a:p>
                  </p:txBody>
                </p:sp>
                <p:sp>
                  <p:nvSpPr>
                    <p:cNvPr id="1215" name="Freeform 36"/>
                    <p:cNvSpPr>
                      <a:spLocks/>
                    </p:cNvSpPr>
                    <p:nvPr/>
                  </p:nvSpPr>
                  <p:spPr bwMode="auto">
                    <a:xfrm>
                      <a:off x="4594"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16" name="Freeform 37"/>
                    <p:cNvSpPr>
                      <a:spLocks/>
                    </p:cNvSpPr>
                    <p:nvPr/>
                  </p:nvSpPr>
                  <p:spPr bwMode="auto">
                    <a:xfrm>
                      <a:off x="4578"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17" name="Freeform 38"/>
                    <p:cNvSpPr>
                      <a:spLocks/>
                    </p:cNvSpPr>
                    <p:nvPr/>
                  </p:nvSpPr>
                  <p:spPr bwMode="auto">
                    <a:xfrm>
                      <a:off x="4563"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7 w 17"/>
                        <a:gd name="T11" fmla="*/ 12 h 17"/>
                        <a:gd name="T12" fmla="*/ 7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7" y="12"/>
                          </a:lnTo>
                          <a:lnTo>
                            <a:pt x="7"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18" name="Freeform 39"/>
                    <p:cNvSpPr>
                      <a:spLocks/>
                    </p:cNvSpPr>
                    <p:nvPr/>
                  </p:nvSpPr>
                  <p:spPr bwMode="auto">
                    <a:xfrm>
                      <a:off x="4547"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19" name="Freeform 40"/>
                    <p:cNvSpPr>
                      <a:spLocks/>
                    </p:cNvSpPr>
                    <p:nvPr/>
                  </p:nvSpPr>
                  <p:spPr bwMode="auto">
                    <a:xfrm>
                      <a:off x="4530"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10 w 17"/>
                        <a:gd name="T15" fmla="*/ 16 h 17"/>
                        <a:gd name="T16" fmla="*/ 10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10" y="16"/>
                          </a:lnTo>
                          <a:lnTo>
                            <a:pt x="10"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220" name="Freeform 41"/>
                    <p:cNvSpPr>
                      <a:spLocks/>
                    </p:cNvSpPr>
                    <p:nvPr/>
                  </p:nvSpPr>
                  <p:spPr bwMode="auto">
                    <a:xfrm>
                      <a:off x="4515" y="1862"/>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grpSp>
            </p:grpSp>
            <p:sp>
              <p:nvSpPr>
                <p:cNvPr id="1154" name="Oval 42"/>
                <p:cNvSpPr>
                  <a:spLocks noChangeArrowheads="1"/>
                </p:cNvSpPr>
                <p:nvPr/>
              </p:nvSpPr>
              <p:spPr bwMode="auto">
                <a:xfrm>
                  <a:off x="4329"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55" name="Oval 43"/>
                <p:cNvSpPr>
                  <a:spLocks noChangeArrowheads="1"/>
                </p:cNvSpPr>
                <p:nvPr/>
              </p:nvSpPr>
              <p:spPr bwMode="auto">
                <a:xfrm>
                  <a:off x="4335"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56" name="Oval 44"/>
                <p:cNvSpPr>
                  <a:spLocks noChangeArrowheads="1"/>
                </p:cNvSpPr>
                <p:nvPr/>
              </p:nvSpPr>
              <p:spPr bwMode="auto">
                <a:xfrm>
                  <a:off x="4340"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57" name="Oval 45"/>
                <p:cNvSpPr>
                  <a:spLocks noChangeArrowheads="1"/>
                </p:cNvSpPr>
                <p:nvPr/>
              </p:nvSpPr>
              <p:spPr bwMode="auto">
                <a:xfrm>
                  <a:off x="4347"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58" name="Oval 46"/>
                <p:cNvSpPr>
                  <a:spLocks noChangeArrowheads="1"/>
                </p:cNvSpPr>
                <p:nvPr/>
              </p:nvSpPr>
              <p:spPr bwMode="auto">
                <a:xfrm>
                  <a:off x="4352"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59" name="Oval 47"/>
                <p:cNvSpPr>
                  <a:spLocks noChangeArrowheads="1"/>
                </p:cNvSpPr>
                <p:nvPr/>
              </p:nvSpPr>
              <p:spPr bwMode="auto">
                <a:xfrm>
                  <a:off x="4359"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60" name="Oval 48"/>
                <p:cNvSpPr>
                  <a:spLocks noChangeArrowheads="1"/>
                </p:cNvSpPr>
                <p:nvPr/>
              </p:nvSpPr>
              <p:spPr bwMode="auto">
                <a:xfrm>
                  <a:off x="4366"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61" name="Oval 49"/>
                <p:cNvSpPr>
                  <a:spLocks noChangeArrowheads="1"/>
                </p:cNvSpPr>
                <p:nvPr/>
              </p:nvSpPr>
              <p:spPr bwMode="auto">
                <a:xfrm>
                  <a:off x="4371"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62" name="Oval 50"/>
                <p:cNvSpPr>
                  <a:spLocks noChangeArrowheads="1"/>
                </p:cNvSpPr>
                <p:nvPr/>
              </p:nvSpPr>
              <p:spPr bwMode="auto">
                <a:xfrm>
                  <a:off x="4377"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63" name="Oval 51"/>
                <p:cNvSpPr>
                  <a:spLocks noChangeArrowheads="1"/>
                </p:cNvSpPr>
                <p:nvPr/>
              </p:nvSpPr>
              <p:spPr bwMode="auto">
                <a:xfrm>
                  <a:off x="4383"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64" name="Oval 52"/>
                <p:cNvSpPr>
                  <a:spLocks noChangeArrowheads="1"/>
                </p:cNvSpPr>
                <p:nvPr/>
              </p:nvSpPr>
              <p:spPr bwMode="auto">
                <a:xfrm>
                  <a:off x="4388"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65" name="Oval 53"/>
                <p:cNvSpPr>
                  <a:spLocks noChangeArrowheads="1"/>
                </p:cNvSpPr>
                <p:nvPr/>
              </p:nvSpPr>
              <p:spPr bwMode="auto">
                <a:xfrm>
                  <a:off x="4396"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66" name="Oval 54"/>
                <p:cNvSpPr>
                  <a:spLocks noChangeArrowheads="1"/>
                </p:cNvSpPr>
                <p:nvPr/>
              </p:nvSpPr>
              <p:spPr bwMode="auto">
                <a:xfrm>
                  <a:off x="4335"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67" name="Oval 55"/>
                <p:cNvSpPr>
                  <a:spLocks noChangeArrowheads="1"/>
                </p:cNvSpPr>
                <p:nvPr/>
              </p:nvSpPr>
              <p:spPr bwMode="auto">
                <a:xfrm>
                  <a:off x="4340"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68" name="Oval 56"/>
                <p:cNvSpPr>
                  <a:spLocks noChangeArrowheads="1"/>
                </p:cNvSpPr>
                <p:nvPr/>
              </p:nvSpPr>
              <p:spPr bwMode="auto">
                <a:xfrm>
                  <a:off x="4347"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69" name="Oval 57"/>
                <p:cNvSpPr>
                  <a:spLocks noChangeArrowheads="1"/>
                </p:cNvSpPr>
                <p:nvPr/>
              </p:nvSpPr>
              <p:spPr bwMode="auto">
                <a:xfrm>
                  <a:off x="4352"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0" name="Oval 58"/>
                <p:cNvSpPr>
                  <a:spLocks noChangeArrowheads="1"/>
                </p:cNvSpPr>
                <p:nvPr/>
              </p:nvSpPr>
              <p:spPr bwMode="auto">
                <a:xfrm>
                  <a:off x="4359"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1" name="Oval 59"/>
                <p:cNvSpPr>
                  <a:spLocks noChangeArrowheads="1"/>
                </p:cNvSpPr>
                <p:nvPr/>
              </p:nvSpPr>
              <p:spPr bwMode="auto">
                <a:xfrm>
                  <a:off x="4366"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2" name="Oval 60"/>
                <p:cNvSpPr>
                  <a:spLocks noChangeArrowheads="1"/>
                </p:cNvSpPr>
                <p:nvPr/>
              </p:nvSpPr>
              <p:spPr bwMode="auto">
                <a:xfrm>
                  <a:off x="4371"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3" name="Oval 61"/>
                <p:cNvSpPr>
                  <a:spLocks noChangeArrowheads="1"/>
                </p:cNvSpPr>
                <p:nvPr/>
              </p:nvSpPr>
              <p:spPr bwMode="auto">
                <a:xfrm>
                  <a:off x="4377"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4" name="Oval 62"/>
                <p:cNvSpPr>
                  <a:spLocks noChangeArrowheads="1"/>
                </p:cNvSpPr>
                <p:nvPr/>
              </p:nvSpPr>
              <p:spPr bwMode="auto">
                <a:xfrm>
                  <a:off x="4383"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5" name="Oval 63"/>
                <p:cNvSpPr>
                  <a:spLocks noChangeArrowheads="1"/>
                </p:cNvSpPr>
                <p:nvPr/>
              </p:nvSpPr>
              <p:spPr bwMode="auto">
                <a:xfrm>
                  <a:off x="4388"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6" name="Oval 64"/>
                <p:cNvSpPr>
                  <a:spLocks noChangeArrowheads="1"/>
                </p:cNvSpPr>
                <p:nvPr/>
              </p:nvSpPr>
              <p:spPr bwMode="auto">
                <a:xfrm>
                  <a:off x="4396"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177" name="Oval 65"/>
                <p:cNvSpPr>
                  <a:spLocks noChangeArrowheads="1"/>
                </p:cNvSpPr>
                <p:nvPr/>
              </p:nvSpPr>
              <p:spPr bwMode="auto">
                <a:xfrm>
                  <a:off x="4329" y="1859"/>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grpSp>
              <p:nvGrpSpPr>
                <p:cNvPr id="1178" name="Group 66"/>
                <p:cNvGrpSpPr>
                  <a:grpSpLocks/>
                </p:cNvGrpSpPr>
                <p:nvPr/>
              </p:nvGrpSpPr>
              <p:grpSpPr bwMode="auto">
                <a:xfrm>
                  <a:off x="4329" y="1871"/>
                  <a:ext cx="83" cy="16"/>
                  <a:chOff x="4329" y="1871"/>
                  <a:chExt cx="83" cy="16"/>
                </a:xfrm>
              </p:grpSpPr>
              <p:sp>
                <p:nvSpPr>
                  <p:cNvPr id="1200" name="Oval 67"/>
                  <p:cNvSpPr>
                    <a:spLocks noChangeArrowheads="1"/>
                  </p:cNvSpPr>
                  <p:nvPr/>
                </p:nvSpPr>
                <p:spPr bwMode="auto">
                  <a:xfrm>
                    <a:off x="4377"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1" name="Oval 68"/>
                  <p:cNvSpPr>
                    <a:spLocks noChangeArrowheads="1"/>
                  </p:cNvSpPr>
                  <p:nvPr/>
                </p:nvSpPr>
                <p:spPr bwMode="auto">
                  <a:xfrm>
                    <a:off x="4383"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2" name="Oval 69"/>
                  <p:cNvSpPr>
                    <a:spLocks noChangeArrowheads="1"/>
                  </p:cNvSpPr>
                  <p:nvPr/>
                </p:nvSpPr>
                <p:spPr bwMode="auto">
                  <a:xfrm>
                    <a:off x="4388"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3" name="Oval 70"/>
                  <p:cNvSpPr>
                    <a:spLocks noChangeArrowheads="1"/>
                  </p:cNvSpPr>
                  <p:nvPr/>
                </p:nvSpPr>
                <p:spPr bwMode="auto">
                  <a:xfrm>
                    <a:off x="4396"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4" name="Oval 71"/>
                  <p:cNvSpPr>
                    <a:spLocks noChangeArrowheads="1"/>
                  </p:cNvSpPr>
                  <p:nvPr/>
                </p:nvSpPr>
                <p:spPr bwMode="auto">
                  <a:xfrm>
                    <a:off x="4329"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5" name="Oval 72"/>
                  <p:cNvSpPr>
                    <a:spLocks noChangeArrowheads="1"/>
                  </p:cNvSpPr>
                  <p:nvPr/>
                </p:nvSpPr>
                <p:spPr bwMode="auto">
                  <a:xfrm>
                    <a:off x="4335"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6" name="Oval 73"/>
                  <p:cNvSpPr>
                    <a:spLocks noChangeArrowheads="1"/>
                  </p:cNvSpPr>
                  <p:nvPr/>
                </p:nvSpPr>
                <p:spPr bwMode="auto">
                  <a:xfrm>
                    <a:off x="4340"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7" name="Oval 74"/>
                  <p:cNvSpPr>
                    <a:spLocks noChangeArrowheads="1"/>
                  </p:cNvSpPr>
                  <p:nvPr/>
                </p:nvSpPr>
                <p:spPr bwMode="auto">
                  <a:xfrm>
                    <a:off x="4347"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8" name="Oval 75"/>
                  <p:cNvSpPr>
                    <a:spLocks noChangeArrowheads="1"/>
                  </p:cNvSpPr>
                  <p:nvPr/>
                </p:nvSpPr>
                <p:spPr bwMode="auto">
                  <a:xfrm>
                    <a:off x="4352"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09" name="Oval 76"/>
                  <p:cNvSpPr>
                    <a:spLocks noChangeArrowheads="1"/>
                  </p:cNvSpPr>
                  <p:nvPr/>
                </p:nvSpPr>
                <p:spPr bwMode="auto">
                  <a:xfrm>
                    <a:off x="4359"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10" name="Oval 77"/>
                  <p:cNvSpPr>
                    <a:spLocks noChangeArrowheads="1"/>
                  </p:cNvSpPr>
                  <p:nvPr/>
                </p:nvSpPr>
                <p:spPr bwMode="auto">
                  <a:xfrm>
                    <a:off x="4366"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211" name="Oval 78"/>
                  <p:cNvSpPr>
                    <a:spLocks noChangeArrowheads="1"/>
                  </p:cNvSpPr>
                  <p:nvPr/>
                </p:nvSpPr>
                <p:spPr bwMode="auto">
                  <a:xfrm>
                    <a:off x="4371" y="1871"/>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grpSp>
            <p:sp>
              <p:nvSpPr>
                <p:cNvPr id="1179" name="Oval 79"/>
                <p:cNvSpPr>
                  <a:spLocks noChangeArrowheads="1"/>
                </p:cNvSpPr>
                <p:nvPr/>
              </p:nvSpPr>
              <p:spPr bwMode="auto">
                <a:xfrm>
                  <a:off x="4280"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80" name="Oval 80"/>
                <p:cNvSpPr>
                  <a:spLocks noChangeArrowheads="1"/>
                </p:cNvSpPr>
                <p:nvPr/>
              </p:nvSpPr>
              <p:spPr bwMode="auto">
                <a:xfrm>
                  <a:off x="4296"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81" name="Oval 81"/>
                <p:cNvSpPr>
                  <a:spLocks noChangeArrowheads="1"/>
                </p:cNvSpPr>
                <p:nvPr/>
              </p:nvSpPr>
              <p:spPr bwMode="auto">
                <a:xfrm>
                  <a:off x="4252"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82" name="Oval 82"/>
                <p:cNvSpPr>
                  <a:spLocks noChangeArrowheads="1"/>
                </p:cNvSpPr>
                <p:nvPr/>
              </p:nvSpPr>
              <p:spPr bwMode="auto">
                <a:xfrm>
                  <a:off x="4265"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83" name="Oval 83"/>
                <p:cNvSpPr>
                  <a:spLocks noChangeArrowheads="1"/>
                </p:cNvSpPr>
                <p:nvPr/>
              </p:nvSpPr>
              <p:spPr bwMode="auto">
                <a:xfrm>
                  <a:off x="4238" y="1866"/>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84" name="Freeform 84"/>
                <p:cNvSpPr>
                  <a:spLocks/>
                </p:cNvSpPr>
                <p:nvPr/>
              </p:nvSpPr>
              <p:spPr bwMode="auto">
                <a:xfrm>
                  <a:off x="4634" y="1867"/>
                  <a:ext cx="34" cy="17"/>
                </a:xfrm>
                <a:custGeom>
                  <a:avLst/>
                  <a:gdLst>
                    <a:gd name="T0" fmla="*/ 0 w 34"/>
                    <a:gd name="T1" fmla="*/ 16 h 17"/>
                    <a:gd name="T2" fmla="*/ 0 w 34"/>
                    <a:gd name="T3" fmla="*/ 0 h 17"/>
                    <a:gd name="T4" fmla="*/ 33 w 34"/>
                    <a:gd name="T5" fmla="*/ 0 h 17"/>
                    <a:gd name="T6" fmla="*/ 33 w 34"/>
                    <a:gd name="T7" fmla="*/ 16 h 17"/>
                    <a:gd name="T8" fmla="*/ 0 w 34"/>
                    <a:gd name="T9" fmla="*/ 16 h 17"/>
                    <a:gd name="T10" fmla="*/ 0 60000 65536"/>
                    <a:gd name="T11" fmla="*/ 0 60000 65536"/>
                    <a:gd name="T12" fmla="*/ 0 60000 65536"/>
                    <a:gd name="T13" fmla="*/ 0 60000 65536"/>
                    <a:gd name="T14" fmla="*/ 0 60000 65536"/>
                    <a:gd name="T15" fmla="*/ 0 w 34"/>
                    <a:gd name="T16" fmla="*/ 0 h 17"/>
                    <a:gd name="T17" fmla="*/ 34 w 34"/>
                    <a:gd name="T18" fmla="*/ 17 h 17"/>
                  </a:gdLst>
                  <a:ahLst/>
                  <a:cxnLst>
                    <a:cxn ang="T10">
                      <a:pos x="T0" y="T1"/>
                    </a:cxn>
                    <a:cxn ang="T11">
                      <a:pos x="T2" y="T3"/>
                    </a:cxn>
                    <a:cxn ang="T12">
                      <a:pos x="T4" y="T5"/>
                    </a:cxn>
                    <a:cxn ang="T13">
                      <a:pos x="T6" y="T7"/>
                    </a:cxn>
                    <a:cxn ang="T14">
                      <a:pos x="T8" y="T9"/>
                    </a:cxn>
                  </a:cxnLst>
                  <a:rect l="T15" t="T16" r="T17" b="T18"/>
                  <a:pathLst>
                    <a:path w="34" h="17">
                      <a:moveTo>
                        <a:pt x="0" y="16"/>
                      </a:moveTo>
                      <a:lnTo>
                        <a:pt x="0" y="0"/>
                      </a:lnTo>
                      <a:lnTo>
                        <a:pt x="33" y="0"/>
                      </a:lnTo>
                      <a:lnTo>
                        <a:pt x="33" y="16"/>
                      </a:lnTo>
                      <a:lnTo>
                        <a:pt x="0" y="16"/>
                      </a:lnTo>
                    </a:path>
                  </a:pathLst>
                </a:custGeom>
                <a:gradFill rotWithShape="0">
                  <a:gsLst>
                    <a:gs pos="0">
                      <a:srgbClr val="919191"/>
                    </a:gs>
                    <a:gs pos="50000">
                      <a:srgbClr val="A7A7A7"/>
                    </a:gs>
                    <a:gs pos="100000">
                      <a:srgbClr val="919191"/>
                    </a:gs>
                  </a:gsLst>
                  <a:lin ang="2700000" scaled="1"/>
                </a:gradFill>
                <a:ln w="12700" cap="rnd">
                  <a:solidFill>
                    <a:srgbClr val="000000"/>
                  </a:solidFill>
                  <a:round/>
                  <a:headEnd/>
                  <a:tailEnd/>
                </a:ln>
              </p:spPr>
              <p:txBody>
                <a:bodyPr/>
                <a:lstStyle/>
                <a:p>
                  <a:endParaRPr lang="zh-CN" altLang="en-US"/>
                </a:p>
              </p:txBody>
            </p:sp>
            <p:sp>
              <p:nvSpPr>
                <p:cNvPr id="1185" name="Oval 85"/>
                <p:cNvSpPr>
                  <a:spLocks noChangeArrowheads="1"/>
                </p:cNvSpPr>
                <p:nvPr/>
              </p:nvSpPr>
              <p:spPr bwMode="auto">
                <a:xfrm>
                  <a:off x="4635" y="1867"/>
                  <a:ext cx="16" cy="16"/>
                </a:xfrm>
                <a:prstGeom prst="ellipse">
                  <a:avLst/>
                </a:prstGeom>
                <a:solidFill>
                  <a:srgbClr val="000000"/>
                </a:solidFill>
                <a:ln w="9525">
                  <a:noFill/>
                  <a:round/>
                  <a:headEnd/>
                  <a:tailEnd/>
                </a:ln>
              </p:spPr>
              <p:txBody>
                <a:bodyPr anchor="ctr"/>
                <a:lstStyle/>
                <a:p>
                  <a:pPr eaLnBrk="0" hangingPunct="0"/>
                  <a:endParaRPr lang="zh-CN" altLang="en-US" sz="1200">
                    <a:ea typeface="黑体" pitchFamily="49" charset="-122"/>
                  </a:endParaRPr>
                </a:p>
              </p:txBody>
            </p:sp>
            <p:sp>
              <p:nvSpPr>
                <p:cNvPr id="1186" name="Oval 86"/>
                <p:cNvSpPr>
                  <a:spLocks noChangeArrowheads="1"/>
                </p:cNvSpPr>
                <p:nvPr/>
              </p:nvSpPr>
              <p:spPr bwMode="auto">
                <a:xfrm>
                  <a:off x="4662" y="1867"/>
                  <a:ext cx="16" cy="16"/>
                </a:xfrm>
                <a:prstGeom prst="ellipse">
                  <a:avLst/>
                </a:prstGeom>
                <a:solidFill>
                  <a:srgbClr val="000000"/>
                </a:solidFill>
                <a:ln w="9525">
                  <a:noFill/>
                  <a:round/>
                  <a:headEnd/>
                  <a:tailEnd/>
                </a:ln>
              </p:spPr>
              <p:txBody>
                <a:bodyPr anchor="ctr"/>
                <a:lstStyle/>
                <a:p>
                  <a:pPr eaLnBrk="0" hangingPunct="0"/>
                  <a:endParaRPr lang="zh-CN" altLang="en-US" sz="1200">
                    <a:ea typeface="黑体" pitchFamily="49" charset="-122"/>
                  </a:endParaRPr>
                </a:p>
              </p:txBody>
            </p:sp>
            <p:sp>
              <p:nvSpPr>
                <p:cNvPr id="1187" name="AutoShape 87"/>
                <p:cNvSpPr>
                  <a:spLocks noChangeArrowheads="1"/>
                </p:cNvSpPr>
                <p:nvPr/>
              </p:nvSpPr>
              <p:spPr bwMode="auto">
                <a:xfrm rot="10800000" flipH="1" flipV="1">
                  <a:off x="4645" y="1868"/>
                  <a:ext cx="11" cy="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964 w 21600"/>
                    <a:gd name="T13" fmla="*/ 2700 h 21600"/>
                    <a:gd name="T14" fmla="*/ 19636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295" y="21600"/>
                      </a:lnTo>
                      <a:lnTo>
                        <a:pt x="20305" y="21600"/>
                      </a:lnTo>
                      <a:lnTo>
                        <a:pt x="21600" y="0"/>
                      </a:lnTo>
                      <a:lnTo>
                        <a:pt x="0" y="0"/>
                      </a:lnTo>
                      <a:close/>
                    </a:path>
                  </a:pathLst>
                </a:custGeom>
                <a:solidFill>
                  <a:srgbClr val="333333"/>
                </a:solidFill>
                <a:ln w="12700">
                  <a:solidFill>
                    <a:srgbClr val="000000"/>
                  </a:solidFill>
                  <a:miter lim="800000"/>
                  <a:headEnd/>
                  <a:tailEnd/>
                </a:ln>
              </p:spPr>
              <p:txBody>
                <a:bodyPr anchor="ctr"/>
                <a:lstStyle/>
                <a:p>
                  <a:endParaRPr lang="zh-CN" altLang="en-US"/>
                </a:p>
              </p:txBody>
            </p:sp>
            <p:grpSp>
              <p:nvGrpSpPr>
                <p:cNvPr id="1188" name="Group 88"/>
                <p:cNvGrpSpPr>
                  <a:grpSpLocks/>
                </p:cNvGrpSpPr>
                <p:nvPr/>
              </p:nvGrpSpPr>
              <p:grpSpPr bwMode="auto">
                <a:xfrm>
                  <a:off x="4643" y="1867"/>
                  <a:ext cx="30" cy="16"/>
                  <a:chOff x="4643" y="1867"/>
                  <a:chExt cx="30" cy="16"/>
                </a:xfrm>
              </p:grpSpPr>
              <p:sp>
                <p:nvSpPr>
                  <p:cNvPr id="1195" name="Oval 89"/>
                  <p:cNvSpPr>
                    <a:spLocks noChangeArrowheads="1"/>
                  </p:cNvSpPr>
                  <p:nvPr/>
                </p:nvSpPr>
                <p:spPr bwMode="auto">
                  <a:xfrm>
                    <a:off x="4643" y="1867"/>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96" name="Oval 90"/>
                  <p:cNvSpPr>
                    <a:spLocks noChangeArrowheads="1"/>
                  </p:cNvSpPr>
                  <p:nvPr/>
                </p:nvSpPr>
                <p:spPr bwMode="auto">
                  <a:xfrm>
                    <a:off x="4647" y="1867"/>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97" name="Oval 91"/>
                  <p:cNvSpPr>
                    <a:spLocks noChangeArrowheads="1"/>
                  </p:cNvSpPr>
                  <p:nvPr/>
                </p:nvSpPr>
                <p:spPr bwMode="auto">
                  <a:xfrm>
                    <a:off x="4648" y="1867"/>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98" name="Oval 92"/>
                  <p:cNvSpPr>
                    <a:spLocks noChangeArrowheads="1"/>
                  </p:cNvSpPr>
                  <p:nvPr/>
                </p:nvSpPr>
                <p:spPr bwMode="auto">
                  <a:xfrm>
                    <a:off x="4653" y="1867"/>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99" name="Oval 93"/>
                  <p:cNvSpPr>
                    <a:spLocks noChangeArrowheads="1"/>
                  </p:cNvSpPr>
                  <p:nvPr/>
                </p:nvSpPr>
                <p:spPr bwMode="auto">
                  <a:xfrm>
                    <a:off x="4657" y="1867"/>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grpSp>
            <p:grpSp>
              <p:nvGrpSpPr>
                <p:cNvPr id="1189" name="Group 94"/>
                <p:cNvGrpSpPr>
                  <a:grpSpLocks/>
                </p:cNvGrpSpPr>
                <p:nvPr/>
              </p:nvGrpSpPr>
              <p:grpSpPr bwMode="auto">
                <a:xfrm>
                  <a:off x="4645" y="1871"/>
                  <a:ext cx="27" cy="16"/>
                  <a:chOff x="4645" y="1871"/>
                  <a:chExt cx="27" cy="16"/>
                </a:xfrm>
              </p:grpSpPr>
              <p:sp>
                <p:nvSpPr>
                  <p:cNvPr id="1191" name="Oval 95"/>
                  <p:cNvSpPr>
                    <a:spLocks noChangeArrowheads="1"/>
                  </p:cNvSpPr>
                  <p:nvPr/>
                </p:nvSpPr>
                <p:spPr bwMode="auto">
                  <a:xfrm>
                    <a:off x="4645" y="1871"/>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92" name="Oval 96"/>
                  <p:cNvSpPr>
                    <a:spLocks noChangeArrowheads="1"/>
                  </p:cNvSpPr>
                  <p:nvPr/>
                </p:nvSpPr>
                <p:spPr bwMode="auto">
                  <a:xfrm>
                    <a:off x="4648" y="1871"/>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93" name="Oval 97"/>
                  <p:cNvSpPr>
                    <a:spLocks noChangeArrowheads="1"/>
                  </p:cNvSpPr>
                  <p:nvPr/>
                </p:nvSpPr>
                <p:spPr bwMode="auto">
                  <a:xfrm>
                    <a:off x="4651" y="1871"/>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94" name="Oval 98"/>
                  <p:cNvSpPr>
                    <a:spLocks noChangeArrowheads="1"/>
                  </p:cNvSpPr>
                  <p:nvPr/>
                </p:nvSpPr>
                <p:spPr bwMode="auto">
                  <a:xfrm>
                    <a:off x="4656" y="1871"/>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grpSp>
            <p:sp>
              <p:nvSpPr>
                <p:cNvPr id="1190" name="Rectangle 99"/>
                <p:cNvSpPr>
                  <a:spLocks noChangeArrowheads="1"/>
                </p:cNvSpPr>
                <p:nvPr/>
              </p:nvSpPr>
              <p:spPr bwMode="auto">
                <a:xfrm rot="-2700000">
                  <a:off x="4696" y="1854"/>
                  <a:ext cx="18" cy="17"/>
                </a:xfrm>
                <a:prstGeom prst="rect">
                  <a:avLst/>
                </a:prstGeom>
                <a:solidFill>
                  <a:srgbClr val="FC0128"/>
                </a:solidFill>
                <a:ln w="9525">
                  <a:noFill/>
                  <a:miter lim="800000"/>
                  <a:headEnd/>
                  <a:tailEnd/>
                </a:ln>
              </p:spPr>
              <p:txBody>
                <a:bodyPr anchor="ctr"/>
                <a:lstStyle/>
                <a:p>
                  <a:pPr eaLnBrk="0" hangingPunct="0"/>
                  <a:endParaRPr lang="zh-CN" altLang="en-US" sz="1200">
                    <a:ea typeface="黑体" pitchFamily="49" charset="-122"/>
                  </a:endParaRPr>
                </a:p>
              </p:txBody>
            </p:sp>
          </p:grpSp>
        </p:grpSp>
      </p:grpSp>
      <p:grpSp>
        <p:nvGrpSpPr>
          <p:cNvPr id="1035" name="组合 7"/>
          <p:cNvGrpSpPr>
            <a:grpSpLocks/>
          </p:cNvGrpSpPr>
          <p:nvPr/>
        </p:nvGrpSpPr>
        <p:grpSpPr bwMode="auto">
          <a:xfrm>
            <a:off x="142875" y="3571875"/>
            <a:ext cx="4214813" cy="3157538"/>
            <a:chOff x="3786182" y="1857364"/>
            <a:chExt cx="4613486" cy="4362556"/>
          </a:xfrm>
        </p:grpSpPr>
        <p:pic>
          <p:nvPicPr>
            <p:cNvPr id="1139" name="Picture 2"/>
            <p:cNvPicPr>
              <a:picLocks noChangeAspect="1" noChangeArrowheads="1"/>
            </p:cNvPicPr>
            <p:nvPr/>
          </p:nvPicPr>
          <p:blipFill>
            <a:blip r:embed="rId8" cstate="print"/>
            <a:srcRect/>
            <a:stretch>
              <a:fillRect/>
            </a:stretch>
          </p:blipFill>
          <p:spPr bwMode="auto">
            <a:xfrm>
              <a:off x="3786182" y="1857364"/>
              <a:ext cx="4613486" cy="3243268"/>
            </a:xfrm>
            <a:prstGeom prst="rect">
              <a:avLst/>
            </a:prstGeom>
            <a:noFill/>
            <a:ln w="12700">
              <a:noFill/>
              <a:miter lim="800000"/>
              <a:headEnd/>
              <a:tailEnd/>
            </a:ln>
          </p:spPr>
        </p:pic>
        <p:sp>
          <p:nvSpPr>
            <p:cNvPr id="1140" name="TextBox 6"/>
            <p:cNvSpPr txBox="1">
              <a:spLocks noChangeArrowheads="1"/>
            </p:cNvSpPr>
            <p:nvPr/>
          </p:nvSpPr>
          <p:spPr bwMode="auto">
            <a:xfrm>
              <a:off x="4071934" y="5072074"/>
              <a:ext cx="4214842" cy="1147846"/>
            </a:xfrm>
            <a:prstGeom prst="rect">
              <a:avLst/>
            </a:prstGeom>
            <a:noFill/>
            <a:ln w="9525">
              <a:noFill/>
              <a:miter lim="800000"/>
              <a:headEnd/>
              <a:tailEnd/>
            </a:ln>
          </p:spPr>
          <p:txBody>
            <a:bodyPr>
              <a:spAutoFit/>
            </a:bodyPr>
            <a:lstStyle/>
            <a:p>
              <a:pPr eaLnBrk="0" hangingPunct="0"/>
              <a:r>
                <a:rPr lang="zh-CN" altLang="en-US" sz="1600">
                  <a:solidFill>
                    <a:srgbClr val="FF0000"/>
                  </a:solidFill>
                  <a:ea typeface="黑体" pitchFamily="49" charset="-122"/>
                </a:rPr>
                <a:t>广播域</a:t>
              </a:r>
              <a:r>
                <a:rPr lang="zh-CN" altLang="en-US" sz="1600">
                  <a:ea typeface="黑体" pitchFamily="49" charset="-122"/>
                </a:rPr>
                <a:t>：路由器或三层交换机的三层接口处于独立的广播域中，终端主机发出的广播帧终止在这些三层接口上</a:t>
              </a:r>
            </a:p>
          </p:txBody>
        </p:sp>
      </p:grpSp>
      <p:grpSp>
        <p:nvGrpSpPr>
          <p:cNvPr id="1036" name="组合 13"/>
          <p:cNvGrpSpPr>
            <a:grpSpLocks/>
          </p:cNvGrpSpPr>
          <p:nvPr/>
        </p:nvGrpSpPr>
        <p:grpSpPr bwMode="auto">
          <a:xfrm>
            <a:off x="4429125" y="3571875"/>
            <a:ext cx="4572000" cy="3141663"/>
            <a:chOff x="0" y="2714620"/>
            <a:chExt cx="5048015" cy="3723847"/>
          </a:xfrm>
        </p:grpSpPr>
        <p:pic>
          <p:nvPicPr>
            <p:cNvPr id="1137" name="Picture 4"/>
            <p:cNvPicPr>
              <a:picLocks noChangeAspect="1" noChangeArrowheads="1"/>
            </p:cNvPicPr>
            <p:nvPr/>
          </p:nvPicPr>
          <p:blipFill>
            <a:blip r:embed="rId9" cstate="print"/>
            <a:srcRect/>
            <a:stretch>
              <a:fillRect/>
            </a:stretch>
          </p:blipFill>
          <p:spPr bwMode="auto">
            <a:xfrm>
              <a:off x="0" y="2714620"/>
              <a:ext cx="5048015" cy="3214710"/>
            </a:xfrm>
            <a:prstGeom prst="rect">
              <a:avLst/>
            </a:prstGeom>
            <a:noFill/>
            <a:ln w="12700">
              <a:noFill/>
              <a:miter lim="800000"/>
              <a:headEnd/>
              <a:tailEnd/>
            </a:ln>
          </p:spPr>
        </p:pic>
        <p:sp>
          <p:nvSpPr>
            <p:cNvPr id="1138" name="TextBox 12"/>
            <p:cNvSpPr txBox="1">
              <a:spLocks noChangeArrowheads="1"/>
            </p:cNvSpPr>
            <p:nvPr/>
          </p:nvSpPr>
          <p:spPr bwMode="auto">
            <a:xfrm>
              <a:off x="357158" y="6000768"/>
              <a:ext cx="4286280" cy="437699"/>
            </a:xfrm>
            <a:prstGeom prst="rect">
              <a:avLst/>
            </a:prstGeom>
            <a:noFill/>
            <a:ln w="9525">
              <a:noFill/>
              <a:miter lim="800000"/>
              <a:headEnd/>
              <a:tailEnd/>
            </a:ln>
          </p:spPr>
          <p:txBody>
            <a:bodyPr>
              <a:spAutoFit/>
            </a:bodyPr>
            <a:lstStyle/>
            <a:p>
              <a:pPr eaLnBrk="0" hangingPunct="0"/>
              <a:r>
                <a:rPr lang="zh-CN" altLang="en-US">
                  <a:ea typeface="黑体" pitchFamily="49" charset="-122"/>
                </a:rPr>
                <a:t>交换以太网每个端口处于独立</a:t>
              </a:r>
              <a:r>
                <a:rPr lang="zh-CN" altLang="en-US">
                  <a:solidFill>
                    <a:srgbClr val="FF0000"/>
                  </a:solidFill>
                  <a:ea typeface="黑体" pitchFamily="49" charset="-122"/>
                </a:rPr>
                <a:t>冲突域</a:t>
              </a:r>
            </a:p>
          </p:txBody>
        </p:sp>
      </p:grpSp>
      <p:grpSp>
        <p:nvGrpSpPr>
          <p:cNvPr id="1037" name="Group 215"/>
          <p:cNvGrpSpPr>
            <a:grpSpLocks/>
          </p:cNvGrpSpPr>
          <p:nvPr/>
        </p:nvGrpSpPr>
        <p:grpSpPr bwMode="auto">
          <a:xfrm>
            <a:off x="6072188" y="1571625"/>
            <a:ext cx="3000375" cy="2000250"/>
            <a:chOff x="2653" y="2024"/>
            <a:chExt cx="2948" cy="2223"/>
          </a:xfrm>
        </p:grpSpPr>
        <p:sp>
          <p:nvSpPr>
            <p:cNvPr id="1038" name="Text Box 101"/>
            <p:cNvSpPr txBox="1">
              <a:spLocks noChangeArrowheads="1"/>
            </p:cNvSpPr>
            <p:nvPr/>
          </p:nvSpPr>
          <p:spPr bwMode="auto">
            <a:xfrm>
              <a:off x="3923" y="2069"/>
              <a:ext cx="681" cy="246"/>
            </a:xfrm>
            <a:prstGeom prst="rect">
              <a:avLst/>
            </a:prstGeom>
            <a:noFill/>
            <a:ln w="9525" algn="ctr">
              <a:noFill/>
              <a:miter lim="800000"/>
              <a:headEnd/>
              <a:tailEnd/>
            </a:ln>
          </p:spPr>
          <p:txBody>
            <a:bodyPr lIns="0" tIns="0" rIns="0" bIns="0"/>
            <a:lstStyle/>
            <a:p>
              <a:pPr defTabSz="442913">
                <a:buClr>
                  <a:srgbClr val="808080"/>
                </a:buClr>
                <a:buSzPct val="90000"/>
                <a:buFont typeface="Monotype Sorts" pitchFamily="2" charset="2"/>
                <a:buNone/>
              </a:pPr>
              <a:r>
                <a:rPr lang="en-US" altLang="zh-CN" sz="1200">
                  <a:solidFill>
                    <a:schemeClr val="hlink"/>
                  </a:solidFill>
                  <a:latin typeface="Arial" pitchFamily="34" charset="0"/>
                  <a:cs typeface="Arial" pitchFamily="34" charset="0"/>
                </a:rPr>
                <a:t>Switch</a:t>
              </a:r>
            </a:p>
          </p:txBody>
        </p:sp>
        <p:sp>
          <p:nvSpPr>
            <p:cNvPr id="1039" name="Line 102"/>
            <p:cNvSpPr>
              <a:spLocks noChangeShapeType="1"/>
            </p:cNvSpPr>
            <p:nvPr/>
          </p:nvSpPr>
          <p:spPr bwMode="auto">
            <a:xfrm flipV="1">
              <a:off x="3651" y="2459"/>
              <a:ext cx="373" cy="291"/>
            </a:xfrm>
            <a:prstGeom prst="line">
              <a:avLst/>
            </a:prstGeom>
            <a:noFill/>
            <a:ln w="18485">
              <a:solidFill>
                <a:srgbClr val="000000"/>
              </a:solidFill>
              <a:round/>
              <a:headEnd/>
              <a:tailEnd/>
            </a:ln>
          </p:spPr>
          <p:txBody>
            <a:bodyPr/>
            <a:lstStyle/>
            <a:p>
              <a:endParaRPr lang="zh-CN" altLang="en-US"/>
            </a:p>
          </p:txBody>
        </p:sp>
        <p:sp>
          <p:nvSpPr>
            <p:cNvPr id="1040" name="Line 103"/>
            <p:cNvSpPr>
              <a:spLocks noChangeShapeType="1"/>
            </p:cNvSpPr>
            <p:nvPr/>
          </p:nvSpPr>
          <p:spPr bwMode="auto">
            <a:xfrm flipH="1" flipV="1">
              <a:off x="4481" y="2428"/>
              <a:ext cx="404" cy="242"/>
            </a:xfrm>
            <a:prstGeom prst="line">
              <a:avLst/>
            </a:prstGeom>
            <a:noFill/>
            <a:ln w="18485">
              <a:solidFill>
                <a:srgbClr val="000000"/>
              </a:solidFill>
              <a:round/>
              <a:headEnd/>
              <a:tailEnd/>
            </a:ln>
          </p:spPr>
          <p:txBody>
            <a:bodyPr/>
            <a:lstStyle/>
            <a:p>
              <a:endParaRPr lang="zh-CN" altLang="en-US"/>
            </a:p>
          </p:txBody>
        </p:sp>
        <p:sp>
          <p:nvSpPr>
            <p:cNvPr id="1041" name="Oval 104"/>
            <p:cNvSpPr>
              <a:spLocks noChangeArrowheads="1"/>
            </p:cNvSpPr>
            <p:nvPr/>
          </p:nvSpPr>
          <p:spPr bwMode="auto">
            <a:xfrm>
              <a:off x="2835" y="2341"/>
              <a:ext cx="1154" cy="1150"/>
            </a:xfrm>
            <a:prstGeom prst="ellipse">
              <a:avLst/>
            </a:prstGeom>
            <a:noFill/>
            <a:ln w="18485">
              <a:solidFill>
                <a:srgbClr val="000000"/>
              </a:solidFill>
              <a:round/>
              <a:headEnd/>
              <a:tailEnd/>
            </a:ln>
          </p:spPr>
          <p:txBody>
            <a:bodyPr wrap="none" anchor="ctr"/>
            <a:lstStyle/>
            <a:p>
              <a:pPr eaLnBrk="0" hangingPunct="0"/>
              <a:endParaRPr lang="zh-CN" altLang="en-US" sz="1200">
                <a:ea typeface="黑体" pitchFamily="49" charset="-122"/>
              </a:endParaRPr>
            </a:p>
          </p:txBody>
        </p:sp>
        <p:sp>
          <p:nvSpPr>
            <p:cNvPr id="1042" name="Oval 105"/>
            <p:cNvSpPr>
              <a:spLocks noChangeArrowheads="1"/>
            </p:cNvSpPr>
            <p:nvPr/>
          </p:nvSpPr>
          <p:spPr bwMode="auto">
            <a:xfrm>
              <a:off x="4286" y="2523"/>
              <a:ext cx="1168" cy="1043"/>
            </a:xfrm>
            <a:prstGeom prst="ellipse">
              <a:avLst/>
            </a:prstGeom>
            <a:noFill/>
            <a:ln w="18485">
              <a:solidFill>
                <a:srgbClr val="000000"/>
              </a:solidFill>
              <a:round/>
              <a:headEnd/>
              <a:tailEnd/>
            </a:ln>
          </p:spPr>
          <p:txBody>
            <a:bodyPr wrap="none" anchor="ctr"/>
            <a:lstStyle/>
            <a:p>
              <a:pPr eaLnBrk="0" hangingPunct="0"/>
              <a:endParaRPr lang="zh-CN" altLang="en-US" sz="1200">
                <a:ea typeface="黑体" pitchFamily="49" charset="-122"/>
              </a:endParaRPr>
            </a:p>
          </p:txBody>
        </p:sp>
        <p:sp>
          <p:nvSpPr>
            <p:cNvPr id="1043" name="Text Box 106"/>
            <p:cNvSpPr txBox="1">
              <a:spLocks noChangeArrowheads="1"/>
            </p:cNvSpPr>
            <p:nvPr/>
          </p:nvSpPr>
          <p:spPr bwMode="auto">
            <a:xfrm>
              <a:off x="2880" y="2704"/>
              <a:ext cx="635" cy="227"/>
            </a:xfrm>
            <a:prstGeom prst="rect">
              <a:avLst/>
            </a:prstGeom>
            <a:noFill/>
            <a:ln w="9525">
              <a:noFill/>
              <a:miter lim="800000"/>
              <a:headEnd/>
              <a:tailEnd/>
            </a:ln>
          </p:spPr>
          <p:txBody>
            <a:bodyPr lIns="0" tIns="0" rIns="0" bIns="0"/>
            <a:lstStyle/>
            <a:p>
              <a:pPr defTabSz="442913">
                <a:buClr>
                  <a:srgbClr val="808080"/>
                </a:buClr>
                <a:buSzPct val="90000"/>
                <a:buFont typeface="Monotype Sorts" pitchFamily="2" charset="2"/>
                <a:buNone/>
              </a:pPr>
              <a:r>
                <a:rPr lang="zh-CN" altLang="en-US" sz="1200" b="1" i="1">
                  <a:solidFill>
                    <a:srgbClr val="333399"/>
                  </a:solidFill>
                  <a:latin typeface="Arial" pitchFamily="34" charset="0"/>
                  <a:ea typeface="黑体" pitchFamily="49" charset="-122"/>
                  <a:cs typeface="Arial" pitchFamily="34" charset="0"/>
                </a:rPr>
                <a:t>冲突域 </a:t>
              </a:r>
              <a:r>
                <a:rPr lang="en-US" altLang="zh-CN" sz="1200" b="1" i="1">
                  <a:solidFill>
                    <a:srgbClr val="333399"/>
                  </a:solidFill>
                  <a:latin typeface="Arial" pitchFamily="34" charset="0"/>
                  <a:ea typeface="黑体" pitchFamily="49" charset="-122"/>
                  <a:cs typeface="Arial" pitchFamily="34" charset="0"/>
                </a:rPr>
                <a:t>1</a:t>
              </a:r>
            </a:p>
          </p:txBody>
        </p:sp>
        <p:sp>
          <p:nvSpPr>
            <p:cNvPr id="1044" name="Text Box 107"/>
            <p:cNvSpPr txBox="1">
              <a:spLocks noChangeArrowheads="1"/>
            </p:cNvSpPr>
            <p:nvPr/>
          </p:nvSpPr>
          <p:spPr bwMode="auto">
            <a:xfrm>
              <a:off x="4409" y="3009"/>
              <a:ext cx="1101" cy="163"/>
            </a:xfrm>
            <a:prstGeom prst="rect">
              <a:avLst/>
            </a:prstGeom>
            <a:noFill/>
            <a:ln w="9525" algn="ctr">
              <a:noFill/>
              <a:miter lim="800000"/>
              <a:headEnd/>
              <a:tailEnd/>
            </a:ln>
          </p:spPr>
          <p:txBody>
            <a:bodyPr lIns="0" tIns="0" rIns="0" bIns="0"/>
            <a:lstStyle/>
            <a:p>
              <a:pPr defTabSz="442913">
                <a:buClr>
                  <a:srgbClr val="808080"/>
                </a:buClr>
                <a:buSzPct val="90000"/>
                <a:buFont typeface="Monotype Sorts" pitchFamily="2" charset="2"/>
                <a:buNone/>
              </a:pPr>
              <a:r>
                <a:rPr lang="zh-CN" altLang="en-US" sz="1200" b="1" i="1">
                  <a:solidFill>
                    <a:srgbClr val="333399"/>
                  </a:solidFill>
                  <a:latin typeface="Arial" pitchFamily="34" charset="0"/>
                  <a:ea typeface="黑体" pitchFamily="49" charset="-122"/>
                  <a:cs typeface="Arial" pitchFamily="34" charset="0"/>
                </a:rPr>
                <a:t>冲突域 </a:t>
              </a:r>
              <a:r>
                <a:rPr lang="en-US" altLang="zh-CN" sz="1200" b="1" i="1">
                  <a:solidFill>
                    <a:srgbClr val="333399"/>
                  </a:solidFill>
                  <a:latin typeface="Arial" pitchFamily="34" charset="0"/>
                  <a:ea typeface="黑体" pitchFamily="49" charset="-122"/>
                  <a:cs typeface="Arial" pitchFamily="34" charset="0"/>
                </a:rPr>
                <a:t>2</a:t>
              </a:r>
            </a:p>
          </p:txBody>
        </p:sp>
        <p:grpSp>
          <p:nvGrpSpPr>
            <p:cNvPr id="1045" name="Group 108"/>
            <p:cNvGrpSpPr>
              <a:grpSpLocks/>
            </p:cNvGrpSpPr>
            <p:nvPr/>
          </p:nvGrpSpPr>
          <p:grpSpPr bwMode="auto">
            <a:xfrm>
              <a:off x="3152" y="2977"/>
              <a:ext cx="273" cy="317"/>
              <a:chOff x="4896" y="1968"/>
              <a:chExt cx="672" cy="651"/>
            </a:xfrm>
          </p:grpSpPr>
          <p:pic>
            <p:nvPicPr>
              <p:cNvPr id="1136" name="Picture 109" descr="整套电脑-2"/>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graphicFrame>
            <p:nvGraphicFramePr>
              <p:cNvPr id="1028" name="Object 110"/>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1113" name="BMP 图象" r:id="rId11" imgW="5714286" imgH="3933333" progId="PBrush">
                      <p:embed/>
                    </p:oleObj>
                  </mc:Choice>
                  <mc:Fallback>
                    <p:oleObj name="BMP 图象" r:id="rId11" imgW="5714286" imgH="3933333" progId="PBrush">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xtLst>
                            <a:ext uri="{91240B29-F687-4F45-9708-019B960494DF}">
                              <a14:hiddenLine xmlns:a14="http://schemas.microsoft.com/office/drawing/2010/main" w="12700">
                                <a:solidFill>
                                  <a:srgbClr val="FF00FF"/>
                                </a:solidFill>
                                <a:miter lim="800000"/>
                                <a:headEnd/>
                                <a:tailEnd/>
                              </a14:hiddenLine>
                            </a:ext>
                          </a:extLst>
                        </p:spPr>
                      </p:pic>
                    </p:oleObj>
                  </mc:Fallback>
                </mc:AlternateContent>
              </a:graphicData>
            </a:graphic>
          </p:graphicFrame>
        </p:grpSp>
        <p:grpSp>
          <p:nvGrpSpPr>
            <p:cNvPr id="1046" name="Group 111"/>
            <p:cNvGrpSpPr>
              <a:grpSpLocks/>
            </p:cNvGrpSpPr>
            <p:nvPr/>
          </p:nvGrpSpPr>
          <p:grpSpPr bwMode="auto">
            <a:xfrm>
              <a:off x="4721" y="2664"/>
              <a:ext cx="309" cy="339"/>
              <a:chOff x="4896" y="1968"/>
              <a:chExt cx="672" cy="651"/>
            </a:xfrm>
          </p:grpSpPr>
          <p:pic>
            <p:nvPicPr>
              <p:cNvPr id="1135" name="Picture 112" descr="整套电脑-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graphicFrame>
            <p:nvGraphicFramePr>
              <p:cNvPr id="1027" name="Object 113"/>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1114" name="BMP 图象" r:id="rId13" imgW="5714286" imgH="3933333" progId="PBrush">
                      <p:embed/>
                    </p:oleObj>
                  </mc:Choice>
                  <mc:Fallback>
                    <p:oleObj name="BMP 图象" r:id="rId13" imgW="5714286" imgH="3933333" progId="PBrush">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xtLst>
                            <a:ext uri="{91240B29-F687-4F45-9708-019B960494DF}">
                              <a14:hiddenLine xmlns:a14="http://schemas.microsoft.com/office/drawing/2010/main" w="12700">
                                <a:solidFill>
                                  <a:srgbClr val="FF00FF"/>
                                </a:solidFill>
                                <a:miter lim="800000"/>
                                <a:headEnd/>
                                <a:tailEnd/>
                              </a14:hiddenLine>
                            </a:ext>
                          </a:extLst>
                        </p:spPr>
                      </p:pic>
                    </p:oleObj>
                  </mc:Fallback>
                </mc:AlternateContent>
              </a:graphicData>
            </a:graphic>
          </p:graphicFrame>
        </p:grpSp>
        <p:pic>
          <p:nvPicPr>
            <p:cNvPr id="1047" name="Picture 114" descr="4"/>
            <p:cNvPicPr>
              <a:picLocks noChangeAspect="1" noChangeArrowheads="1"/>
            </p:cNvPicPr>
            <p:nvPr/>
          </p:nvPicPr>
          <p:blipFill>
            <a:blip r:embed="rId14" cstate="print"/>
            <a:srcRect/>
            <a:stretch>
              <a:fillRect/>
            </a:stretch>
          </p:blipFill>
          <p:spPr bwMode="auto">
            <a:xfrm>
              <a:off x="3966" y="2243"/>
              <a:ext cx="549" cy="358"/>
            </a:xfrm>
            <a:prstGeom prst="rect">
              <a:avLst/>
            </a:prstGeom>
            <a:noFill/>
            <a:ln w="9525">
              <a:noFill/>
              <a:miter lim="800000"/>
              <a:headEnd/>
              <a:tailEnd/>
            </a:ln>
          </p:spPr>
        </p:pic>
        <p:sp>
          <p:nvSpPr>
            <p:cNvPr id="1048" name="Line 115"/>
            <p:cNvSpPr>
              <a:spLocks noChangeShapeType="1"/>
            </p:cNvSpPr>
            <p:nvPr/>
          </p:nvSpPr>
          <p:spPr bwMode="auto">
            <a:xfrm flipV="1">
              <a:off x="3334" y="2795"/>
              <a:ext cx="236" cy="227"/>
            </a:xfrm>
            <a:prstGeom prst="line">
              <a:avLst/>
            </a:prstGeom>
            <a:noFill/>
            <a:ln w="18485">
              <a:solidFill>
                <a:srgbClr val="000000"/>
              </a:solidFill>
              <a:round/>
              <a:headEnd/>
              <a:tailEnd/>
            </a:ln>
          </p:spPr>
          <p:txBody>
            <a:bodyPr/>
            <a:lstStyle/>
            <a:p>
              <a:endParaRPr lang="zh-CN" altLang="en-US"/>
            </a:p>
          </p:txBody>
        </p:sp>
        <p:grpSp>
          <p:nvGrpSpPr>
            <p:cNvPr id="1049" name="Group 116"/>
            <p:cNvGrpSpPr>
              <a:grpSpLocks/>
            </p:cNvGrpSpPr>
            <p:nvPr/>
          </p:nvGrpSpPr>
          <p:grpSpPr bwMode="auto">
            <a:xfrm>
              <a:off x="3470" y="2704"/>
              <a:ext cx="409" cy="90"/>
              <a:chOff x="4204" y="1677"/>
              <a:chExt cx="591" cy="113"/>
            </a:xfrm>
          </p:grpSpPr>
          <p:grpSp>
            <p:nvGrpSpPr>
              <p:cNvPr id="1055" name="Group 117"/>
              <p:cNvGrpSpPr>
                <a:grpSpLocks/>
              </p:cNvGrpSpPr>
              <p:nvPr/>
            </p:nvGrpSpPr>
            <p:grpSpPr bwMode="auto">
              <a:xfrm>
                <a:off x="4204" y="1677"/>
                <a:ext cx="591" cy="113"/>
                <a:chOff x="4204" y="1677"/>
                <a:chExt cx="591" cy="113"/>
              </a:xfrm>
            </p:grpSpPr>
            <p:sp>
              <p:nvSpPr>
                <p:cNvPr id="1132" name="Freeform 118"/>
                <p:cNvSpPr>
                  <a:spLocks/>
                </p:cNvSpPr>
                <p:nvPr/>
              </p:nvSpPr>
              <p:spPr bwMode="auto">
                <a:xfrm>
                  <a:off x="4204" y="1680"/>
                  <a:ext cx="589" cy="58"/>
                </a:xfrm>
                <a:custGeom>
                  <a:avLst/>
                  <a:gdLst>
                    <a:gd name="T0" fmla="*/ 0 w 589"/>
                    <a:gd name="T1" fmla="*/ 56 h 58"/>
                    <a:gd name="T2" fmla="*/ 62 w 589"/>
                    <a:gd name="T3" fmla="*/ 0 h 58"/>
                    <a:gd name="T4" fmla="*/ 588 w 589"/>
                    <a:gd name="T5" fmla="*/ 0 h 58"/>
                    <a:gd name="T6" fmla="*/ 527 w 589"/>
                    <a:gd name="T7" fmla="*/ 57 h 58"/>
                    <a:gd name="T8" fmla="*/ 0 w 589"/>
                    <a:gd name="T9" fmla="*/ 56 h 58"/>
                    <a:gd name="T10" fmla="*/ 0 60000 65536"/>
                    <a:gd name="T11" fmla="*/ 0 60000 65536"/>
                    <a:gd name="T12" fmla="*/ 0 60000 65536"/>
                    <a:gd name="T13" fmla="*/ 0 60000 65536"/>
                    <a:gd name="T14" fmla="*/ 0 60000 65536"/>
                    <a:gd name="T15" fmla="*/ 0 w 589"/>
                    <a:gd name="T16" fmla="*/ 0 h 58"/>
                    <a:gd name="T17" fmla="*/ 589 w 589"/>
                    <a:gd name="T18" fmla="*/ 58 h 58"/>
                  </a:gdLst>
                  <a:ahLst/>
                  <a:cxnLst>
                    <a:cxn ang="T10">
                      <a:pos x="T0" y="T1"/>
                    </a:cxn>
                    <a:cxn ang="T11">
                      <a:pos x="T2" y="T3"/>
                    </a:cxn>
                    <a:cxn ang="T12">
                      <a:pos x="T4" y="T5"/>
                    </a:cxn>
                    <a:cxn ang="T13">
                      <a:pos x="T6" y="T7"/>
                    </a:cxn>
                    <a:cxn ang="T14">
                      <a:pos x="T8" y="T9"/>
                    </a:cxn>
                  </a:cxnLst>
                  <a:rect l="T15" t="T16" r="T17" b="T18"/>
                  <a:pathLst>
                    <a:path w="589" h="58">
                      <a:moveTo>
                        <a:pt x="0" y="56"/>
                      </a:moveTo>
                      <a:lnTo>
                        <a:pt x="62" y="0"/>
                      </a:lnTo>
                      <a:lnTo>
                        <a:pt x="588" y="0"/>
                      </a:lnTo>
                      <a:lnTo>
                        <a:pt x="527" y="57"/>
                      </a:lnTo>
                      <a:lnTo>
                        <a:pt x="0" y="56"/>
                      </a:lnTo>
                    </a:path>
                  </a:pathLst>
                </a:custGeom>
                <a:solidFill>
                  <a:srgbClr val="6F7999"/>
                </a:solidFill>
                <a:ln w="9525" cap="rnd">
                  <a:noFill/>
                  <a:round/>
                  <a:headEnd/>
                  <a:tailEnd/>
                </a:ln>
              </p:spPr>
              <p:txBody>
                <a:bodyPr/>
                <a:lstStyle/>
                <a:p>
                  <a:endParaRPr lang="zh-CN" altLang="en-US"/>
                </a:p>
              </p:txBody>
            </p:sp>
            <p:sp>
              <p:nvSpPr>
                <p:cNvPr id="1133" name="Freeform 119"/>
                <p:cNvSpPr>
                  <a:spLocks/>
                </p:cNvSpPr>
                <p:nvPr/>
              </p:nvSpPr>
              <p:spPr bwMode="auto">
                <a:xfrm>
                  <a:off x="4205" y="1737"/>
                  <a:ext cx="528" cy="53"/>
                </a:xfrm>
                <a:custGeom>
                  <a:avLst/>
                  <a:gdLst>
                    <a:gd name="T0" fmla="*/ 0 w 528"/>
                    <a:gd name="T1" fmla="*/ 52 h 53"/>
                    <a:gd name="T2" fmla="*/ 0 w 528"/>
                    <a:gd name="T3" fmla="*/ 0 h 53"/>
                    <a:gd name="T4" fmla="*/ 527 w 528"/>
                    <a:gd name="T5" fmla="*/ 0 h 53"/>
                    <a:gd name="T6" fmla="*/ 527 w 528"/>
                    <a:gd name="T7" fmla="*/ 52 h 53"/>
                    <a:gd name="T8" fmla="*/ 0 w 528"/>
                    <a:gd name="T9" fmla="*/ 52 h 53"/>
                    <a:gd name="T10" fmla="*/ 0 60000 65536"/>
                    <a:gd name="T11" fmla="*/ 0 60000 65536"/>
                    <a:gd name="T12" fmla="*/ 0 60000 65536"/>
                    <a:gd name="T13" fmla="*/ 0 60000 65536"/>
                    <a:gd name="T14" fmla="*/ 0 60000 65536"/>
                    <a:gd name="T15" fmla="*/ 0 w 528"/>
                    <a:gd name="T16" fmla="*/ 0 h 53"/>
                    <a:gd name="T17" fmla="*/ 528 w 528"/>
                    <a:gd name="T18" fmla="*/ 53 h 53"/>
                  </a:gdLst>
                  <a:ahLst/>
                  <a:cxnLst>
                    <a:cxn ang="T10">
                      <a:pos x="T0" y="T1"/>
                    </a:cxn>
                    <a:cxn ang="T11">
                      <a:pos x="T2" y="T3"/>
                    </a:cxn>
                    <a:cxn ang="T12">
                      <a:pos x="T4" y="T5"/>
                    </a:cxn>
                    <a:cxn ang="T13">
                      <a:pos x="T6" y="T7"/>
                    </a:cxn>
                    <a:cxn ang="T14">
                      <a:pos x="T8" y="T9"/>
                    </a:cxn>
                  </a:cxnLst>
                  <a:rect l="T15" t="T16" r="T17" b="T18"/>
                  <a:pathLst>
                    <a:path w="528" h="53">
                      <a:moveTo>
                        <a:pt x="0" y="52"/>
                      </a:moveTo>
                      <a:lnTo>
                        <a:pt x="0" y="0"/>
                      </a:lnTo>
                      <a:lnTo>
                        <a:pt x="527" y="0"/>
                      </a:lnTo>
                      <a:lnTo>
                        <a:pt x="527" y="52"/>
                      </a:lnTo>
                      <a:lnTo>
                        <a:pt x="0" y="52"/>
                      </a:lnTo>
                    </a:path>
                  </a:pathLst>
                </a:custGeom>
                <a:solidFill>
                  <a:srgbClr val="475162"/>
                </a:solidFill>
                <a:ln w="9525" cap="rnd">
                  <a:noFill/>
                  <a:round/>
                  <a:headEnd/>
                  <a:tailEnd/>
                </a:ln>
              </p:spPr>
              <p:txBody>
                <a:bodyPr/>
                <a:lstStyle/>
                <a:p>
                  <a:endParaRPr lang="zh-CN" altLang="en-US"/>
                </a:p>
              </p:txBody>
            </p:sp>
            <p:sp>
              <p:nvSpPr>
                <p:cNvPr id="1134" name="Freeform 120"/>
                <p:cNvSpPr>
                  <a:spLocks/>
                </p:cNvSpPr>
                <p:nvPr/>
              </p:nvSpPr>
              <p:spPr bwMode="auto">
                <a:xfrm>
                  <a:off x="4733" y="1677"/>
                  <a:ext cx="62" cy="110"/>
                </a:xfrm>
                <a:custGeom>
                  <a:avLst/>
                  <a:gdLst>
                    <a:gd name="T0" fmla="*/ 0 w 62"/>
                    <a:gd name="T1" fmla="*/ 61 h 110"/>
                    <a:gd name="T2" fmla="*/ 0 w 62"/>
                    <a:gd name="T3" fmla="*/ 109 h 110"/>
                    <a:gd name="T4" fmla="*/ 61 w 62"/>
                    <a:gd name="T5" fmla="*/ 49 h 110"/>
                    <a:gd name="T6" fmla="*/ 61 w 62"/>
                    <a:gd name="T7" fmla="*/ 0 h 110"/>
                    <a:gd name="T8" fmla="*/ 0 w 62"/>
                    <a:gd name="T9" fmla="*/ 61 h 110"/>
                    <a:gd name="T10" fmla="*/ 0 60000 65536"/>
                    <a:gd name="T11" fmla="*/ 0 60000 65536"/>
                    <a:gd name="T12" fmla="*/ 0 60000 65536"/>
                    <a:gd name="T13" fmla="*/ 0 60000 65536"/>
                    <a:gd name="T14" fmla="*/ 0 60000 65536"/>
                    <a:gd name="T15" fmla="*/ 0 w 62"/>
                    <a:gd name="T16" fmla="*/ 0 h 110"/>
                    <a:gd name="T17" fmla="*/ 62 w 62"/>
                    <a:gd name="T18" fmla="*/ 110 h 110"/>
                  </a:gdLst>
                  <a:ahLst/>
                  <a:cxnLst>
                    <a:cxn ang="T10">
                      <a:pos x="T0" y="T1"/>
                    </a:cxn>
                    <a:cxn ang="T11">
                      <a:pos x="T2" y="T3"/>
                    </a:cxn>
                    <a:cxn ang="T12">
                      <a:pos x="T4" y="T5"/>
                    </a:cxn>
                    <a:cxn ang="T13">
                      <a:pos x="T6" y="T7"/>
                    </a:cxn>
                    <a:cxn ang="T14">
                      <a:pos x="T8" y="T9"/>
                    </a:cxn>
                  </a:cxnLst>
                  <a:rect l="T15" t="T16" r="T17" b="T18"/>
                  <a:pathLst>
                    <a:path w="62" h="110">
                      <a:moveTo>
                        <a:pt x="0" y="61"/>
                      </a:moveTo>
                      <a:lnTo>
                        <a:pt x="0" y="109"/>
                      </a:lnTo>
                      <a:lnTo>
                        <a:pt x="61" y="49"/>
                      </a:lnTo>
                      <a:lnTo>
                        <a:pt x="61" y="0"/>
                      </a:lnTo>
                      <a:lnTo>
                        <a:pt x="0" y="61"/>
                      </a:lnTo>
                    </a:path>
                  </a:pathLst>
                </a:custGeom>
                <a:solidFill>
                  <a:srgbClr val="232E42"/>
                </a:solidFill>
                <a:ln w="9525" cap="rnd">
                  <a:noFill/>
                  <a:round/>
                  <a:headEnd/>
                  <a:tailEnd/>
                </a:ln>
              </p:spPr>
              <p:txBody>
                <a:bodyPr/>
                <a:lstStyle/>
                <a:p>
                  <a:endParaRPr lang="zh-CN" altLang="en-US"/>
                </a:p>
              </p:txBody>
            </p:sp>
          </p:grpSp>
          <p:grpSp>
            <p:nvGrpSpPr>
              <p:cNvPr id="1056" name="Group 121"/>
              <p:cNvGrpSpPr>
                <a:grpSpLocks/>
              </p:cNvGrpSpPr>
              <p:nvPr/>
            </p:nvGrpSpPr>
            <p:grpSpPr bwMode="auto">
              <a:xfrm>
                <a:off x="4238" y="1752"/>
                <a:ext cx="476" cy="33"/>
                <a:chOff x="4238" y="1752"/>
                <a:chExt cx="476" cy="33"/>
              </a:xfrm>
            </p:grpSpPr>
            <p:grpSp>
              <p:nvGrpSpPr>
                <p:cNvPr id="1057" name="Group 122"/>
                <p:cNvGrpSpPr>
                  <a:grpSpLocks/>
                </p:cNvGrpSpPr>
                <p:nvPr/>
              </p:nvGrpSpPr>
              <p:grpSpPr bwMode="auto">
                <a:xfrm>
                  <a:off x="4413" y="1758"/>
                  <a:ext cx="198" cy="19"/>
                  <a:chOff x="4413" y="1758"/>
                  <a:chExt cx="198" cy="19"/>
                </a:xfrm>
              </p:grpSpPr>
              <p:grpSp>
                <p:nvGrpSpPr>
                  <p:cNvPr id="1116" name="Group 123"/>
                  <p:cNvGrpSpPr>
                    <a:grpSpLocks/>
                  </p:cNvGrpSpPr>
                  <p:nvPr/>
                </p:nvGrpSpPr>
                <p:grpSpPr bwMode="auto">
                  <a:xfrm>
                    <a:off x="4413" y="1758"/>
                    <a:ext cx="99" cy="19"/>
                    <a:chOff x="4413" y="1758"/>
                    <a:chExt cx="99" cy="19"/>
                  </a:xfrm>
                </p:grpSpPr>
                <p:sp>
                  <p:nvSpPr>
                    <p:cNvPr id="1125" name="Freeform 124"/>
                    <p:cNvSpPr>
                      <a:spLocks/>
                    </p:cNvSpPr>
                    <p:nvPr/>
                  </p:nvSpPr>
                  <p:spPr bwMode="auto">
                    <a:xfrm>
                      <a:off x="4413" y="1758"/>
                      <a:ext cx="98" cy="17"/>
                    </a:xfrm>
                    <a:custGeom>
                      <a:avLst/>
                      <a:gdLst>
                        <a:gd name="T0" fmla="*/ 0 w 98"/>
                        <a:gd name="T1" fmla="*/ 16 h 17"/>
                        <a:gd name="T2" fmla="*/ 97 w 98"/>
                        <a:gd name="T3" fmla="*/ 16 h 17"/>
                        <a:gd name="T4" fmla="*/ 97 w 98"/>
                        <a:gd name="T5" fmla="*/ 0 h 17"/>
                        <a:gd name="T6" fmla="*/ 0 w 98"/>
                        <a:gd name="T7" fmla="*/ 0 h 17"/>
                        <a:gd name="T8" fmla="*/ 0 w 98"/>
                        <a:gd name="T9" fmla="*/ 16 h 17"/>
                        <a:gd name="T10" fmla="*/ 0 60000 65536"/>
                        <a:gd name="T11" fmla="*/ 0 60000 65536"/>
                        <a:gd name="T12" fmla="*/ 0 60000 65536"/>
                        <a:gd name="T13" fmla="*/ 0 60000 65536"/>
                        <a:gd name="T14" fmla="*/ 0 60000 65536"/>
                        <a:gd name="T15" fmla="*/ 0 w 98"/>
                        <a:gd name="T16" fmla="*/ 0 h 17"/>
                        <a:gd name="T17" fmla="*/ 98 w 98"/>
                        <a:gd name="T18" fmla="*/ 17 h 17"/>
                      </a:gdLst>
                      <a:ahLst/>
                      <a:cxnLst>
                        <a:cxn ang="T10">
                          <a:pos x="T0" y="T1"/>
                        </a:cxn>
                        <a:cxn ang="T11">
                          <a:pos x="T2" y="T3"/>
                        </a:cxn>
                        <a:cxn ang="T12">
                          <a:pos x="T4" y="T5"/>
                        </a:cxn>
                        <a:cxn ang="T13">
                          <a:pos x="T6" y="T7"/>
                        </a:cxn>
                        <a:cxn ang="T14">
                          <a:pos x="T8" y="T9"/>
                        </a:cxn>
                      </a:cxnLst>
                      <a:rect l="T15" t="T16" r="T17" b="T18"/>
                      <a:pathLst>
                        <a:path w="98" h="17">
                          <a:moveTo>
                            <a:pt x="0" y="16"/>
                          </a:moveTo>
                          <a:lnTo>
                            <a:pt x="97" y="16"/>
                          </a:lnTo>
                          <a:lnTo>
                            <a:pt x="97" y="0"/>
                          </a:lnTo>
                          <a:lnTo>
                            <a:pt x="0" y="0"/>
                          </a:lnTo>
                          <a:lnTo>
                            <a:pt x="0" y="16"/>
                          </a:lnTo>
                        </a:path>
                      </a:pathLst>
                    </a:custGeom>
                    <a:gradFill rotWithShape="0">
                      <a:gsLst>
                        <a:gs pos="0">
                          <a:srgbClr val="999999"/>
                        </a:gs>
                        <a:gs pos="50000">
                          <a:srgbClr val="FFFFFF"/>
                        </a:gs>
                        <a:gs pos="100000">
                          <a:srgbClr val="999999"/>
                        </a:gs>
                      </a:gsLst>
                      <a:lin ang="2700000" scaled="1"/>
                    </a:gradFill>
                    <a:ln w="12700" cap="rnd">
                      <a:solidFill>
                        <a:srgbClr val="000000"/>
                      </a:solidFill>
                      <a:round/>
                      <a:headEnd/>
                      <a:tailEnd/>
                    </a:ln>
                  </p:spPr>
                  <p:txBody>
                    <a:bodyPr/>
                    <a:lstStyle/>
                    <a:p>
                      <a:endParaRPr lang="zh-CN" altLang="en-US"/>
                    </a:p>
                  </p:txBody>
                </p:sp>
                <p:sp>
                  <p:nvSpPr>
                    <p:cNvPr id="1126" name="Freeform 125"/>
                    <p:cNvSpPr>
                      <a:spLocks/>
                    </p:cNvSpPr>
                    <p:nvPr/>
                  </p:nvSpPr>
                  <p:spPr bwMode="auto">
                    <a:xfrm>
                      <a:off x="4495" y="1760"/>
                      <a:ext cx="17" cy="17"/>
                    </a:xfrm>
                    <a:custGeom>
                      <a:avLst/>
                      <a:gdLst>
                        <a:gd name="T0" fmla="*/ 16 w 17"/>
                        <a:gd name="T1" fmla="*/ 0 h 17"/>
                        <a:gd name="T2" fmla="*/ 0 w 17"/>
                        <a:gd name="T3" fmla="*/ 0 h 17"/>
                        <a:gd name="T4" fmla="*/ 0 w 17"/>
                        <a:gd name="T5" fmla="*/ 8 h 17"/>
                        <a:gd name="T6" fmla="*/ 4 w 17"/>
                        <a:gd name="T7" fmla="*/ 8 h 17"/>
                        <a:gd name="T8" fmla="*/ 4 w 17"/>
                        <a:gd name="T9" fmla="*/ 12 h 17"/>
                        <a:gd name="T10" fmla="*/ 7 w 17"/>
                        <a:gd name="T11" fmla="*/ 12 h 17"/>
                        <a:gd name="T12" fmla="*/ 7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4" y="8"/>
                          </a:lnTo>
                          <a:lnTo>
                            <a:pt x="4" y="12"/>
                          </a:lnTo>
                          <a:lnTo>
                            <a:pt x="7" y="12"/>
                          </a:lnTo>
                          <a:lnTo>
                            <a:pt x="7"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7" name="Freeform 126"/>
                    <p:cNvSpPr>
                      <a:spLocks/>
                    </p:cNvSpPr>
                    <p:nvPr/>
                  </p:nvSpPr>
                  <p:spPr bwMode="auto">
                    <a:xfrm>
                      <a:off x="4479"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8" name="Freeform 127"/>
                    <p:cNvSpPr>
                      <a:spLocks/>
                    </p:cNvSpPr>
                    <p:nvPr/>
                  </p:nvSpPr>
                  <p:spPr bwMode="auto">
                    <a:xfrm>
                      <a:off x="4462"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9" name="Freeform 128"/>
                    <p:cNvSpPr>
                      <a:spLocks/>
                    </p:cNvSpPr>
                    <p:nvPr/>
                  </p:nvSpPr>
                  <p:spPr bwMode="auto">
                    <a:xfrm>
                      <a:off x="4446"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30" name="Freeform 129"/>
                    <p:cNvSpPr>
                      <a:spLocks/>
                    </p:cNvSpPr>
                    <p:nvPr/>
                  </p:nvSpPr>
                  <p:spPr bwMode="auto">
                    <a:xfrm>
                      <a:off x="4432"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31" name="Freeform 130"/>
                    <p:cNvSpPr>
                      <a:spLocks/>
                    </p:cNvSpPr>
                    <p:nvPr/>
                  </p:nvSpPr>
                  <p:spPr bwMode="auto">
                    <a:xfrm>
                      <a:off x="4415"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7 w 17"/>
                        <a:gd name="T11" fmla="*/ 12 h 17"/>
                        <a:gd name="T12" fmla="*/ 7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7" y="12"/>
                          </a:lnTo>
                          <a:lnTo>
                            <a:pt x="7"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grpSp>
              <p:grpSp>
                <p:nvGrpSpPr>
                  <p:cNvPr id="1117" name="Group 131"/>
                  <p:cNvGrpSpPr>
                    <a:grpSpLocks/>
                  </p:cNvGrpSpPr>
                  <p:nvPr/>
                </p:nvGrpSpPr>
                <p:grpSpPr bwMode="auto">
                  <a:xfrm>
                    <a:off x="4512" y="1758"/>
                    <a:ext cx="99" cy="19"/>
                    <a:chOff x="4512" y="1758"/>
                    <a:chExt cx="99" cy="19"/>
                  </a:xfrm>
                </p:grpSpPr>
                <p:sp>
                  <p:nvSpPr>
                    <p:cNvPr id="1118" name="Freeform 132"/>
                    <p:cNvSpPr>
                      <a:spLocks/>
                    </p:cNvSpPr>
                    <p:nvPr/>
                  </p:nvSpPr>
                  <p:spPr bwMode="auto">
                    <a:xfrm>
                      <a:off x="4512" y="1758"/>
                      <a:ext cx="99" cy="17"/>
                    </a:xfrm>
                    <a:custGeom>
                      <a:avLst/>
                      <a:gdLst>
                        <a:gd name="T0" fmla="*/ 0 w 99"/>
                        <a:gd name="T1" fmla="*/ 16 h 17"/>
                        <a:gd name="T2" fmla="*/ 98 w 99"/>
                        <a:gd name="T3" fmla="*/ 16 h 17"/>
                        <a:gd name="T4" fmla="*/ 98 w 99"/>
                        <a:gd name="T5" fmla="*/ 0 h 17"/>
                        <a:gd name="T6" fmla="*/ 0 w 99"/>
                        <a:gd name="T7" fmla="*/ 0 h 17"/>
                        <a:gd name="T8" fmla="*/ 0 w 99"/>
                        <a:gd name="T9" fmla="*/ 16 h 17"/>
                        <a:gd name="T10" fmla="*/ 0 60000 65536"/>
                        <a:gd name="T11" fmla="*/ 0 60000 65536"/>
                        <a:gd name="T12" fmla="*/ 0 60000 65536"/>
                        <a:gd name="T13" fmla="*/ 0 60000 65536"/>
                        <a:gd name="T14" fmla="*/ 0 60000 65536"/>
                        <a:gd name="T15" fmla="*/ 0 w 99"/>
                        <a:gd name="T16" fmla="*/ 0 h 17"/>
                        <a:gd name="T17" fmla="*/ 99 w 99"/>
                        <a:gd name="T18" fmla="*/ 17 h 17"/>
                      </a:gdLst>
                      <a:ahLst/>
                      <a:cxnLst>
                        <a:cxn ang="T10">
                          <a:pos x="T0" y="T1"/>
                        </a:cxn>
                        <a:cxn ang="T11">
                          <a:pos x="T2" y="T3"/>
                        </a:cxn>
                        <a:cxn ang="T12">
                          <a:pos x="T4" y="T5"/>
                        </a:cxn>
                        <a:cxn ang="T13">
                          <a:pos x="T6" y="T7"/>
                        </a:cxn>
                        <a:cxn ang="T14">
                          <a:pos x="T8" y="T9"/>
                        </a:cxn>
                      </a:cxnLst>
                      <a:rect l="T15" t="T16" r="T17" b="T18"/>
                      <a:pathLst>
                        <a:path w="99" h="17">
                          <a:moveTo>
                            <a:pt x="0" y="16"/>
                          </a:moveTo>
                          <a:lnTo>
                            <a:pt x="98" y="16"/>
                          </a:lnTo>
                          <a:lnTo>
                            <a:pt x="98" y="0"/>
                          </a:lnTo>
                          <a:lnTo>
                            <a:pt x="0" y="0"/>
                          </a:lnTo>
                          <a:lnTo>
                            <a:pt x="0" y="16"/>
                          </a:lnTo>
                        </a:path>
                      </a:pathLst>
                    </a:custGeom>
                    <a:gradFill rotWithShape="0">
                      <a:gsLst>
                        <a:gs pos="0">
                          <a:srgbClr val="999999"/>
                        </a:gs>
                        <a:gs pos="50000">
                          <a:srgbClr val="FFFFFF"/>
                        </a:gs>
                        <a:gs pos="100000">
                          <a:srgbClr val="999999"/>
                        </a:gs>
                      </a:gsLst>
                      <a:lin ang="2700000" scaled="1"/>
                    </a:gradFill>
                    <a:ln w="12700" cap="rnd">
                      <a:solidFill>
                        <a:srgbClr val="000000"/>
                      </a:solidFill>
                      <a:round/>
                      <a:headEnd/>
                      <a:tailEnd/>
                    </a:ln>
                  </p:spPr>
                  <p:txBody>
                    <a:bodyPr/>
                    <a:lstStyle/>
                    <a:p>
                      <a:endParaRPr lang="zh-CN" altLang="en-US"/>
                    </a:p>
                  </p:txBody>
                </p:sp>
                <p:sp>
                  <p:nvSpPr>
                    <p:cNvPr id="1119" name="Freeform 133"/>
                    <p:cNvSpPr>
                      <a:spLocks/>
                    </p:cNvSpPr>
                    <p:nvPr/>
                  </p:nvSpPr>
                  <p:spPr bwMode="auto">
                    <a:xfrm>
                      <a:off x="4594"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0" name="Freeform 134"/>
                    <p:cNvSpPr>
                      <a:spLocks/>
                    </p:cNvSpPr>
                    <p:nvPr/>
                  </p:nvSpPr>
                  <p:spPr bwMode="auto">
                    <a:xfrm>
                      <a:off x="4578"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1" name="Freeform 135"/>
                    <p:cNvSpPr>
                      <a:spLocks/>
                    </p:cNvSpPr>
                    <p:nvPr/>
                  </p:nvSpPr>
                  <p:spPr bwMode="auto">
                    <a:xfrm>
                      <a:off x="4563"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7 w 17"/>
                        <a:gd name="T11" fmla="*/ 12 h 17"/>
                        <a:gd name="T12" fmla="*/ 7 w 17"/>
                        <a:gd name="T13" fmla="*/ 16 h 17"/>
                        <a:gd name="T14" fmla="*/ 9 w 17"/>
                        <a:gd name="T15" fmla="*/ 16 h 17"/>
                        <a:gd name="T16" fmla="*/ 9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7" y="12"/>
                          </a:lnTo>
                          <a:lnTo>
                            <a:pt x="7" y="16"/>
                          </a:lnTo>
                          <a:lnTo>
                            <a:pt x="9" y="16"/>
                          </a:lnTo>
                          <a:lnTo>
                            <a:pt x="9"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2" name="Freeform 136"/>
                    <p:cNvSpPr>
                      <a:spLocks/>
                    </p:cNvSpPr>
                    <p:nvPr/>
                  </p:nvSpPr>
                  <p:spPr bwMode="auto">
                    <a:xfrm>
                      <a:off x="4547"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3" name="Freeform 137"/>
                    <p:cNvSpPr>
                      <a:spLocks/>
                    </p:cNvSpPr>
                    <p:nvPr/>
                  </p:nvSpPr>
                  <p:spPr bwMode="auto">
                    <a:xfrm>
                      <a:off x="4530"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10 w 17"/>
                        <a:gd name="T15" fmla="*/ 16 h 17"/>
                        <a:gd name="T16" fmla="*/ 10 w 17"/>
                        <a:gd name="T17" fmla="*/ 12 h 17"/>
                        <a:gd name="T18" fmla="*/ 13 w 17"/>
                        <a:gd name="T19" fmla="*/ 12 h 17"/>
                        <a:gd name="T20" fmla="*/ 13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10" y="16"/>
                          </a:lnTo>
                          <a:lnTo>
                            <a:pt x="10" y="12"/>
                          </a:lnTo>
                          <a:lnTo>
                            <a:pt x="13" y="12"/>
                          </a:lnTo>
                          <a:lnTo>
                            <a:pt x="13"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sp>
                  <p:nvSpPr>
                    <p:cNvPr id="1124" name="Freeform 138"/>
                    <p:cNvSpPr>
                      <a:spLocks/>
                    </p:cNvSpPr>
                    <p:nvPr/>
                  </p:nvSpPr>
                  <p:spPr bwMode="auto">
                    <a:xfrm>
                      <a:off x="4515" y="1760"/>
                      <a:ext cx="17" cy="17"/>
                    </a:xfrm>
                    <a:custGeom>
                      <a:avLst/>
                      <a:gdLst>
                        <a:gd name="T0" fmla="*/ 16 w 17"/>
                        <a:gd name="T1" fmla="*/ 0 h 17"/>
                        <a:gd name="T2" fmla="*/ 0 w 17"/>
                        <a:gd name="T3" fmla="*/ 0 h 17"/>
                        <a:gd name="T4" fmla="*/ 0 w 17"/>
                        <a:gd name="T5" fmla="*/ 8 h 17"/>
                        <a:gd name="T6" fmla="*/ 3 w 17"/>
                        <a:gd name="T7" fmla="*/ 8 h 17"/>
                        <a:gd name="T8" fmla="*/ 3 w 17"/>
                        <a:gd name="T9" fmla="*/ 12 h 17"/>
                        <a:gd name="T10" fmla="*/ 6 w 17"/>
                        <a:gd name="T11" fmla="*/ 12 h 17"/>
                        <a:gd name="T12" fmla="*/ 6 w 17"/>
                        <a:gd name="T13" fmla="*/ 16 h 17"/>
                        <a:gd name="T14" fmla="*/ 9 w 17"/>
                        <a:gd name="T15" fmla="*/ 16 h 17"/>
                        <a:gd name="T16" fmla="*/ 9 w 17"/>
                        <a:gd name="T17" fmla="*/ 12 h 17"/>
                        <a:gd name="T18" fmla="*/ 12 w 17"/>
                        <a:gd name="T19" fmla="*/ 12 h 17"/>
                        <a:gd name="T20" fmla="*/ 12 w 17"/>
                        <a:gd name="T21" fmla="*/ 8 h 17"/>
                        <a:gd name="T22" fmla="*/ 16 w 17"/>
                        <a:gd name="T23" fmla="*/ 8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0" y="0"/>
                          </a:lnTo>
                          <a:lnTo>
                            <a:pt x="0" y="8"/>
                          </a:lnTo>
                          <a:lnTo>
                            <a:pt x="3" y="8"/>
                          </a:lnTo>
                          <a:lnTo>
                            <a:pt x="3" y="12"/>
                          </a:lnTo>
                          <a:lnTo>
                            <a:pt x="6" y="12"/>
                          </a:lnTo>
                          <a:lnTo>
                            <a:pt x="6" y="16"/>
                          </a:lnTo>
                          <a:lnTo>
                            <a:pt x="9" y="16"/>
                          </a:lnTo>
                          <a:lnTo>
                            <a:pt x="9" y="12"/>
                          </a:lnTo>
                          <a:lnTo>
                            <a:pt x="12" y="12"/>
                          </a:lnTo>
                          <a:lnTo>
                            <a:pt x="12" y="8"/>
                          </a:lnTo>
                          <a:lnTo>
                            <a:pt x="16" y="8"/>
                          </a:lnTo>
                          <a:lnTo>
                            <a:pt x="16" y="0"/>
                          </a:lnTo>
                        </a:path>
                      </a:pathLst>
                    </a:custGeom>
                    <a:solidFill>
                      <a:srgbClr val="000000"/>
                    </a:solidFill>
                    <a:ln w="12700" cap="rnd">
                      <a:solidFill>
                        <a:srgbClr val="000000"/>
                      </a:solidFill>
                      <a:round/>
                      <a:headEnd/>
                      <a:tailEnd/>
                    </a:ln>
                  </p:spPr>
                  <p:txBody>
                    <a:bodyPr/>
                    <a:lstStyle/>
                    <a:p>
                      <a:endParaRPr lang="zh-CN" altLang="en-US"/>
                    </a:p>
                  </p:txBody>
                </p:sp>
              </p:grpSp>
            </p:grpSp>
            <p:sp>
              <p:nvSpPr>
                <p:cNvPr id="1058" name="Oval 139"/>
                <p:cNvSpPr>
                  <a:spLocks noChangeArrowheads="1"/>
                </p:cNvSpPr>
                <p:nvPr/>
              </p:nvSpPr>
              <p:spPr bwMode="auto">
                <a:xfrm>
                  <a:off x="4329"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59" name="Oval 140"/>
                <p:cNvSpPr>
                  <a:spLocks noChangeArrowheads="1"/>
                </p:cNvSpPr>
                <p:nvPr/>
              </p:nvSpPr>
              <p:spPr bwMode="auto">
                <a:xfrm>
                  <a:off x="4335"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0" name="Oval 141"/>
                <p:cNvSpPr>
                  <a:spLocks noChangeArrowheads="1"/>
                </p:cNvSpPr>
                <p:nvPr/>
              </p:nvSpPr>
              <p:spPr bwMode="auto">
                <a:xfrm>
                  <a:off x="4340"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1" name="Oval 142"/>
                <p:cNvSpPr>
                  <a:spLocks noChangeArrowheads="1"/>
                </p:cNvSpPr>
                <p:nvPr/>
              </p:nvSpPr>
              <p:spPr bwMode="auto">
                <a:xfrm>
                  <a:off x="4347"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2" name="Oval 143"/>
                <p:cNvSpPr>
                  <a:spLocks noChangeArrowheads="1"/>
                </p:cNvSpPr>
                <p:nvPr/>
              </p:nvSpPr>
              <p:spPr bwMode="auto">
                <a:xfrm>
                  <a:off x="4352"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3" name="Oval 144"/>
                <p:cNvSpPr>
                  <a:spLocks noChangeArrowheads="1"/>
                </p:cNvSpPr>
                <p:nvPr/>
              </p:nvSpPr>
              <p:spPr bwMode="auto">
                <a:xfrm>
                  <a:off x="4359"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4" name="Oval 145"/>
                <p:cNvSpPr>
                  <a:spLocks noChangeArrowheads="1"/>
                </p:cNvSpPr>
                <p:nvPr/>
              </p:nvSpPr>
              <p:spPr bwMode="auto">
                <a:xfrm>
                  <a:off x="4366"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5" name="Oval 146"/>
                <p:cNvSpPr>
                  <a:spLocks noChangeArrowheads="1"/>
                </p:cNvSpPr>
                <p:nvPr/>
              </p:nvSpPr>
              <p:spPr bwMode="auto">
                <a:xfrm>
                  <a:off x="4371"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6" name="Oval 147"/>
                <p:cNvSpPr>
                  <a:spLocks noChangeArrowheads="1"/>
                </p:cNvSpPr>
                <p:nvPr/>
              </p:nvSpPr>
              <p:spPr bwMode="auto">
                <a:xfrm>
                  <a:off x="4377"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7" name="Oval 148"/>
                <p:cNvSpPr>
                  <a:spLocks noChangeArrowheads="1"/>
                </p:cNvSpPr>
                <p:nvPr/>
              </p:nvSpPr>
              <p:spPr bwMode="auto">
                <a:xfrm>
                  <a:off x="4383"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8" name="Oval 149"/>
                <p:cNvSpPr>
                  <a:spLocks noChangeArrowheads="1"/>
                </p:cNvSpPr>
                <p:nvPr/>
              </p:nvSpPr>
              <p:spPr bwMode="auto">
                <a:xfrm>
                  <a:off x="4388"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69" name="Oval 150"/>
                <p:cNvSpPr>
                  <a:spLocks noChangeArrowheads="1"/>
                </p:cNvSpPr>
                <p:nvPr/>
              </p:nvSpPr>
              <p:spPr bwMode="auto">
                <a:xfrm>
                  <a:off x="4396"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70" name="Oval 151"/>
                <p:cNvSpPr>
                  <a:spLocks noChangeArrowheads="1"/>
                </p:cNvSpPr>
                <p:nvPr/>
              </p:nvSpPr>
              <p:spPr bwMode="auto">
                <a:xfrm>
                  <a:off x="4335"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1" name="Oval 152"/>
                <p:cNvSpPr>
                  <a:spLocks noChangeArrowheads="1"/>
                </p:cNvSpPr>
                <p:nvPr/>
              </p:nvSpPr>
              <p:spPr bwMode="auto">
                <a:xfrm>
                  <a:off x="4340"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2" name="Oval 153"/>
                <p:cNvSpPr>
                  <a:spLocks noChangeArrowheads="1"/>
                </p:cNvSpPr>
                <p:nvPr/>
              </p:nvSpPr>
              <p:spPr bwMode="auto">
                <a:xfrm>
                  <a:off x="4347"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3" name="Oval 154"/>
                <p:cNvSpPr>
                  <a:spLocks noChangeArrowheads="1"/>
                </p:cNvSpPr>
                <p:nvPr/>
              </p:nvSpPr>
              <p:spPr bwMode="auto">
                <a:xfrm>
                  <a:off x="4352"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4" name="Oval 155"/>
                <p:cNvSpPr>
                  <a:spLocks noChangeArrowheads="1"/>
                </p:cNvSpPr>
                <p:nvPr/>
              </p:nvSpPr>
              <p:spPr bwMode="auto">
                <a:xfrm>
                  <a:off x="4359"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5" name="Oval 156"/>
                <p:cNvSpPr>
                  <a:spLocks noChangeArrowheads="1"/>
                </p:cNvSpPr>
                <p:nvPr/>
              </p:nvSpPr>
              <p:spPr bwMode="auto">
                <a:xfrm>
                  <a:off x="4366"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6" name="Oval 157"/>
                <p:cNvSpPr>
                  <a:spLocks noChangeArrowheads="1"/>
                </p:cNvSpPr>
                <p:nvPr/>
              </p:nvSpPr>
              <p:spPr bwMode="auto">
                <a:xfrm>
                  <a:off x="4371"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7" name="Oval 158"/>
                <p:cNvSpPr>
                  <a:spLocks noChangeArrowheads="1"/>
                </p:cNvSpPr>
                <p:nvPr/>
              </p:nvSpPr>
              <p:spPr bwMode="auto">
                <a:xfrm>
                  <a:off x="4377"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8" name="Oval 159"/>
                <p:cNvSpPr>
                  <a:spLocks noChangeArrowheads="1"/>
                </p:cNvSpPr>
                <p:nvPr/>
              </p:nvSpPr>
              <p:spPr bwMode="auto">
                <a:xfrm>
                  <a:off x="4383"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79" name="Oval 160"/>
                <p:cNvSpPr>
                  <a:spLocks noChangeArrowheads="1"/>
                </p:cNvSpPr>
                <p:nvPr/>
              </p:nvSpPr>
              <p:spPr bwMode="auto">
                <a:xfrm>
                  <a:off x="4388"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80" name="Oval 161"/>
                <p:cNvSpPr>
                  <a:spLocks noChangeArrowheads="1"/>
                </p:cNvSpPr>
                <p:nvPr/>
              </p:nvSpPr>
              <p:spPr bwMode="auto">
                <a:xfrm>
                  <a:off x="4396"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sp>
              <p:nvSpPr>
                <p:cNvPr id="1081" name="Oval 162"/>
                <p:cNvSpPr>
                  <a:spLocks noChangeArrowheads="1"/>
                </p:cNvSpPr>
                <p:nvPr/>
              </p:nvSpPr>
              <p:spPr bwMode="auto">
                <a:xfrm>
                  <a:off x="4329" y="1757"/>
                  <a:ext cx="16" cy="16"/>
                </a:xfrm>
                <a:prstGeom prst="ellipse">
                  <a:avLst/>
                </a:prstGeom>
                <a:solidFill>
                  <a:srgbClr val="FFB33E"/>
                </a:solidFill>
                <a:ln w="9525">
                  <a:noFill/>
                  <a:round/>
                  <a:headEnd/>
                  <a:tailEnd/>
                </a:ln>
              </p:spPr>
              <p:txBody>
                <a:bodyPr anchor="ctr"/>
                <a:lstStyle/>
                <a:p>
                  <a:pPr eaLnBrk="0" hangingPunct="0"/>
                  <a:endParaRPr lang="zh-CN" altLang="en-US" sz="1200">
                    <a:ea typeface="黑体" pitchFamily="49" charset="-122"/>
                  </a:endParaRPr>
                </a:p>
              </p:txBody>
            </p:sp>
            <p:grpSp>
              <p:nvGrpSpPr>
                <p:cNvPr id="1082" name="Group 163"/>
                <p:cNvGrpSpPr>
                  <a:grpSpLocks/>
                </p:cNvGrpSpPr>
                <p:nvPr/>
              </p:nvGrpSpPr>
              <p:grpSpPr bwMode="auto">
                <a:xfrm>
                  <a:off x="4329" y="1769"/>
                  <a:ext cx="83" cy="16"/>
                  <a:chOff x="4329" y="1769"/>
                  <a:chExt cx="83" cy="16"/>
                </a:xfrm>
              </p:grpSpPr>
              <p:sp>
                <p:nvSpPr>
                  <p:cNvPr id="1104" name="Oval 164"/>
                  <p:cNvSpPr>
                    <a:spLocks noChangeArrowheads="1"/>
                  </p:cNvSpPr>
                  <p:nvPr/>
                </p:nvSpPr>
                <p:spPr bwMode="auto">
                  <a:xfrm>
                    <a:off x="4377"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05" name="Oval 165"/>
                  <p:cNvSpPr>
                    <a:spLocks noChangeArrowheads="1"/>
                  </p:cNvSpPr>
                  <p:nvPr/>
                </p:nvSpPr>
                <p:spPr bwMode="auto">
                  <a:xfrm>
                    <a:off x="4383"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06" name="Oval 166"/>
                  <p:cNvSpPr>
                    <a:spLocks noChangeArrowheads="1"/>
                  </p:cNvSpPr>
                  <p:nvPr/>
                </p:nvSpPr>
                <p:spPr bwMode="auto">
                  <a:xfrm>
                    <a:off x="4388"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07" name="Oval 167"/>
                  <p:cNvSpPr>
                    <a:spLocks noChangeArrowheads="1"/>
                  </p:cNvSpPr>
                  <p:nvPr/>
                </p:nvSpPr>
                <p:spPr bwMode="auto">
                  <a:xfrm>
                    <a:off x="4396"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08" name="Oval 168"/>
                  <p:cNvSpPr>
                    <a:spLocks noChangeArrowheads="1"/>
                  </p:cNvSpPr>
                  <p:nvPr/>
                </p:nvSpPr>
                <p:spPr bwMode="auto">
                  <a:xfrm>
                    <a:off x="4329"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09" name="Oval 169"/>
                  <p:cNvSpPr>
                    <a:spLocks noChangeArrowheads="1"/>
                  </p:cNvSpPr>
                  <p:nvPr/>
                </p:nvSpPr>
                <p:spPr bwMode="auto">
                  <a:xfrm>
                    <a:off x="4335"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10" name="Oval 170"/>
                  <p:cNvSpPr>
                    <a:spLocks noChangeArrowheads="1"/>
                  </p:cNvSpPr>
                  <p:nvPr/>
                </p:nvSpPr>
                <p:spPr bwMode="auto">
                  <a:xfrm>
                    <a:off x="4340"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11" name="Oval 171"/>
                  <p:cNvSpPr>
                    <a:spLocks noChangeArrowheads="1"/>
                  </p:cNvSpPr>
                  <p:nvPr/>
                </p:nvSpPr>
                <p:spPr bwMode="auto">
                  <a:xfrm>
                    <a:off x="4347"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12" name="Oval 172"/>
                  <p:cNvSpPr>
                    <a:spLocks noChangeArrowheads="1"/>
                  </p:cNvSpPr>
                  <p:nvPr/>
                </p:nvSpPr>
                <p:spPr bwMode="auto">
                  <a:xfrm>
                    <a:off x="4352"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13" name="Oval 173"/>
                  <p:cNvSpPr>
                    <a:spLocks noChangeArrowheads="1"/>
                  </p:cNvSpPr>
                  <p:nvPr/>
                </p:nvSpPr>
                <p:spPr bwMode="auto">
                  <a:xfrm>
                    <a:off x="4359"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14" name="Oval 174"/>
                  <p:cNvSpPr>
                    <a:spLocks noChangeArrowheads="1"/>
                  </p:cNvSpPr>
                  <p:nvPr/>
                </p:nvSpPr>
                <p:spPr bwMode="auto">
                  <a:xfrm>
                    <a:off x="4366"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115" name="Oval 175"/>
                  <p:cNvSpPr>
                    <a:spLocks noChangeArrowheads="1"/>
                  </p:cNvSpPr>
                  <p:nvPr/>
                </p:nvSpPr>
                <p:spPr bwMode="auto">
                  <a:xfrm>
                    <a:off x="4371" y="1769"/>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grpSp>
            <p:sp>
              <p:nvSpPr>
                <p:cNvPr id="1083" name="Oval 176"/>
                <p:cNvSpPr>
                  <a:spLocks noChangeArrowheads="1"/>
                </p:cNvSpPr>
                <p:nvPr/>
              </p:nvSpPr>
              <p:spPr bwMode="auto">
                <a:xfrm>
                  <a:off x="4280"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84" name="Oval 177"/>
                <p:cNvSpPr>
                  <a:spLocks noChangeArrowheads="1"/>
                </p:cNvSpPr>
                <p:nvPr/>
              </p:nvSpPr>
              <p:spPr bwMode="auto">
                <a:xfrm>
                  <a:off x="4296"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85" name="Oval 178"/>
                <p:cNvSpPr>
                  <a:spLocks noChangeArrowheads="1"/>
                </p:cNvSpPr>
                <p:nvPr/>
              </p:nvSpPr>
              <p:spPr bwMode="auto">
                <a:xfrm>
                  <a:off x="4252"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86" name="Oval 179"/>
                <p:cNvSpPr>
                  <a:spLocks noChangeArrowheads="1"/>
                </p:cNvSpPr>
                <p:nvPr/>
              </p:nvSpPr>
              <p:spPr bwMode="auto">
                <a:xfrm>
                  <a:off x="4265"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87" name="Oval 180"/>
                <p:cNvSpPr>
                  <a:spLocks noChangeArrowheads="1"/>
                </p:cNvSpPr>
                <p:nvPr/>
              </p:nvSpPr>
              <p:spPr bwMode="auto">
                <a:xfrm>
                  <a:off x="4238" y="1764"/>
                  <a:ext cx="16" cy="16"/>
                </a:xfrm>
                <a:prstGeom prst="ellipse">
                  <a:avLst/>
                </a:prstGeom>
                <a:solidFill>
                  <a:srgbClr val="00FF00"/>
                </a:solidFill>
                <a:ln w="9525">
                  <a:noFill/>
                  <a:round/>
                  <a:headEnd/>
                  <a:tailEnd/>
                </a:ln>
              </p:spPr>
              <p:txBody>
                <a:bodyPr anchor="ctr"/>
                <a:lstStyle/>
                <a:p>
                  <a:pPr eaLnBrk="0" hangingPunct="0"/>
                  <a:endParaRPr lang="zh-CN" altLang="en-US" sz="1200">
                    <a:ea typeface="黑体" pitchFamily="49" charset="-122"/>
                  </a:endParaRPr>
                </a:p>
              </p:txBody>
            </p:sp>
            <p:sp>
              <p:nvSpPr>
                <p:cNvPr id="1088" name="Freeform 181"/>
                <p:cNvSpPr>
                  <a:spLocks/>
                </p:cNvSpPr>
                <p:nvPr/>
              </p:nvSpPr>
              <p:spPr bwMode="auto">
                <a:xfrm>
                  <a:off x="4634" y="1765"/>
                  <a:ext cx="34" cy="17"/>
                </a:xfrm>
                <a:custGeom>
                  <a:avLst/>
                  <a:gdLst>
                    <a:gd name="T0" fmla="*/ 0 w 34"/>
                    <a:gd name="T1" fmla="*/ 16 h 17"/>
                    <a:gd name="T2" fmla="*/ 0 w 34"/>
                    <a:gd name="T3" fmla="*/ 0 h 17"/>
                    <a:gd name="T4" fmla="*/ 33 w 34"/>
                    <a:gd name="T5" fmla="*/ 0 h 17"/>
                    <a:gd name="T6" fmla="*/ 33 w 34"/>
                    <a:gd name="T7" fmla="*/ 16 h 17"/>
                    <a:gd name="T8" fmla="*/ 0 w 34"/>
                    <a:gd name="T9" fmla="*/ 16 h 17"/>
                    <a:gd name="T10" fmla="*/ 0 60000 65536"/>
                    <a:gd name="T11" fmla="*/ 0 60000 65536"/>
                    <a:gd name="T12" fmla="*/ 0 60000 65536"/>
                    <a:gd name="T13" fmla="*/ 0 60000 65536"/>
                    <a:gd name="T14" fmla="*/ 0 60000 65536"/>
                    <a:gd name="T15" fmla="*/ 0 w 34"/>
                    <a:gd name="T16" fmla="*/ 0 h 17"/>
                    <a:gd name="T17" fmla="*/ 34 w 34"/>
                    <a:gd name="T18" fmla="*/ 17 h 17"/>
                  </a:gdLst>
                  <a:ahLst/>
                  <a:cxnLst>
                    <a:cxn ang="T10">
                      <a:pos x="T0" y="T1"/>
                    </a:cxn>
                    <a:cxn ang="T11">
                      <a:pos x="T2" y="T3"/>
                    </a:cxn>
                    <a:cxn ang="T12">
                      <a:pos x="T4" y="T5"/>
                    </a:cxn>
                    <a:cxn ang="T13">
                      <a:pos x="T6" y="T7"/>
                    </a:cxn>
                    <a:cxn ang="T14">
                      <a:pos x="T8" y="T9"/>
                    </a:cxn>
                  </a:cxnLst>
                  <a:rect l="T15" t="T16" r="T17" b="T18"/>
                  <a:pathLst>
                    <a:path w="34" h="17">
                      <a:moveTo>
                        <a:pt x="0" y="16"/>
                      </a:moveTo>
                      <a:lnTo>
                        <a:pt x="0" y="0"/>
                      </a:lnTo>
                      <a:lnTo>
                        <a:pt x="33" y="0"/>
                      </a:lnTo>
                      <a:lnTo>
                        <a:pt x="33" y="16"/>
                      </a:lnTo>
                      <a:lnTo>
                        <a:pt x="0" y="16"/>
                      </a:lnTo>
                    </a:path>
                  </a:pathLst>
                </a:custGeom>
                <a:gradFill rotWithShape="0">
                  <a:gsLst>
                    <a:gs pos="0">
                      <a:srgbClr val="919191"/>
                    </a:gs>
                    <a:gs pos="50000">
                      <a:srgbClr val="A7A7A7"/>
                    </a:gs>
                    <a:gs pos="100000">
                      <a:srgbClr val="919191"/>
                    </a:gs>
                  </a:gsLst>
                  <a:lin ang="2700000" scaled="1"/>
                </a:gradFill>
                <a:ln w="12700" cap="rnd">
                  <a:solidFill>
                    <a:srgbClr val="000000"/>
                  </a:solidFill>
                  <a:round/>
                  <a:headEnd/>
                  <a:tailEnd/>
                </a:ln>
              </p:spPr>
              <p:txBody>
                <a:bodyPr/>
                <a:lstStyle/>
                <a:p>
                  <a:endParaRPr lang="zh-CN" altLang="en-US"/>
                </a:p>
              </p:txBody>
            </p:sp>
            <p:sp>
              <p:nvSpPr>
                <p:cNvPr id="1089" name="Oval 182"/>
                <p:cNvSpPr>
                  <a:spLocks noChangeArrowheads="1"/>
                </p:cNvSpPr>
                <p:nvPr/>
              </p:nvSpPr>
              <p:spPr bwMode="auto">
                <a:xfrm>
                  <a:off x="4635" y="1765"/>
                  <a:ext cx="16" cy="16"/>
                </a:xfrm>
                <a:prstGeom prst="ellipse">
                  <a:avLst/>
                </a:prstGeom>
                <a:solidFill>
                  <a:srgbClr val="000000"/>
                </a:solidFill>
                <a:ln w="9525">
                  <a:noFill/>
                  <a:round/>
                  <a:headEnd/>
                  <a:tailEnd/>
                </a:ln>
              </p:spPr>
              <p:txBody>
                <a:bodyPr anchor="ctr"/>
                <a:lstStyle/>
                <a:p>
                  <a:pPr eaLnBrk="0" hangingPunct="0"/>
                  <a:endParaRPr lang="zh-CN" altLang="en-US" sz="1200">
                    <a:ea typeface="黑体" pitchFamily="49" charset="-122"/>
                  </a:endParaRPr>
                </a:p>
              </p:txBody>
            </p:sp>
            <p:sp>
              <p:nvSpPr>
                <p:cNvPr id="1090" name="Oval 183"/>
                <p:cNvSpPr>
                  <a:spLocks noChangeArrowheads="1"/>
                </p:cNvSpPr>
                <p:nvPr/>
              </p:nvSpPr>
              <p:spPr bwMode="auto">
                <a:xfrm>
                  <a:off x="4662" y="1765"/>
                  <a:ext cx="16" cy="16"/>
                </a:xfrm>
                <a:prstGeom prst="ellipse">
                  <a:avLst/>
                </a:prstGeom>
                <a:solidFill>
                  <a:srgbClr val="000000"/>
                </a:solidFill>
                <a:ln w="9525">
                  <a:noFill/>
                  <a:round/>
                  <a:headEnd/>
                  <a:tailEnd/>
                </a:ln>
              </p:spPr>
              <p:txBody>
                <a:bodyPr anchor="ctr"/>
                <a:lstStyle/>
                <a:p>
                  <a:pPr eaLnBrk="0" hangingPunct="0"/>
                  <a:endParaRPr lang="zh-CN" altLang="en-US" sz="1200">
                    <a:ea typeface="黑体" pitchFamily="49" charset="-122"/>
                  </a:endParaRPr>
                </a:p>
              </p:txBody>
            </p:sp>
            <p:sp>
              <p:nvSpPr>
                <p:cNvPr id="1091" name="AutoShape 184"/>
                <p:cNvSpPr>
                  <a:spLocks noChangeArrowheads="1"/>
                </p:cNvSpPr>
                <p:nvPr/>
              </p:nvSpPr>
              <p:spPr bwMode="auto">
                <a:xfrm rot="10800000" flipH="1" flipV="1">
                  <a:off x="4645" y="1766"/>
                  <a:ext cx="11" cy="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964 w 21600"/>
                    <a:gd name="T13" fmla="*/ 2700 h 21600"/>
                    <a:gd name="T14" fmla="*/ 19636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295" y="21600"/>
                      </a:lnTo>
                      <a:lnTo>
                        <a:pt x="20305" y="21600"/>
                      </a:lnTo>
                      <a:lnTo>
                        <a:pt x="21600" y="0"/>
                      </a:lnTo>
                      <a:lnTo>
                        <a:pt x="0" y="0"/>
                      </a:lnTo>
                      <a:close/>
                    </a:path>
                  </a:pathLst>
                </a:custGeom>
                <a:solidFill>
                  <a:srgbClr val="333333"/>
                </a:solidFill>
                <a:ln w="12700">
                  <a:solidFill>
                    <a:srgbClr val="000000"/>
                  </a:solidFill>
                  <a:miter lim="800000"/>
                  <a:headEnd/>
                  <a:tailEnd/>
                </a:ln>
              </p:spPr>
              <p:txBody>
                <a:bodyPr anchor="ctr"/>
                <a:lstStyle/>
                <a:p>
                  <a:endParaRPr lang="zh-CN" altLang="en-US"/>
                </a:p>
              </p:txBody>
            </p:sp>
            <p:grpSp>
              <p:nvGrpSpPr>
                <p:cNvPr id="1092" name="Group 185"/>
                <p:cNvGrpSpPr>
                  <a:grpSpLocks/>
                </p:cNvGrpSpPr>
                <p:nvPr/>
              </p:nvGrpSpPr>
              <p:grpSpPr bwMode="auto">
                <a:xfrm>
                  <a:off x="4643" y="1765"/>
                  <a:ext cx="30" cy="16"/>
                  <a:chOff x="4643" y="1765"/>
                  <a:chExt cx="30" cy="16"/>
                </a:xfrm>
              </p:grpSpPr>
              <p:sp>
                <p:nvSpPr>
                  <p:cNvPr id="1099" name="Oval 186"/>
                  <p:cNvSpPr>
                    <a:spLocks noChangeArrowheads="1"/>
                  </p:cNvSpPr>
                  <p:nvPr/>
                </p:nvSpPr>
                <p:spPr bwMode="auto">
                  <a:xfrm>
                    <a:off x="4643" y="1765"/>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00" name="Oval 187"/>
                  <p:cNvSpPr>
                    <a:spLocks noChangeArrowheads="1"/>
                  </p:cNvSpPr>
                  <p:nvPr/>
                </p:nvSpPr>
                <p:spPr bwMode="auto">
                  <a:xfrm>
                    <a:off x="4647" y="1765"/>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01" name="Oval 188"/>
                  <p:cNvSpPr>
                    <a:spLocks noChangeArrowheads="1"/>
                  </p:cNvSpPr>
                  <p:nvPr/>
                </p:nvSpPr>
                <p:spPr bwMode="auto">
                  <a:xfrm>
                    <a:off x="4648" y="1765"/>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02" name="Oval 189"/>
                  <p:cNvSpPr>
                    <a:spLocks noChangeArrowheads="1"/>
                  </p:cNvSpPr>
                  <p:nvPr/>
                </p:nvSpPr>
                <p:spPr bwMode="auto">
                  <a:xfrm>
                    <a:off x="4653" y="1765"/>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103" name="Oval 190"/>
                  <p:cNvSpPr>
                    <a:spLocks noChangeArrowheads="1"/>
                  </p:cNvSpPr>
                  <p:nvPr/>
                </p:nvSpPr>
                <p:spPr bwMode="auto">
                  <a:xfrm>
                    <a:off x="4657" y="1765"/>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grpSp>
            <p:grpSp>
              <p:nvGrpSpPr>
                <p:cNvPr id="1093" name="Group 191"/>
                <p:cNvGrpSpPr>
                  <a:grpSpLocks/>
                </p:cNvGrpSpPr>
                <p:nvPr/>
              </p:nvGrpSpPr>
              <p:grpSpPr bwMode="auto">
                <a:xfrm>
                  <a:off x="4645" y="1769"/>
                  <a:ext cx="27" cy="16"/>
                  <a:chOff x="4645" y="1769"/>
                  <a:chExt cx="27" cy="16"/>
                </a:xfrm>
              </p:grpSpPr>
              <p:sp>
                <p:nvSpPr>
                  <p:cNvPr id="1095" name="Oval 192"/>
                  <p:cNvSpPr>
                    <a:spLocks noChangeArrowheads="1"/>
                  </p:cNvSpPr>
                  <p:nvPr/>
                </p:nvSpPr>
                <p:spPr bwMode="auto">
                  <a:xfrm>
                    <a:off x="4645" y="1769"/>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096" name="Oval 193"/>
                  <p:cNvSpPr>
                    <a:spLocks noChangeArrowheads="1"/>
                  </p:cNvSpPr>
                  <p:nvPr/>
                </p:nvSpPr>
                <p:spPr bwMode="auto">
                  <a:xfrm>
                    <a:off x="4648" y="1769"/>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097" name="Oval 194"/>
                  <p:cNvSpPr>
                    <a:spLocks noChangeArrowheads="1"/>
                  </p:cNvSpPr>
                  <p:nvPr/>
                </p:nvSpPr>
                <p:spPr bwMode="auto">
                  <a:xfrm>
                    <a:off x="4651" y="1769"/>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sp>
                <p:nvSpPr>
                  <p:cNvPr id="1098" name="Oval 195"/>
                  <p:cNvSpPr>
                    <a:spLocks noChangeArrowheads="1"/>
                  </p:cNvSpPr>
                  <p:nvPr/>
                </p:nvSpPr>
                <p:spPr bwMode="auto">
                  <a:xfrm>
                    <a:off x="4656" y="1769"/>
                    <a:ext cx="16" cy="16"/>
                  </a:xfrm>
                  <a:prstGeom prst="ellipse">
                    <a:avLst/>
                  </a:prstGeom>
                  <a:solidFill>
                    <a:srgbClr val="CECECE"/>
                  </a:solidFill>
                  <a:ln w="9525">
                    <a:noFill/>
                    <a:round/>
                    <a:headEnd/>
                    <a:tailEnd/>
                  </a:ln>
                </p:spPr>
                <p:txBody>
                  <a:bodyPr anchor="ctr"/>
                  <a:lstStyle/>
                  <a:p>
                    <a:pPr eaLnBrk="0" hangingPunct="0"/>
                    <a:endParaRPr lang="zh-CN" altLang="en-US" sz="1200">
                      <a:ea typeface="黑体" pitchFamily="49" charset="-122"/>
                    </a:endParaRPr>
                  </a:p>
                </p:txBody>
              </p:sp>
            </p:grpSp>
            <p:sp>
              <p:nvSpPr>
                <p:cNvPr id="1094" name="Rectangle 196"/>
                <p:cNvSpPr>
                  <a:spLocks noChangeArrowheads="1"/>
                </p:cNvSpPr>
                <p:nvPr/>
              </p:nvSpPr>
              <p:spPr bwMode="auto">
                <a:xfrm rot="-2700000">
                  <a:off x="4696" y="1752"/>
                  <a:ext cx="18" cy="17"/>
                </a:xfrm>
                <a:prstGeom prst="rect">
                  <a:avLst/>
                </a:prstGeom>
                <a:solidFill>
                  <a:srgbClr val="FC0128"/>
                </a:solidFill>
                <a:ln w="9525">
                  <a:noFill/>
                  <a:miter lim="800000"/>
                  <a:headEnd/>
                  <a:tailEnd/>
                </a:ln>
              </p:spPr>
              <p:txBody>
                <a:bodyPr anchor="ctr"/>
                <a:lstStyle/>
                <a:p>
                  <a:pPr eaLnBrk="0" hangingPunct="0"/>
                  <a:endParaRPr lang="zh-CN" altLang="en-US" sz="1200">
                    <a:ea typeface="黑体" pitchFamily="49" charset="-122"/>
                  </a:endParaRPr>
                </a:p>
              </p:txBody>
            </p:sp>
          </p:grpSp>
        </p:grpSp>
        <p:sp>
          <p:nvSpPr>
            <p:cNvPr id="1050" name="Line 197"/>
            <p:cNvSpPr>
              <a:spLocks noChangeShapeType="1"/>
            </p:cNvSpPr>
            <p:nvPr/>
          </p:nvSpPr>
          <p:spPr bwMode="auto">
            <a:xfrm flipV="1">
              <a:off x="3696" y="2750"/>
              <a:ext cx="55" cy="272"/>
            </a:xfrm>
            <a:prstGeom prst="line">
              <a:avLst/>
            </a:prstGeom>
            <a:noFill/>
            <a:ln w="18485">
              <a:solidFill>
                <a:srgbClr val="000000"/>
              </a:solidFill>
              <a:round/>
              <a:headEnd/>
              <a:tailEnd/>
            </a:ln>
          </p:spPr>
          <p:txBody>
            <a:bodyPr/>
            <a:lstStyle/>
            <a:p>
              <a:endParaRPr lang="zh-CN" altLang="en-US"/>
            </a:p>
          </p:txBody>
        </p:sp>
        <p:grpSp>
          <p:nvGrpSpPr>
            <p:cNvPr id="1051" name="Group 198"/>
            <p:cNvGrpSpPr>
              <a:grpSpLocks/>
            </p:cNvGrpSpPr>
            <p:nvPr/>
          </p:nvGrpSpPr>
          <p:grpSpPr bwMode="auto">
            <a:xfrm>
              <a:off x="3515" y="2977"/>
              <a:ext cx="273" cy="317"/>
              <a:chOff x="4896" y="1968"/>
              <a:chExt cx="672" cy="651"/>
            </a:xfrm>
          </p:grpSpPr>
          <p:pic>
            <p:nvPicPr>
              <p:cNvPr id="1054" name="Picture 199" descr="整套电脑-2"/>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graphicFrame>
            <p:nvGraphicFramePr>
              <p:cNvPr id="1026" name="Object 200"/>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1115" name="BMP 图象" r:id="rId15" imgW="5714286" imgH="3933333" progId="PBrush">
                      <p:embed/>
                    </p:oleObj>
                  </mc:Choice>
                  <mc:Fallback>
                    <p:oleObj name="BMP 图象" r:id="rId15" imgW="5714286" imgH="3933333" progId="PBrush">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xtLst>
                            <a:ext uri="{91240B29-F687-4F45-9708-019B960494DF}">
                              <a14:hiddenLine xmlns:a14="http://schemas.microsoft.com/office/drawing/2010/main" w="12700">
                                <a:solidFill>
                                  <a:srgbClr val="FF00FF"/>
                                </a:solidFill>
                                <a:miter lim="800000"/>
                                <a:headEnd/>
                                <a:tailEnd/>
                              </a14:hiddenLine>
                            </a:ext>
                          </a:extLst>
                        </p:spPr>
                      </p:pic>
                    </p:oleObj>
                  </mc:Fallback>
                </mc:AlternateContent>
              </a:graphicData>
            </a:graphic>
          </p:graphicFrame>
        </p:grpSp>
        <p:sp>
          <p:nvSpPr>
            <p:cNvPr id="1052" name="Oval 201"/>
            <p:cNvSpPr>
              <a:spLocks noChangeArrowheads="1"/>
            </p:cNvSpPr>
            <p:nvPr/>
          </p:nvSpPr>
          <p:spPr bwMode="auto">
            <a:xfrm>
              <a:off x="2653" y="2024"/>
              <a:ext cx="2948" cy="2223"/>
            </a:xfrm>
            <a:prstGeom prst="ellipse">
              <a:avLst/>
            </a:prstGeom>
            <a:noFill/>
            <a:ln w="12700">
              <a:solidFill>
                <a:srgbClr val="FF0000"/>
              </a:solidFill>
              <a:round/>
              <a:headEnd/>
              <a:tailEnd/>
            </a:ln>
          </p:spPr>
          <p:txBody>
            <a:bodyPr wrap="none" anchor="ctr"/>
            <a:lstStyle/>
            <a:p>
              <a:pPr eaLnBrk="0" hangingPunct="0"/>
              <a:endParaRPr lang="zh-CN" altLang="en-US" sz="1200">
                <a:ea typeface="黑体" pitchFamily="49" charset="-122"/>
              </a:endParaRPr>
            </a:p>
          </p:txBody>
        </p:sp>
        <p:sp>
          <p:nvSpPr>
            <p:cNvPr id="1053" name="Text Box 202"/>
            <p:cNvSpPr txBox="1">
              <a:spLocks noChangeArrowheads="1"/>
            </p:cNvSpPr>
            <p:nvPr/>
          </p:nvSpPr>
          <p:spPr bwMode="auto">
            <a:xfrm>
              <a:off x="3198" y="3566"/>
              <a:ext cx="1814" cy="363"/>
            </a:xfrm>
            <a:prstGeom prst="rect">
              <a:avLst/>
            </a:prstGeom>
            <a:noFill/>
            <a:ln w="9525">
              <a:noFill/>
              <a:miter lim="800000"/>
              <a:headEnd/>
              <a:tailEnd/>
            </a:ln>
          </p:spPr>
          <p:txBody>
            <a:bodyPr lIns="0" tIns="0" rIns="0" bIns="0"/>
            <a:lstStyle/>
            <a:p>
              <a:pPr defTabSz="442913">
                <a:buClr>
                  <a:srgbClr val="808080"/>
                </a:buClr>
                <a:buSzPct val="90000"/>
                <a:buFont typeface="Monotype Sorts" pitchFamily="2" charset="2"/>
                <a:buNone/>
              </a:pPr>
              <a:r>
                <a:rPr lang="zh-CN" altLang="en-US" sz="1200" b="1" i="1">
                  <a:solidFill>
                    <a:srgbClr val="333399"/>
                  </a:solidFill>
                  <a:latin typeface="Arial" pitchFamily="34" charset="0"/>
                  <a:ea typeface="黑体" pitchFamily="49" charset="-122"/>
                  <a:cs typeface="Arial" pitchFamily="34" charset="0"/>
                </a:rPr>
                <a:t>不同冲突域，</a:t>
              </a:r>
            </a:p>
            <a:p>
              <a:pPr defTabSz="442913">
                <a:buClr>
                  <a:srgbClr val="808080"/>
                </a:buClr>
                <a:buSzPct val="90000"/>
                <a:buFont typeface="Monotype Sorts" pitchFamily="2" charset="2"/>
                <a:buNone/>
              </a:pPr>
              <a:r>
                <a:rPr lang="zh-CN" altLang="en-US" sz="1200" b="1" i="1">
                  <a:solidFill>
                    <a:srgbClr val="333399"/>
                  </a:solidFill>
                  <a:latin typeface="Arial" pitchFamily="34" charset="0"/>
                  <a:ea typeface="黑体" pitchFamily="49" charset="-122"/>
                  <a:cs typeface="Arial" pitchFamily="34" charset="0"/>
                </a:rPr>
                <a:t>但同一个广播域（同</a:t>
              </a:r>
              <a:r>
                <a:rPr lang="en-US" altLang="zh-CN" sz="1200" b="1" i="1">
                  <a:solidFill>
                    <a:srgbClr val="333399"/>
                  </a:solidFill>
                  <a:latin typeface="Arial" pitchFamily="34" charset="0"/>
                  <a:ea typeface="黑体" pitchFamily="49" charset="-122"/>
                  <a:cs typeface="Arial" pitchFamily="34" charset="0"/>
                </a:rPr>
                <a:t>VLAN </a:t>
              </a:r>
              <a:r>
                <a:rPr lang="zh-CN" altLang="en-US" sz="1200" b="1" i="1">
                  <a:solidFill>
                    <a:srgbClr val="333399"/>
                  </a:solidFill>
                  <a:latin typeface="Arial" pitchFamily="34" charset="0"/>
                  <a:ea typeface="黑体" pitchFamily="49" charset="-122"/>
                  <a:cs typeface="Arial" pitchFamily="34" charset="0"/>
                </a:rPr>
                <a:t>）</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86627C0E-8426-4D13-8BB0-938874D1B213}" type="datetime1">
              <a:rPr lang="zh-CN" altLang="en-US">
                <a:ea typeface="黑体" pitchFamily="49" charset="-122"/>
              </a:rPr>
              <a:pPr eaLnBrk="0" hangingPunct="0"/>
              <a:t>2014-12-3</a:t>
            </a:fld>
            <a:endParaRPr lang="en-US" altLang="zh-CN">
              <a:ea typeface="黑体" pitchFamily="49" charset="-122"/>
            </a:endParaRPr>
          </a:p>
        </p:txBody>
      </p:sp>
      <p:sp>
        <p:nvSpPr>
          <p:cNvPr id="17" name="灯片编号占位符 5"/>
          <p:cNvSpPr>
            <a:spLocks noGrp="1"/>
          </p:cNvSpPr>
          <p:nvPr>
            <p:ph type="sldNum" sz="quarter" idx="11"/>
          </p:nvPr>
        </p:nvSpPr>
        <p:spPr/>
        <p:txBody>
          <a:bodyPr/>
          <a:lstStyle/>
          <a:p>
            <a:pPr>
              <a:defRPr/>
            </a:pPr>
            <a:fld id="{063613BB-9B82-473E-B7B7-694101299A2F}" type="slidenum">
              <a:rPr lang="en-US" altLang="zh-CN"/>
              <a:pPr>
                <a:defRPr/>
              </a:pPr>
              <a:t>40</a:t>
            </a:fld>
            <a:endParaRPr lang="en-US" altLang="zh-CN"/>
          </a:p>
        </p:txBody>
      </p:sp>
      <p:sp>
        <p:nvSpPr>
          <p:cNvPr id="934914" name="Rectangle 2"/>
          <p:cNvSpPr>
            <a:spLocks noGrp="1" noChangeArrowheads="1"/>
          </p:cNvSpPr>
          <p:nvPr>
            <p:ph type="title"/>
          </p:nvPr>
        </p:nvSpPr>
        <p:spPr/>
        <p:txBody>
          <a:bodyPr/>
          <a:lstStyle/>
          <a:p>
            <a:pPr>
              <a:defRPr/>
            </a:pPr>
            <a:r>
              <a:rPr lang="zh-CN" altLang="en-US" smtClean="0"/>
              <a:t>端口的概念</a:t>
            </a:r>
          </a:p>
        </p:txBody>
      </p:sp>
      <p:grpSp>
        <p:nvGrpSpPr>
          <p:cNvPr id="53253" name="Group 3"/>
          <p:cNvGrpSpPr>
            <a:grpSpLocks/>
          </p:cNvGrpSpPr>
          <p:nvPr/>
        </p:nvGrpSpPr>
        <p:grpSpPr bwMode="auto">
          <a:xfrm>
            <a:off x="1403350" y="3068638"/>
            <a:ext cx="5562600" cy="2743200"/>
            <a:chOff x="960" y="1104"/>
            <a:chExt cx="3504" cy="1728"/>
          </a:xfrm>
        </p:grpSpPr>
        <p:sp>
          <p:nvSpPr>
            <p:cNvPr id="53255" name="Rectangle 4"/>
            <p:cNvSpPr>
              <a:spLocks noChangeArrowheads="1"/>
            </p:cNvSpPr>
            <p:nvPr/>
          </p:nvSpPr>
          <p:spPr bwMode="auto">
            <a:xfrm>
              <a:off x="960" y="1104"/>
              <a:ext cx="3504" cy="1248"/>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zh-CN" sz="2000">
                <a:ea typeface="黑体" pitchFamily="49" charset="-122"/>
              </a:endParaRPr>
            </a:p>
          </p:txBody>
        </p:sp>
        <p:sp>
          <p:nvSpPr>
            <p:cNvPr id="53256" name="Text Box 5"/>
            <p:cNvSpPr txBox="1">
              <a:spLocks noChangeArrowheads="1"/>
            </p:cNvSpPr>
            <p:nvPr/>
          </p:nvSpPr>
          <p:spPr bwMode="auto">
            <a:xfrm>
              <a:off x="960" y="1104"/>
              <a:ext cx="3504" cy="1133"/>
            </a:xfrm>
            <a:prstGeom prst="rect">
              <a:avLst/>
            </a:prstGeom>
            <a:noFill/>
            <a:ln w="12700">
              <a:noFill/>
              <a:miter lim="800000"/>
              <a:headEnd/>
              <a:tailEnd/>
            </a:ln>
          </p:spPr>
          <p:txBody>
            <a:bodyPr>
              <a:spAutoFit/>
            </a:bodyPr>
            <a:lstStyle/>
            <a:p>
              <a:pPr eaLnBrk="0" hangingPunct="0"/>
              <a:r>
                <a:rPr lang="en-US" altLang="zh-CN" sz="2000">
                  <a:ea typeface="黑体" pitchFamily="49" charset="-122"/>
                </a:rPr>
                <a:t> RPC  SNMP  TFTP     SMTP   FTP   Telnet</a:t>
              </a:r>
            </a:p>
            <a:p>
              <a:pPr eaLnBrk="0" hangingPunct="0"/>
              <a:r>
                <a:rPr lang="en-US" altLang="zh-CN" sz="2000">
                  <a:ea typeface="黑体" pitchFamily="49" charset="-122"/>
                </a:rPr>
                <a:t>-( )--( )---( )-------( )---( )----( )----</a:t>
              </a:r>
            </a:p>
            <a:p>
              <a:pPr eaLnBrk="0" hangingPunct="0"/>
              <a:r>
                <a:rPr lang="en-US" altLang="zh-CN" sz="2000">
                  <a:ea typeface="黑体" pitchFamily="49" charset="-122"/>
                </a:rPr>
                <a:t> 111  161    69       25     21     23</a:t>
              </a:r>
            </a:p>
            <a:p>
              <a:pPr eaLnBrk="0" hangingPunct="0"/>
              <a:endParaRPr lang="en-US" altLang="zh-CN" sz="2000">
                <a:ea typeface="黑体" pitchFamily="49" charset="-122"/>
              </a:endParaRPr>
            </a:p>
            <a:p>
              <a:pPr eaLnBrk="0" hangingPunct="0"/>
              <a:r>
                <a:rPr lang="en-US" altLang="zh-CN" sz="2000">
                  <a:ea typeface="黑体" pitchFamily="49" charset="-122"/>
                </a:rPr>
                <a:t>      </a:t>
              </a:r>
              <a:r>
                <a:rPr lang="en-US" altLang="zh-CN" sz="3200">
                  <a:ea typeface="黑体" pitchFamily="49" charset="-122"/>
                </a:rPr>
                <a:t>UDP          TCP</a:t>
              </a:r>
            </a:p>
          </p:txBody>
        </p:sp>
        <p:sp>
          <p:nvSpPr>
            <p:cNvPr id="53257" name="Line 6"/>
            <p:cNvSpPr>
              <a:spLocks noChangeShapeType="1"/>
            </p:cNvSpPr>
            <p:nvPr/>
          </p:nvSpPr>
          <p:spPr bwMode="auto">
            <a:xfrm>
              <a:off x="2592" y="1104"/>
              <a:ext cx="0" cy="1248"/>
            </a:xfrm>
            <a:prstGeom prst="line">
              <a:avLst/>
            </a:prstGeom>
            <a:noFill/>
            <a:ln w="12700">
              <a:solidFill>
                <a:schemeClr val="tx1"/>
              </a:solidFill>
              <a:round/>
              <a:headEnd/>
              <a:tailEnd/>
            </a:ln>
          </p:spPr>
          <p:txBody>
            <a:bodyPr wrap="none" anchor="ctr"/>
            <a:lstStyle/>
            <a:p>
              <a:endParaRPr lang="zh-CN" altLang="en-US"/>
            </a:p>
          </p:txBody>
        </p:sp>
        <p:sp>
          <p:nvSpPr>
            <p:cNvPr id="53258" name="Line 7"/>
            <p:cNvSpPr>
              <a:spLocks noChangeShapeType="1"/>
            </p:cNvSpPr>
            <p:nvPr/>
          </p:nvSpPr>
          <p:spPr bwMode="auto">
            <a:xfrm>
              <a:off x="1392" y="1104"/>
              <a:ext cx="0" cy="336"/>
            </a:xfrm>
            <a:prstGeom prst="line">
              <a:avLst/>
            </a:prstGeom>
            <a:noFill/>
            <a:ln w="12700">
              <a:solidFill>
                <a:schemeClr val="tx1"/>
              </a:solidFill>
              <a:round/>
              <a:headEnd/>
              <a:tailEnd/>
            </a:ln>
          </p:spPr>
          <p:txBody>
            <a:bodyPr wrap="none" anchor="ctr"/>
            <a:lstStyle/>
            <a:p>
              <a:endParaRPr lang="zh-CN" altLang="en-US"/>
            </a:p>
          </p:txBody>
        </p:sp>
        <p:sp>
          <p:nvSpPr>
            <p:cNvPr id="53259" name="Line 8"/>
            <p:cNvSpPr>
              <a:spLocks noChangeShapeType="1"/>
            </p:cNvSpPr>
            <p:nvPr/>
          </p:nvSpPr>
          <p:spPr bwMode="auto">
            <a:xfrm>
              <a:off x="1872" y="1104"/>
              <a:ext cx="0" cy="336"/>
            </a:xfrm>
            <a:prstGeom prst="line">
              <a:avLst/>
            </a:prstGeom>
            <a:noFill/>
            <a:ln w="12700">
              <a:solidFill>
                <a:schemeClr val="tx1"/>
              </a:solidFill>
              <a:round/>
              <a:headEnd/>
              <a:tailEnd/>
            </a:ln>
          </p:spPr>
          <p:txBody>
            <a:bodyPr wrap="none" anchor="ctr"/>
            <a:lstStyle/>
            <a:p>
              <a:endParaRPr lang="zh-CN" altLang="en-US"/>
            </a:p>
          </p:txBody>
        </p:sp>
        <p:sp>
          <p:nvSpPr>
            <p:cNvPr id="53260" name="Line 9"/>
            <p:cNvSpPr>
              <a:spLocks noChangeShapeType="1"/>
            </p:cNvSpPr>
            <p:nvPr/>
          </p:nvSpPr>
          <p:spPr bwMode="auto">
            <a:xfrm>
              <a:off x="3120" y="1104"/>
              <a:ext cx="0" cy="336"/>
            </a:xfrm>
            <a:prstGeom prst="line">
              <a:avLst/>
            </a:prstGeom>
            <a:noFill/>
            <a:ln w="12700">
              <a:solidFill>
                <a:schemeClr val="tx1"/>
              </a:solidFill>
              <a:round/>
              <a:headEnd/>
              <a:tailEnd/>
            </a:ln>
          </p:spPr>
          <p:txBody>
            <a:bodyPr wrap="none" anchor="ctr"/>
            <a:lstStyle/>
            <a:p>
              <a:endParaRPr lang="zh-CN" altLang="en-US"/>
            </a:p>
          </p:txBody>
        </p:sp>
        <p:sp>
          <p:nvSpPr>
            <p:cNvPr id="53261" name="Line 10"/>
            <p:cNvSpPr>
              <a:spLocks noChangeShapeType="1"/>
            </p:cNvSpPr>
            <p:nvPr/>
          </p:nvSpPr>
          <p:spPr bwMode="auto">
            <a:xfrm>
              <a:off x="3648" y="1104"/>
              <a:ext cx="0" cy="336"/>
            </a:xfrm>
            <a:prstGeom prst="line">
              <a:avLst/>
            </a:prstGeom>
            <a:noFill/>
            <a:ln w="12700">
              <a:solidFill>
                <a:schemeClr val="tx1"/>
              </a:solidFill>
              <a:round/>
              <a:headEnd/>
              <a:tailEnd/>
            </a:ln>
          </p:spPr>
          <p:txBody>
            <a:bodyPr wrap="none" anchor="ctr"/>
            <a:lstStyle/>
            <a:p>
              <a:endParaRPr lang="zh-CN" altLang="en-US"/>
            </a:p>
          </p:txBody>
        </p:sp>
        <p:sp>
          <p:nvSpPr>
            <p:cNvPr id="53262" name="Line 11"/>
            <p:cNvSpPr>
              <a:spLocks noChangeShapeType="1"/>
            </p:cNvSpPr>
            <p:nvPr/>
          </p:nvSpPr>
          <p:spPr bwMode="auto">
            <a:xfrm>
              <a:off x="960" y="2352"/>
              <a:ext cx="0" cy="288"/>
            </a:xfrm>
            <a:prstGeom prst="line">
              <a:avLst/>
            </a:prstGeom>
            <a:noFill/>
            <a:ln w="12700">
              <a:solidFill>
                <a:schemeClr val="tx1"/>
              </a:solidFill>
              <a:round/>
              <a:headEnd/>
              <a:tailEnd/>
            </a:ln>
          </p:spPr>
          <p:txBody>
            <a:bodyPr wrap="none" anchor="ctr"/>
            <a:lstStyle/>
            <a:p>
              <a:endParaRPr lang="zh-CN" altLang="en-US"/>
            </a:p>
          </p:txBody>
        </p:sp>
        <p:sp>
          <p:nvSpPr>
            <p:cNvPr id="53263" name="Line 12"/>
            <p:cNvSpPr>
              <a:spLocks noChangeShapeType="1"/>
            </p:cNvSpPr>
            <p:nvPr/>
          </p:nvSpPr>
          <p:spPr bwMode="auto">
            <a:xfrm>
              <a:off x="4464" y="2352"/>
              <a:ext cx="0" cy="288"/>
            </a:xfrm>
            <a:prstGeom prst="line">
              <a:avLst/>
            </a:prstGeom>
            <a:noFill/>
            <a:ln w="12700">
              <a:solidFill>
                <a:schemeClr val="tx1"/>
              </a:solidFill>
              <a:round/>
              <a:headEnd/>
              <a:tailEnd/>
            </a:ln>
          </p:spPr>
          <p:txBody>
            <a:bodyPr wrap="none" anchor="ctr"/>
            <a:lstStyle/>
            <a:p>
              <a:endParaRPr lang="zh-CN" altLang="en-US"/>
            </a:p>
          </p:txBody>
        </p:sp>
        <p:sp>
          <p:nvSpPr>
            <p:cNvPr id="53264" name="Freeform 13"/>
            <p:cNvSpPr>
              <a:spLocks/>
            </p:cNvSpPr>
            <p:nvPr/>
          </p:nvSpPr>
          <p:spPr bwMode="auto">
            <a:xfrm>
              <a:off x="960" y="2512"/>
              <a:ext cx="3504" cy="320"/>
            </a:xfrm>
            <a:custGeom>
              <a:avLst/>
              <a:gdLst>
                <a:gd name="T0" fmla="*/ 0 w 3504"/>
                <a:gd name="T1" fmla="*/ 5 h 384"/>
                <a:gd name="T2" fmla="*/ 384 w 3504"/>
                <a:gd name="T3" fmla="*/ 3 h 384"/>
                <a:gd name="T4" fmla="*/ 1056 w 3504"/>
                <a:gd name="T5" fmla="*/ 9 h 384"/>
                <a:gd name="T6" fmla="*/ 1872 w 3504"/>
                <a:gd name="T7" fmla="*/ 5 h 384"/>
                <a:gd name="T8" fmla="*/ 2736 w 3504"/>
                <a:gd name="T9" fmla="*/ 13 h 384"/>
                <a:gd name="T10" fmla="*/ 3168 w 3504"/>
                <a:gd name="T11" fmla="*/ 3 h 384"/>
                <a:gd name="T12" fmla="*/ 3504 w 3504"/>
                <a:gd name="T13" fmla="*/ 7 h 384"/>
                <a:gd name="T14" fmla="*/ 0 60000 65536"/>
                <a:gd name="T15" fmla="*/ 0 60000 65536"/>
                <a:gd name="T16" fmla="*/ 0 60000 65536"/>
                <a:gd name="T17" fmla="*/ 0 60000 65536"/>
                <a:gd name="T18" fmla="*/ 0 60000 65536"/>
                <a:gd name="T19" fmla="*/ 0 60000 65536"/>
                <a:gd name="T20" fmla="*/ 0 60000 65536"/>
                <a:gd name="T21" fmla="*/ 0 w 3504"/>
                <a:gd name="T22" fmla="*/ 0 h 384"/>
                <a:gd name="T23" fmla="*/ 3504 w 3504"/>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384">
                  <a:moveTo>
                    <a:pt x="0" y="128"/>
                  </a:moveTo>
                  <a:cubicBezTo>
                    <a:pt x="104" y="72"/>
                    <a:pt x="208" y="16"/>
                    <a:pt x="384" y="32"/>
                  </a:cubicBezTo>
                  <a:cubicBezTo>
                    <a:pt x="560" y="48"/>
                    <a:pt x="808" y="208"/>
                    <a:pt x="1056" y="224"/>
                  </a:cubicBezTo>
                  <a:cubicBezTo>
                    <a:pt x="1304" y="240"/>
                    <a:pt x="1592" y="104"/>
                    <a:pt x="1872" y="128"/>
                  </a:cubicBezTo>
                  <a:cubicBezTo>
                    <a:pt x="2152" y="152"/>
                    <a:pt x="2520" y="384"/>
                    <a:pt x="2736" y="368"/>
                  </a:cubicBezTo>
                  <a:cubicBezTo>
                    <a:pt x="2952" y="352"/>
                    <a:pt x="3040" y="64"/>
                    <a:pt x="3168" y="32"/>
                  </a:cubicBezTo>
                  <a:cubicBezTo>
                    <a:pt x="3296" y="0"/>
                    <a:pt x="3400" y="88"/>
                    <a:pt x="3504" y="176"/>
                  </a:cubicBezTo>
                </a:path>
              </a:pathLst>
            </a:custGeom>
            <a:noFill/>
            <a:ln w="12700">
              <a:solidFill>
                <a:schemeClr val="tx1"/>
              </a:solidFill>
              <a:round/>
              <a:headEnd/>
              <a:tailEnd/>
            </a:ln>
          </p:spPr>
          <p:txBody>
            <a:bodyPr wrap="none" anchor="ctr"/>
            <a:lstStyle/>
            <a:p>
              <a:endParaRPr lang="zh-CN" altLang="en-US"/>
            </a:p>
          </p:txBody>
        </p:sp>
        <p:sp>
          <p:nvSpPr>
            <p:cNvPr id="53265" name="Text Box 14"/>
            <p:cNvSpPr txBox="1">
              <a:spLocks noChangeArrowheads="1"/>
            </p:cNvSpPr>
            <p:nvPr/>
          </p:nvSpPr>
          <p:spPr bwMode="auto">
            <a:xfrm>
              <a:off x="2928" y="2304"/>
              <a:ext cx="372" cy="365"/>
            </a:xfrm>
            <a:prstGeom prst="rect">
              <a:avLst/>
            </a:prstGeom>
            <a:noFill/>
            <a:ln w="12700">
              <a:noFill/>
              <a:miter lim="800000"/>
              <a:headEnd/>
              <a:tailEnd/>
            </a:ln>
          </p:spPr>
          <p:txBody>
            <a:bodyPr wrap="none">
              <a:spAutoFit/>
            </a:bodyPr>
            <a:lstStyle/>
            <a:p>
              <a:pPr eaLnBrk="0" hangingPunct="0"/>
              <a:r>
                <a:rPr lang="en-US" altLang="zh-CN" sz="3200">
                  <a:ea typeface="黑体" pitchFamily="49" charset="-122"/>
                </a:rPr>
                <a:t>IP</a:t>
              </a:r>
              <a:endParaRPr lang="en-US" altLang="zh-CN" sz="2000">
                <a:ea typeface="黑体" pitchFamily="49" charset="-122"/>
              </a:endParaRPr>
            </a:p>
          </p:txBody>
        </p:sp>
      </p:grpSp>
      <p:sp>
        <p:nvSpPr>
          <p:cNvPr id="934927" name="Rectangle 15"/>
          <p:cNvSpPr>
            <a:spLocks noGrp="1" noChangeArrowheads="1"/>
          </p:cNvSpPr>
          <p:nvPr>
            <p:ph type="body" idx="1"/>
          </p:nvPr>
        </p:nvSpPr>
        <p:spPr>
          <a:xfrm>
            <a:off x="304800" y="1371600"/>
            <a:ext cx="8458200" cy="1557338"/>
          </a:xfrm>
        </p:spPr>
        <p:txBody>
          <a:bodyPr/>
          <a:lstStyle/>
          <a:p>
            <a:pPr>
              <a:defRPr/>
            </a:pPr>
            <a:r>
              <a:rPr lang="zh-CN" altLang="en-US" sz="2400" smtClean="0"/>
              <a:t>唯一区别全网上的每个进程或目的主机上的进程</a:t>
            </a:r>
          </a:p>
          <a:p>
            <a:pPr lvl="1">
              <a:defRPr/>
            </a:pPr>
            <a:r>
              <a:rPr lang="zh-CN" altLang="en-US" sz="2000" smtClean="0"/>
              <a:t>端口</a:t>
            </a:r>
            <a:r>
              <a:rPr lang="en-US" altLang="zh-CN" sz="2000" smtClean="0"/>
              <a:t>:</a:t>
            </a:r>
            <a:r>
              <a:rPr lang="zh-CN" altLang="en-US" sz="2000" smtClean="0"/>
              <a:t>间接区别每个进程的抽象定位器</a:t>
            </a:r>
            <a:r>
              <a:rPr lang="en-US" altLang="zh-CN" sz="2000" smtClean="0"/>
              <a:t>-</a:t>
            </a:r>
            <a:r>
              <a:rPr lang="zh-CN" altLang="en-US" sz="2000" smtClean="0"/>
              <a:t>数字</a:t>
            </a:r>
          </a:p>
          <a:p>
            <a:pPr lvl="1">
              <a:defRPr/>
            </a:pPr>
            <a:r>
              <a:rPr lang="zh-CN" altLang="en-US" sz="2000" smtClean="0"/>
              <a:t>唯一标识</a:t>
            </a:r>
            <a:r>
              <a:rPr lang="en-US" altLang="zh-CN" sz="2000" smtClean="0"/>
              <a:t>=</a:t>
            </a:r>
            <a:r>
              <a:rPr lang="zh-CN" altLang="en-US" sz="2000" smtClean="0"/>
              <a:t>主机</a:t>
            </a:r>
            <a:r>
              <a:rPr lang="en-US" altLang="zh-CN" sz="2000" smtClean="0"/>
              <a:t>IP</a:t>
            </a:r>
            <a:r>
              <a:rPr lang="zh-CN" altLang="en-US" sz="2000" smtClean="0"/>
              <a:t>地址 </a:t>
            </a:r>
            <a:r>
              <a:rPr lang="en-US" altLang="zh-CN" sz="2000" smtClean="0"/>
              <a:t>+ </a:t>
            </a:r>
            <a:r>
              <a:rPr lang="zh-CN" altLang="en-US" sz="2000" smtClean="0"/>
              <a:t>端口号</a:t>
            </a:r>
          </a:p>
        </p:txBody>
      </p:sp>
    </p:spTree>
  </p:cSld>
  <p:clrMapOvr>
    <a:masterClrMapping/>
  </p:clrMapOvr>
  <p:transition spd="med">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221B6F11-6C83-40F2-9B89-6A4F0FB5654C}" type="datetime1">
              <a:rPr lang="zh-CN" altLang="en-US">
                <a:ea typeface="黑体" pitchFamily="49" charset="-122"/>
              </a:rPr>
              <a:pPr eaLnBrk="0" hangingPunct="0"/>
              <a:t>2014-12-3</a:t>
            </a:fld>
            <a:endParaRPr lang="en-US" altLang="zh-CN">
              <a:ea typeface="黑体" pitchFamily="49" charset="-122"/>
            </a:endParaRPr>
          </a:p>
        </p:txBody>
      </p:sp>
      <p:sp>
        <p:nvSpPr>
          <p:cNvPr id="43" name="灯片编号占位符 5"/>
          <p:cNvSpPr>
            <a:spLocks noGrp="1"/>
          </p:cNvSpPr>
          <p:nvPr>
            <p:ph type="sldNum" sz="quarter" idx="11"/>
          </p:nvPr>
        </p:nvSpPr>
        <p:spPr/>
        <p:txBody>
          <a:bodyPr/>
          <a:lstStyle/>
          <a:p>
            <a:pPr>
              <a:defRPr/>
            </a:pPr>
            <a:fld id="{83585634-26A1-4DA2-919D-8518ACB2CE23}" type="slidenum">
              <a:rPr lang="en-US" altLang="zh-CN"/>
              <a:pPr>
                <a:defRPr/>
              </a:pPr>
              <a:t>41</a:t>
            </a:fld>
            <a:endParaRPr lang="en-US" altLang="zh-CN"/>
          </a:p>
        </p:txBody>
      </p:sp>
      <p:sp>
        <p:nvSpPr>
          <p:cNvPr id="937986" name="Rectangle 2"/>
          <p:cNvSpPr>
            <a:spLocks noGrp="1" noChangeArrowheads="1"/>
          </p:cNvSpPr>
          <p:nvPr>
            <p:ph type="title"/>
          </p:nvPr>
        </p:nvSpPr>
        <p:spPr/>
        <p:txBody>
          <a:bodyPr/>
          <a:lstStyle/>
          <a:p>
            <a:pPr>
              <a:defRPr/>
            </a:pPr>
            <a:r>
              <a:rPr lang="en-US" altLang="zh-CN" smtClean="0"/>
              <a:t>UDP</a:t>
            </a:r>
            <a:r>
              <a:rPr lang="zh-CN" altLang="en-US" smtClean="0"/>
              <a:t>消息队列</a:t>
            </a:r>
          </a:p>
        </p:txBody>
      </p:sp>
      <p:sp>
        <p:nvSpPr>
          <p:cNvPr id="54277" name="Rectangle 4"/>
          <p:cNvSpPr>
            <a:spLocks noChangeArrowheads="1"/>
          </p:cNvSpPr>
          <p:nvPr/>
        </p:nvSpPr>
        <p:spPr bwMode="auto">
          <a:xfrm>
            <a:off x="1336675" y="1628775"/>
            <a:ext cx="1884363" cy="661988"/>
          </a:xfrm>
          <a:prstGeom prst="rect">
            <a:avLst/>
          </a:prstGeom>
          <a:solidFill>
            <a:srgbClr val="FFFFFF"/>
          </a:solidFill>
          <a:ln w="9525">
            <a:solidFill>
              <a:srgbClr val="000000"/>
            </a:solidFill>
            <a:miter lim="800000"/>
            <a:headEnd/>
            <a:tailEnd/>
          </a:ln>
        </p:spPr>
        <p:txBody>
          <a:bodyPr/>
          <a:lstStyle/>
          <a:p>
            <a:pPr algn="ctr"/>
            <a:r>
              <a:rPr kumimoji="1" lang="en-US" altLang="zh-CN" sz="2000" b="1">
                <a:latin typeface="Times New Roman" pitchFamily="18" charset="0"/>
              </a:rPr>
              <a:t>Application</a:t>
            </a:r>
          </a:p>
          <a:p>
            <a:pPr algn="ctr"/>
            <a:r>
              <a:rPr kumimoji="1" lang="en-US" altLang="zh-CN" sz="2000" b="1">
                <a:latin typeface="Times New Roman" pitchFamily="18" charset="0"/>
              </a:rPr>
              <a:t>process 1</a:t>
            </a:r>
          </a:p>
        </p:txBody>
      </p:sp>
      <p:sp>
        <p:nvSpPr>
          <p:cNvPr id="54278" name="Rectangle 5"/>
          <p:cNvSpPr>
            <a:spLocks noChangeArrowheads="1"/>
          </p:cNvSpPr>
          <p:nvPr/>
        </p:nvSpPr>
        <p:spPr bwMode="auto">
          <a:xfrm>
            <a:off x="1712913" y="2586038"/>
            <a:ext cx="1004887" cy="1692275"/>
          </a:xfrm>
          <a:prstGeom prst="rect">
            <a:avLst/>
          </a:prstGeom>
          <a:solidFill>
            <a:srgbClr val="FFFFFF"/>
          </a:solidFill>
          <a:ln w="9525">
            <a:solidFill>
              <a:srgbClr val="000000"/>
            </a:solidFill>
            <a:miter lim="800000"/>
            <a:headEnd/>
            <a:tailEnd/>
          </a:ln>
        </p:spPr>
        <p:txBody>
          <a:bodyPr/>
          <a:lstStyle/>
          <a:p>
            <a:pPr eaLnBrk="0" hangingPunct="0"/>
            <a:endParaRPr lang="zh-CN" altLang="en-US">
              <a:ea typeface="黑体" pitchFamily="49" charset="-122"/>
            </a:endParaRPr>
          </a:p>
        </p:txBody>
      </p:sp>
      <p:sp>
        <p:nvSpPr>
          <p:cNvPr id="54279" name="Line 6"/>
          <p:cNvSpPr>
            <a:spLocks noChangeShapeType="1"/>
          </p:cNvSpPr>
          <p:nvPr/>
        </p:nvSpPr>
        <p:spPr bwMode="auto">
          <a:xfrm>
            <a:off x="1712913" y="2806700"/>
            <a:ext cx="1004887" cy="0"/>
          </a:xfrm>
          <a:prstGeom prst="line">
            <a:avLst/>
          </a:prstGeom>
          <a:noFill/>
          <a:ln w="9525">
            <a:solidFill>
              <a:srgbClr val="000000"/>
            </a:solidFill>
            <a:round/>
            <a:headEnd/>
            <a:tailEnd/>
          </a:ln>
        </p:spPr>
        <p:txBody>
          <a:bodyPr/>
          <a:lstStyle/>
          <a:p>
            <a:endParaRPr lang="zh-CN" altLang="en-US"/>
          </a:p>
        </p:txBody>
      </p:sp>
      <p:sp>
        <p:nvSpPr>
          <p:cNvPr id="54280" name="Line 7"/>
          <p:cNvSpPr>
            <a:spLocks noChangeShapeType="1"/>
          </p:cNvSpPr>
          <p:nvPr/>
        </p:nvSpPr>
        <p:spPr bwMode="auto">
          <a:xfrm>
            <a:off x="1712913" y="3027363"/>
            <a:ext cx="1004887" cy="0"/>
          </a:xfrm>
          <a:prstGeom prst="line">
            <a:avLst/>
          </a:prstGeom>
          <a:noFill/>
          <a:ln w="9525">
            <a:solidFill>
              <a:srgbClr val="000000"/>
            </a:solidFill>
            <a:round/>
            <a:headEnd/>
            <a:tailEnd/>
          </a:ln>
        </p:spPr>
        <p:txBody>
          <a:bodyPr/>
          <a:lstStyle/>
          <a:p>
            <a:endParaRPr lang="zh-CN" altLang="en-US"/>
          </a:p>
        </p:txBody>
      </p:sp>
      <p:sp>
        <p:nvSpPr>
          <p:cNvPr id="54281" name="Line 8"/>
          <p:cNvSpPr>
            <a:spLocks noChangeShapeType="1"/>
          </p:cNvSpPr>
          <p:nvPr/>
        </p:nvSpPr>
        <p:spPr bwMode="auto">
          <a:xfrm>
            <a:off x="1712913" y="3248025"/>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282" name="Line 9"/>
          <p:cNvSpPr>
            <a:spLocks noChangeShapeType="1"/>
          </p:cNvSpPr>
          <p:nvPr/>
        </p:nvSpPr>
        <p:spPr bwMode="auto">
          <a:xfrm>
            <a:off x="1712913" y="3468688"/>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283" name="Line 10"/>
          <p:cNvSpPr>
            <a:spLocks noChangeShapeType="1"/>
          </p:cNvSpPr>
          <p:nvPr/>
        </p:nvSpPr>
        <p:spPr bwMode="auto">
          <a:xfrm>
            <a:off x="1712913" y="3689350"/>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284" name="Line 11"/>
          <p:cNvSpPr>
            <a:spLocks noChangeShapeType="1"/>
          </p:cNvSpPr>
          <p:nvPr/>
        </p:nvSpPr>
        <p:spPr bwMode="auto">
          <a:xfrm>
            <a:off x="1712913" y="3911600"/>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285" name="Line 12"/>
          <p:cNvSpPr>
            <a:spLocks noChangeShapeType="1"/>
          </p:cNvSpPr>
          <p:nvPr/>
        </p:nvSpPr>
        <p:spPr bwMode="auto">
          <a:xfrm flipV="1">
            <a:off x="2216150" y="2290763"/>
            <a:ext cx="0" cy="295275"/>
          </a:xfrm>
          <a:prstGeom prst="line">
            <a:avLst/>
          </a:prstGeom>
          <a:noFill/>
          <a:ln w="9525">
            <a:solidFill>
              <a:srgbClr val="000000"/>
            </a:solidFill>
            <a:round/>
            <a:headEnd/>
            <a:tailEnd type="triangle" w="med" len="med"/>
          </a:ln>
        </p:spPr>
        <p:txBody>
          <a:bodyPr/>
          <a:lstStyle/>
          <a:p>
            <a:endParaRPr lang="zh-CN" altLang="en-US"/>
          </a:p>
        </p:txBody>
      </p:sp>
      <p:sp>
        <p:nvSpPr>
          <p:cNvPr id="54286" name="Rectangle 13"/>
          <p:cNvSpPr>
            <a:spLocks noChangeArrowheads="1"/>
          </p:cNvSpPr>
          <p:nvPr/>
        </p:nvSpPr>
        <p:spPr bwMode="auto">
          <a:xfrm>
            <a:off x="4162425" y="1628775"/>
            <a:ext cx="1882775" cy="661988"/>
          </a:xfrm>
          <a:prstGeom prst="rect">
            <a:avLst/>
          </a:prstGeom>
          <a:solidFill>
            <a:srgbClr val="FFFFFF"/>
          </a:solidFill>
          <a:ln w="9525">
            <a:solidFill>
              <a:srgbClr val="000000"/>
            </a:solidFill>
            <a:miter lim="800000"/>
            <a:headEnd/>
            <a:tailEnd/>
          </a:ln>
        </p:spPr>
        <p:txBody>
          <a:bodyPr/>
          <a:lstStyle/>
          <a:p>
            <a:pPr algn="ctr"/>
            <a:r>
              <a:rPr kumimoji="1" lang="en-US" altLang="zh-CN" sz="2000" b="1">
                <a:latin typeface="Times New Roman" pitchFamily="18" charset="0"/>
              </a:rPr>
              <a:t>Application</a:t>
            </a:r>
          </a:p>
          <a:p>
            <a:pPr algn="ctr"/>
            <a:r>
              <a:rPr kumimoji="1" lang="en-US" altLang="zh-CN" sz="2000" b="1">
                <a:latin typeface="Times New Roman" pitchFamily="18" charset="0"/>
              </a:rPr>
              <a:t>process 2</a:t>
            </a:r>
          </a:p>
        </p:txBody>
      </p:sp>
      <p:sp>
        <p:nvSpPr>
          <p:cNvPr id="54287" name="Rectangle 14"/>
          <p:cNvSpPr>
            <a:spLocks noChangeArrowheads="1"/>
          </p:cNvSpPr>
          <p:nvPr/>
        </p:nvSpPr>
        <p:spPr bwMode="auto">
          <a:xfrm>
            <a:off x="4602163" y="2586038"/>
            <a:ext cx="1003300" cy="1692275"/>
          </a:xfrm>
          <a:prstGeom prst="rect">
            <a:avLst/>
          </a:prstGeom>
          <a:solidFill>
            <a:srgbClr val="FFFFFF"/>
          </a:solidFill>
          <a:ln w="9525">
            <a:solidFill>
              <a:srgbClr val="000000"/>
            </a:solidFill>
            <a:miter lim="800000"/>
            <a:headEnd/>
            <a:tailEnd/>
          </a:ln>
        </p:spPr>
        <p:txBody>
          <a:bodyPr/>
          <a:lstStyle/>
          <a:p>
            <a:pPr eaLnBrk="0" hangingPunct="0"/>
            <a:endParaRPr lang="zh-CN" altLang="en-US">
              <a:ea typeface="黑体" pitchFamily="49" charset="-122"/>
            </a:endParaRPr>
          </a:p>
        </p:txBody>
      </p:sp>
      <p:sp>
        <p:nvSpPr>
          <p:cNvPr id="54288" name="Line 15"/>
          <p:cNvSpPr>
            <a:spLocks noChangeShapeType="1"/>
          </p:cNvSpPr>
          <p:nvPr/>
        </p:nvSpPr>
        <p:spPr bwMode="auto">
          <a:xfrm>
            <a:off x="4602163" y="2806700"/>
            <a:ext cx="1003300" cy="0"/>
          </a:xfrm>
          <a:prstGeom prst="line">
            <a:avLst/>
          </a:prstGeom>
          <a:noFill/>
          <a:ln w="9525">
            <a:solidFill>
              <a:srgbClr val="000000"/>
            </a:solidFill>
            <a:round/>
            <a:headEnd/>
            <a:tailEnd/>
          </a:ln>
        </p:spPr>
        <p:txBody>
          <a:bodyPr/>
          <a:lstStyle/>
          <a:p>
            <a:endParaRPr lang="zh-CN" altLang="en-US"/>
          </a:p>
        </p:txBody>
      </p:sp>
      <p:sp>
        <p:nvSpPr>
          <p:cNvPr id="54289" name="Line 16"/>
          <p:cNvSpPr>
            <a:spLocks noChangeShapeType="1"/>
          </p:cNvSpPr>
          <p:nvPr/>
        </p:nvSpPr>
        <p:spPr bwMode="auto">
          <a:xfrm>
            <a:off x="4602163" y="3027363"/>
            <a:ext cx="1003300" cy="0"/>
          </a:xfrm>
          <a:prstGeom prst="line">
            <a:avLst/>
          </a:prstGeom>
          <a:noFill/>
          <a:ln w="9525">
            <a:solidFill>
              <a:srgbClr val="000000"/>
            </a:solidFill>
            <a:round/>
            <a:headEnd/>
            <a:tailEnd/>
          </a:ln>
        </p:spPr>
        <p:txBody>
          <a:bodyPr/>
          <a:lstStyle/>
          <a:p>
            <a:endParaRPr lang="zh-CN" altLang="en-US"/>
          </a:p>
        </p:txBody>
      </p:sp>
      <p:sp>
        <p:nvSpPr>
          <p:cNvPr id="54290" name="Line 17"/>
          <p:cNvSpPr>
            <a:spLocks noChangeShapeType="1"/>
          </p:cNvSpPr>
          <p:nvPr/>
        </p:nvSpPr>
        <p:spPr bwMode="auto">
          <a:xfrm>
            <a:off x="4602163" y="3248025"/>
            <a:ext cx="1003300" cy="0"/>
          </a:xfrm>
          <a:prstGeom prst="line">
            <a:avLst/>
          </a:prstGeom>
          <a:noFill/>
          <a:ln w="9525">
            <a:solidFill>
              <a:srgbClr val="000000"/>
            </a:solidFill>
            <a:round/>
            <a:headEnd/>
            <a:tailEnd/>
          </a:ln>
        </p:spPr>
        <p:txBody>
          <a:bodyPr/>
          <a:lstStyle/>
          <a:p>
            <a:endParaRPr lang="zh-CN" altLang="en-US"/>
          </a:p>
        </p:txBody>
      </p:sp>
      <p:sp>
        <p:nvSpPr>
          <p:cNvPr id="54291" name="Line 18"/>
          <p:cNvSpPr>
            <a:spLocks noChangeShapeType="1"/>
          </p:cNvSpPr>
          <p:nvPr/>
        </p:nvSpPr>
        <p:spPr bwMode="auto">
          <a:xfrm>
            <a:off x="4602163" y="3468688"/>
            <a:ext cx="1003300" cy="0"/>
          </a:xfrm>
          <a:prstGeom prst="line">
            <a:avLst/>
          </a:prstGeom>
          <a:noFill/>
          <a:ln w="9525" cap="rnd">
            <a:solidFill>
              <a:srgbClr val="000000"/>
            </a:solidFill>
            <a:prstDash val="sysDot"/>
            <a:round/>
            <a:headEnd/>
            <a:tailEnd/>
          </a:ln>
        </p:spPr>
        <p:txBody>
          <a:bodyPr/>
          <a:lstStyle/>
          <a:p>
            <a:endParaRPr lang="zh-CN" altLang="en-US"/>
          </a:p>
        </p:txBody>
      </p:sp>
      <p:sp>
        <p:nvSpPr>
          <p:cNvPr id="54292" name="Line 19"/>
          <p:cNvSpPr>
            <a:spLocks noChangeShapeType="1"/>
          </p:cNvSpPr>
          <p:nvPr/>
        </p:nvSpPr>
        <p:spPr bwMode="auto">
          <a:xfrm>
            <a:off x="4602163" y="3689350"/>
            <a:ext cx="1003300" cy="0"/>
          </a:xfrm>
          <a:prstGeom prst="line">
            <a:avLst/>
          </a:prstGeom>
          <a:noFill/>
          <a:ln w="9525" cap="rnd">
            <a:solidFill>
              <a:srgbClr val="000000"/>
            </a:solidFill>
            <a:prstDash val="sysDot"/>
            <a:round/>
            <a:headEnd/>
            <a:tailEnd/>
          </a:ln>
        </p:spPr>
        <p:txBody>
          <a:bodyPr/>
          <a:lstStyle/>
          <a:p>
            <a:endParaRPr lang="zh-CN" altLang="en-US"/>
          </a:p>
        </p:txBody>
      </p:sp>
      <p:sp>
        <p:nvSpPr>
          <p:cNvPr id="54293" name="Line 20"/>
          <p:cNvSpPr>
            <a:spLocks noChangeShapeType="1"/>
          </p:cNvSpPr>
          <p:nvPr/>
        </p:nvSpPr>
        <p:spPr bwMode="auto">
          <a:xfrm>
            <a:off x="4602163" y="3911600"/>
            <a:ext cx="1003300" cy="0"/>
          </a:xfrm>
          <a:prstGeom prst="line">
            <a:avLst/>
          </a:prstGeom>
          <a:noFill/>
          <a:ln w="9525" cap="rnd">
            <a:solidFill>
              <a:srgbClr val="000000"/>
            </a:solidFill>
            <a:prstDash val="sysDot"/>
            <a:round/>
            <a:headEnd/>
            <a:tailEnd/>
          </a:ln>
        </p:spPr>
        <p:txBody>
          <a:bodyPr/>
          <a:lstStyle/>
          <a:p>
            <a:endParaRPr lang="zh-CN" altLang="en-US"/>
          </a:p>
        </p:txBody>
      </p:sp>
      <p:sp>
        <p:nvSpPr>
          <p:cNvPr id="54294" name="Line 21"/>
          <p:cNvSpPr>
            <a:spLocks noChangeShapeType="1"/>
          </p:cNvSpPr>
          <p:nvPr/>
        </p:nvSpPr>
        <p:spPr bwMode="auto">
          <a:xfrm flipV="1">
            <a:off x="5103813" y="2290763"/>
            <a:ext cx="0" cy="295275"/>
          </a:xfrm>
          <a:prstGeom prst="line">
            <a:avLst/>
          </a:prstGeom>
          <a:noFill/>
          <a:ln w="9525">
            <a:solidFill>
              <a:srgbClr val="000000"/>
            </a:solidFill>
            <a:round/>
            <a:headEnd/>
            <a:tailEnd type="triangle" w="med" len="med"/>
          </a:ln>
        </p:spPr>
        <p:txBody>
          <a:bodyPr/>
          <a:lstStyle/>
          <a:p>
            <a:endParaRPr lang="zh-CN" altLang="en-US"/>
          </a:p>
        </p:txBody>
      </p:sp>
      <p:sp>
        <p:nvSpPr>
          <p:cNvPr id="54295" name="Rectangle 22"/>
          <p:cNvSpPr>
            <a:spLocks noChangeArrowheads="1"/>
          </p:cNvSpPr>
          <p:nvPr/>
        </p:nvSpPr>
        <p:spPr bwMode="auto">
          <a:xfrm>
            <a:off x="7113588" y="1628775"/>
            <a:ext cx="1882775" cy="661988"/>
          </a:xfrm>
          <a:prstGeom prst="rect">
            <a:avLst/>
          </a:prstGeom>
          <a:solidFill>
            <a:srgbClr val="FFFFFF"/>
          </a:solidFill>
          <a:ln w="9525">
            <a:solidFill>
              <a:srgbClr val="000000"/>
            </a:solidFill>
            <a:miter lim="800000"/>
            <a:headEnd/>
            <a:tailEnd/>
          </a:ln>
        </p:spPr>
        <p:txBody>
          <a:bodyPr/>
          <a:lstStyle/>
          <a:p>
            <a:pPr algn="ctr"/>
            <a:r>
              <a:rPr kumimoji="1" lang="en-US" altLang="zh-CN" sz="2000" b="1">
                <a:latin typeface="Times New Roman" pitchFamily="18" charset="0"/>
              </a:rPr>
              <a:t>Application</a:t>
            </a:r>
          </a:p>
          <a:p>
            <a:pPr algn="ctr"/>
            <a:r>
              <a:rPr kumimoji="1" lang="en-US" altLang="zh-CN" sz="2000" b="1">
                <a:latin typeface="Times New Roman" pitchFamily="18" charset="0"/>
              </a:rPr>
              <a:t>process 3</a:t>
            </a:r>
          </a:p>
        </p:txBody>
      </p:sp>
      <p:sp>
        <p:nvSpPr>
          <p:cNvPr id="54296" name="Rectangle 23"/>
          <p:cNvSpPr>
            <a:spLocks noChangeArrowheads="1"/>
          </p:cNvSpPr>
          <p:nvPr/>
        </p:nvSpPr>
        <p:spPr bwMode="auto">
          <a:xfrm>
            <a:off x="7551738" y="2586038"/>
            <a:ext cx="1004887" cy="1692275"/>
          </a:xfrm>
          <a:prstGeom prst="rect">
            <a:avLst/>
          </a:prstGeom>
          <a:solidFill>
            <a:srgbClr val="FFFFFF"/>
          </a:solidFill>
          <a:ln w="9525">
            <a:solidFill>
              <a:srgbClr val="000000"/>
            </a:solidFill>
            <a:miter lim="800000"/>
            <a:headEnd/>
            <a:tailEnd/>
          </a:ln>
        </p:spPr>
        <p:txBody>
          <a:bodyPr/>
          <a:lstStyle/>
          <a:p>
            <a:pPr eaLnBrk="0" hangingPunct="0"/>
            <a:endParaRPr lang="zh-CN" altLang="en-US">
              <a:ea typeface="黑体" pitchFamily="49" charset="-122"/>
            </a:endParaRPr>
          </a:p>
        </p:txBody>
      </p:sp>
      <p:sp>
        <p:nvSpPr>
          <p:cNvPr id="54297" name="Line 24"/>
          <p:cNvSpPr>
            <a:spLocks noChangeShapeType="1"/>
          </p:cNvSpPr>
          <p:nvPr/>
        </p:nvSpPr>
        <p:spPr bwMode="auto">
          <a:xfrm>
            <a:off x="7551738" y="2806700"/>
            <a:ext cx="1004887" cy="0"/>
          </a:xfrm>
          <a:prstGeom prst="line">
            <a:avLst/>
          </a:prstGeom>
          <a:noFill/>
          <a:ln w="9525">
            <a:solidFill>
              <a:srgbClr val="000000"/>
            </a:solidFill>
            <a:round/>
            <a:headEnd/>
            <a:tailEnd/>
          </a:ln>
        </p:spPr>
        <p:txBody>
          <a:bodyPr/>
          <a:lstStyle/>
          <a:p>
            <a:endParaRPr lang="zh-CN" altLang="en-US"/>
          </a:p>
        </p:txBody>
      </p:sp>
      <p:sp>
        <p:nvSpPr>
          <p:cNvPr id="54298" name="Line 25"/>
          <p:cNvSpPr>
            <a:spLocks noChangeShapeType="1"/>
          </p:cNvSpPr>
          <p:nvPr/>
        </p:nvSpPr>
        <p:spPr bwMode="auto">
          <a:xfrm>
            <a:off x="7551738" y="3027363"/>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299" name="Line 26"/>
          <p:cNvSpPr>
            <a:spLocks noChangeShapeType="1"/>
          </p:cNvSpPr>
          <p:nvPr/>
        </p:nvSpPr>
        <p:spPr bwMode="auto">
          <a:xfrm>
            <a:off x="7551738" y="3248025"/>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300" name="Line 27"/>
          <p:cNvSpPr>
            <a:spLocks noChangeShapeType="1"/>
          </p:cNvSpPr>
          <p:nvPr/>
        </p:nvSpPr>
        <p:spPr bwMode="auto">
          <a:xfrm>
            <a:off x="7551738" y="3468688"/>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301" name="Line 28"/>
          <p:cNvSpPr>
            <a:spLocks noChangeShapeType="1"/>
          </p:cNvSpPr>
          <p:nvPr/>
        </p:nvSpPr>
        <p:spPr bwMode="auto">
          <a:xfrm>
            <a:off x="7551738" y="3689350"/>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302" name="Line 29"/>
          <p:cNvSpPr>
            <a:spLocks noChangeShapeType="1"/>
          </p:cNvSpPr>
          <p:nvPr/>
        </p:nvSpPr>
        <p:spPr bwMode="auto">
          <a:xfrm>
            <a:off x="7551738" y="3911600"/>
            <a:ext cx="1004887" cy="0"/>
          </a:xfrm>
          <a:prstGeom prst="line">
            <a:avLst/>
          </a:prstGeom>
          <a:noFill/>
          <a:ln w="9525" cap="rnd">
            <a:solidFill>
              <a:srgbClr val="000000"/>
            </a:solidFill>
            <a:prstDash val="sysDot"/>
            <a:round/>
            <a:headEnd/>
            <a:tailEnd/>
          </a:ln>
        </p:spPr>
        <p:txBody>
          <a:bodyPr/>
          <a:lstStyle/>
          <a:p>
            <a:endParaRPr lang="zh-CN" altLang="en-US"/>
          </a:p>
        </p:txBody>
      </p:sp>
      <p:sp>
        <p:nvSpPr>
          <p:cNvPr id="54303" name="Line 30"/>
          <p:cNvSpPr>
            <a:spLocks noChangeShapeType="1"/>
          </p:cNvSpPr>
          <p:nvPr/>
        </p:nvSpPr>
        <p:spPr bwMode="auto">
          <a:xfrm flipV="1">
            <a:off x="8054975" y="2290763"/>
            <a:ext cx="0" cy="295275"/>
          </a:xfrm>
          <a:prstGeom prst="line">
            <a:avLst/>
          </a:prstGeom>
          <a:noFill/>
          <a:ln w="9525">
            <a:solidFill>
              <a:srgbClr val="000000"/>
            </a:solidFill>
            <a:round/>
            <a:headEnd/>
            <a:tailEnd type="triangle" w="med" len="med"/>
          </a:ln>
        </p:spPr>
        <p:txBody>
          <a:bodyPr/>
          <a:lstStyle/>
          <a:p>
            <a:endParaRPr lang="zh-CN" altLang="en-US"/>
          </a:p>
        </p:txBody>
      </p:sp>
      <p:sp>
        <p:nvSpPr>
          <p:cNvPr id="54304" name="Rectangle 31"/>
          <p:cNvSpPr>
            <a:spLocks noChangeArrowheads="1"/>
          </p:cNvSpPr>
          <p:nvPr/>
        </p:nvSpPr>
        <p:spPr bwMode="auto">
          <a:xfrm>
            <a:off x="3722688" y="4867275"/>
            <a:ext cx="2825750" cy="515938"/>
          </a:xfrm>
          <a:prstGeom prst="rect">
            <a:avLst/>
          </a:prstGeom>
          <a:solidFill>
            <a:srgbClr val="FFFFFF"/>
          </a:solidFill>
          <a:ln w="9525">
            <a:solidFill>
              <a:srgbClr val="000000"/>
            </a:solidFill>
            <a:miter lim="800000"/>
            <a:headEnd/>
            <a:tailEnd/>
          </a:ln>
        </p:spPr>
        <p:txBody>
          <a:bodyPr/>
          <a:lstStyle/>
          <a:p>
            <a:pPr algn="ctr"/>
            <a:r>
              <a:rPr kumimoji="1" lang="en-US" altLang="zh-CN" sz="2000" b="1">
                <a:latin typeface="Times New Roman" pitchFamily="18" charset="0"/>
              </a:rPr>
              <a:t>UDP</a:t>
            </a:r>
          </a:p>
        </p:txBody>
      </p:sp>
      <p:sp>
        <p:nvSpPr>
          <p:cNvPr id="54305" name="Line 32"/>
          <p:cNvSpPr>
            <a:spLocks noChangeShapeType="1"/>
          </p:cNvSpPr>
          <p:nvPr/>
        </p:nvSpPr>
        <p:spPr bwMode="auto">
          <a:xfrm flipV="1">
            <a:off x="5103813" y="4278313"/>
            <a:ext cx="0" cy="588962"/>
          </a:xfrm>
          <a:prstGeom prst="line">
            <a:avLst/>
          </a:prstGeom>
          <a:noFill/>
          <a:ln w="9525">
            <a:solidFill>
              <a:srgbClr val="000000"/>
            </a:solidFill>
            <a:round/>
            <a:headEnd/>
            <a:tailEnd type="triangle" w="med" len="med"/>
          </a:ln>
        </p:spPr>
        <p:txBody>
          <a:bodyPr/>
          <a:lstStyle/>
          <a:p>
            <a:endParaRPr lang="zh-CN" altLang="en-US"/>
          </a:p>
        </p:txBody>
      </p:sp>
      <p:sp>
        <p:nvSpPr>
          <p:cNvPr id="54306" name="Line 33"/>
          <p:cNvSpPr>
            <a:spLocks noChangeShapeType="1"/>
          </p:cNvSpPr>
          <p:nvPr/>
        </p:nvSpPr>
        <p:spPr bwMode="auto">
          <a:xfrm flipV="1">
            <a:off x="5983288" y="4278313"/>
            <a:ext cx="2071687" cy="588962"/>
          </a:xfrm>
          <a:prstGeom prst="line">
            <a:avLst/>
          </a:prstGeom>
          <a:noFill/>
          <a:ln w="9525">
            <a:solidFill>
              <a:srgbClr val="000000"/>
            </a:solidFill>
            <a:round/>
            <a:headEnd/>
            <a:tailEnd type="triangle" w="med" len="med"/>
          </a:ln>
        </p:spPr>
        <p:txBody>
          <a:bodyPr/>
          <a:lstStyle/>
          <a:p>
            <a:endParaRPr lang="zh-CN" altLang="en-US"/>
          </a:p>
        </p:txBody>
      </p:sp>
      <p:sp>
        <p:nvSpPr>
          <p:cNvPr id="54307" name="Line 34"/>
          <p:cNvSpPr>
            <a:spLocks noChangeShapeType="1"/>
          </p:cNvSpPr>
          <p:nvPr/>
        </p:nvSpPr>
        <p:spPr bwMode="auto">
          <a:xfrm flipH="1" flipV="1">
            <a:off x="2278063" y="4278313"/>
            <a:ext cx="2009775" cy="588962"/>
          </a:xfrm>
          <a:prstGeom prst="line">
            <a:avLst/>
          </a:prstGeom>
          <a:noFill/>
          <a:ln w="9525">
            <a:solidFill>
              <a:srgbClr val="000000"/>
            </a:solidFill>
            <a:round/>
            <a:headEnd/>
            <a:tailEnd type="triangle" w="med" len="med"/>
          </a:ln>
        </p:spPr>
        <p:txBody>
          <a:bodyPr/>
          <a:lstStyle/>
          <a:p>
            <a:endParaRPr lang="zh-CN" altLang="en-US"/>
          </a:p>
        </p:txBody>
      </p:sp>
      <p:sp>
        <p:nvSpPr>
          <p:cNvPr id="54308" name="Rectangle 35"/>
          <p:cNvSpPr>
            <a:spLocks noChangeArrowheads="1"/>
          </p:cNvSpPr>
          <p:nvPr/>
        </p:nvSpPr>
        <p:spPr bwMode="auto">
          <a:xfrm>
            <a:off x="4129088" y="5591175"/>
            <a:ext cx="1820862" cy="368300"/>
          </a:xfrm>
          <a:prstGeom prst="rect">
            <a:avLst/>
          </a:prstGeom>
          <a:solidFill>
            <a:srgbClr val="FFFFFF"/>
          </a:solidFill>
          <a:ln w="9525">
            <a:solidFill>
              <a:srgbClr val="FFFFFF"/>
            </a:solidFill>
            <a:miter lim="800000"/>
            <a:headEnd/>
            <a:tailEnd/>
          </a:ln>
        </p:spPr>
        <p:txBody>
          <a:bodyPr/>
          <a:lstStyle/>
          <a:p>
            <a:pPr algn="ctr"/>
            <a:r>
              <a:rPr kumimoji="1" lang="en-US" altLang="zh-CN" sz="2000" b="1">
                <a:latin typeface="Times New Roman" pitchFamily="18" charset="0"/>
              </a:rPr>
              <a:t>Packets arrive</a:t>
            </a:r>
          </a:p>
        </p:txBody>
      </p:sp>
      <p:sp>
        <p:nvSpPr>
          <p:cNvPr id="54309" name="Line 36"/>
          <p:cNvSpPr>
            <a:spLocks noChangeShapeType="1"/>
          </p:cNvSpPr>
          <p:nvPr/>
        </p:nvSpPr>
        <p:spPr bwMode="auto">
          <a:xfrm flipV="1">
            <a:off x="5103813" y="5383213"/>
            <a:ext cx="0" cy="295275"/>
          </a:xfrm>
          <a:prstGeom prst="line">
            <a:avLst/>
          </a:prstGeom>
          <a:noFill/>
          <a:ln w="9525">
            <a:solidFill>
              <a:srgbClr val="000000"/>
            </a:solidFill>
            <a:round/>
            <a:headEnd/>
            <a:tailEnd type="triangle" w="med" len="med"/>
          </a:ln>
        </p:spPr>
        <p:txBody>
          <a:bodyPr/>
          <a:lstStyle/>
          <a:p>
            <a:endParaRPr lang="zh-CN" altLang="en-US"/>
          </a:p>
        </p:txBody>
      </p:sp>
      <p:sp>
        <p:nvSpPr>
          <p:cNvPr id="54310" name="Text Box 37"/>
          <p:cNvSpPr txBox="1">
            <a:spLocks noChangeArrowheads="1"/>
          </p:cNvSpPr>
          <p:nvPr/>
        </p:nvSpPr>
        <p:spPr bwMode="auto">
          <a:xfrm>
            <a:off x="468313" y="4724400"/>
            <a:ext cx="1828800" cy="663575"/>
          </a:xfrm>
          <a:prstGeom prst="rect">
            <a:avLst/>
          </a:prstGeom>
          <a:solidFill>
            <a:srgbClr val="FFFFFF"/>
          </a:solidFill>
          <a:ln w="9525">
            <a:solidFill>
              <a:srgbClr val="FFFFFF"/>
            </a:solidFill>
            <a:miter lim="800000"/>
            <a:headEnd/>
            <a:tailEnd/>
          </a:ln>
        </p:spPr>
        <p:txBody>
          <a:bodyPr/>
          <a:lstStyle/>
          <a:p>
            <a:pPr algn="just"/>
            <a:r>
              <a:rPr kumimoji="1" lang="en-US" altLang="zh-CN" sz="2000" b="1">
                <a:latin typeface="Times New Roman" pitchFamily="18" charset="0"/>
              </a:rPr>
              <a:t>Packets</a:t>
            </a:r>
          </a:p>
          <a:p>
            <a:pPr algn="ctr"/>
            <a:r>
              <a:rPr kumimoji="1" lang="en-US" altLang="zh-CN" sz="2000" b="1">
                <a:latin typeface="Times New Roman" pitchFamily="18" charset="0"/>
              </a:rPr>
              <a:t>demultiplexed</a:t>
            </a:r>
          </a:p>
        </p:txBody>
      </p:sp>
      <p:sp>
        <p:nvSpPr>
          <p:cNvPr id="54311" name="Text Box 38"/>
          <p:cNvSpPr txBox="1">
            <a:spLocks noChangeArrowheads="1"/>
          </p:cNvSpPr>
          <p:nvPr/>
        </p:nvSpPr>
        <p:spPr bwMode="auto">
          <a:xfrm>
            <a:off x="471488" y="3381375"/>
            <a:ext cx="1066800" cy="441325"/>
          </a:xfrm>
          <a:prstGeom prst="rect">
            <a:avLst/>
          </a:prstGeom>
          <a:noFill/>
          <a:ln w="9525">
            <a:noFill/>
            <a:miter lim="800000"/>
            <a:headEnd/>
            <a:tailEnd/>
          </a:ln>
        </p:spPr>
        <p:txBody>
          <a:bodyPr/>
          <a:lstStyle/>
          <a:p>
            <a:pPr algn="ctr"/>
            <a:r>
              <a:rPr kumimoji="1" lang="en-US" altLang="zh-CN" sz="2000" b="1">
                <a:latin typeface="Times New Roman" pitchFamily="18" charset="0"/>
              </a:rPr>
              <a:t>Queues</a:t>
            </a:r>
          </a:p>
        </p:txBody>
      </p:sp>
      <p:sp>
        <p:nvSpPr>
          <p:cNvPr id="54312" name="Text Box 39"/>
          <p:cNvSpPr txBox="1">
            <a:spLocks noChangeArrowheads="1"/>
          </p:cNvSpPr>
          <p:nvPr/>
        </p:nvSpPr>
        <p:spPr bwMode="auto">
          <a:xfrm>
            <a:off x="395288" y="2365375"/>
            <a:ext cx="1192212" cy="441325"/>
          </a:xfrm>
          <a:prstGeom prst="rect">
            <a:avLst/>
          </a:prstGeom>
          <a:noFill/>
          <a:ln w="9525">
            <a:noFill/>
            <a:miter lim="800000"/>
            <a:headEnd/>
            <a:tailEnd/>
          </a:ln>
        </p:spPr>
        <p:txBody>
          <a:bodyPr/>
          <a:lstStyle/>
          <a:p>
            <a:pPr algn="just"/>
            <a:r>
              <a:rPr kumimoji="1" lang="en-US" altLang="zh-CN" sz="2000" b="1">
                <a:latin typeface="Times New Roman" pitchFamily="18" charset="0"/>
              </a:rPr>
              <a:t>Ports</a:t>
            </a:r>
          </a:p>
        </p:txBody>
      </p:sp>
      <p:sp>
        <p:nvSpPr>
          <p:cNvPr id="54313" name="Line 40"/>
          <p:cNvSpPr>
            <a:spLocks noChangeShapeType="1"/>
          </p:cNvSpPr>
          <p:nvPr/>
        </p:nvSpPr>
        <p:spPr bwMode="auto">
          <a:xfrm>
            <a:off x="1149350" y="2586038"/>
            <a:ext cx="501650" cy="0"/>
          </a:xfrm>
          <a:prstGeom prst="line">
            <a:avLst/>
          </a:prstGeom>
          <a:noFill/>
          <a:ln w="9525">
            <a:solidFill>
              <a:srgbClr val="000000"/>
            </a:solidFill>
            <a:round/>
            <a:headEnd/>
            <a:tailEnd type="triangle" w="med" len="med"/>
          </a:ln>
        </p:spPr>
        <p:txBody>
          <a:bodyPr/>
          <a:lstStyle/>
          <a:p>
            <a:endParaRPr lang="zh-CN" altLang="en-US"/>
          </a:p>
        </p:txBody>
      </p:sp>
      <p:sp>
        <p:nvSpPr>
          <p:cNvPr id="54314" name="Rectangle 41"/>
          <p:cNvSpPr>
            <a:spLocks noChangeArrowheads="1"/>
          </p:cNvSpPr>
          <p:nvPr/>
        </p:nvSpPr>
        <p:spPr bwMode="auto">
          <a:xfrm>
            <a:off x="7558088" y="4600575"/>
            <a:ext cx="1066800" cy="228600"/>
          </a:xfrm>
          <a:prstGeom prst="rect">
            <a:avLst/>
          </a:prstGeom>
          <a:solidFill>
            <a:schemeClr val="accent1"/>
          </a:solidFill>
          <a:ln w="12700">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4315" name="AutoShape 42"/>
          <p:cNvSpPr>
            <a:spLocks noChangeArrowheads="1"/>
          </p:cNvSpPr>
          <p:nvPr/>
        </p:nvSpPr>
        <p:spPr bwMode="auto">
          <a:xfrm>
            <a:off x="2484438" y="4868863"/>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a:tailEnd/>
          </a:ln>
        </p:spPr>
        <p:txBody>
          <a:bodyPr wrap="none" anchor="ctr"/>
          <a:lstStyle/>
          <a:p>
            <a:endParaRPr lang="zh-CN" altLang="en-US"/>
          </a:p>
        </p:txBody>
      </p:sp>
    </p:spTree>
  </p:cSld>
  <p:clrMapOvr>
    <a:masterClrMapping/>
  </p:clrMapOvr>
  <p:transition spd="med">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EE321B8F-E2DC-49EE-BEA5-6164F1E55A9E}"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4C80F47E-3981-4676-97FE-F0F11416C1A2}" type="slidenum">
              <a:rPr lang="en-US" altLang="zh-CN"/>
              <a:pPr>
                <a:defRPr/>
              </a:pPr>
              <a:t>42</a:t>
            </a:fld>
            <a:endParaRPr lang="en-US" altLang="zh-CN"/>
          </a:p>
        </p:txBody>
      </p:sp>
      <p:sp>
        <p:nvSpPr>
          <p:cNvPr id="939010" name="Rectangle 2"/>
          <p:cNvSpPr>
            <a:spLocks noGrp="1" noChangeArrowheads="1"/>
          </p:cNvSpPr>
          <p:nvPr>
            <p:ph type="title"/>
          </p:nvPr>
        </p:nvSpPr>
        <p:spPr/>
        <p:txBody>
          <a:bodyPr/>
          <a:lstStyle/>
          <a:p>
            <a:pPr>
              <a:defRPr/>
            </a:pPr>
            <a:r>
              <a:rPr lang="en-US" altLang="zh-CN" smtClean="0"/>
              <a:t>UDP</a:t>
            </a:r>
            <a:r>
              <a:rPr lang="zh-CN" altLang="zh-CN" smtClean="0"/>
              <a:t>协议</a:t>
            </a:r>
            <a:endParaRPr lang="zh-CN" altLang="en-US" smtClean="0"/>
          </a:p>
        </p:txBody>
      </p:sp>
      <p:sp>
        <p:nvSpPr>
          <p:cNvPr id="939011" name="Rectangle 3"/>
          <p:cNvSpPr>
            <a:spLocks noGrp="1" noChangeArrowheads="1"/>
          </p:cNvSpPr>
          <p:nvPr>
            <p:ph type="body" idx="1"/>
          </p:nvPr>
        </p:nvSpPr>
        <p:spPr>
          <a:xfrm>
            <a:off x="304800" y="1371600"/>
            <a:ext cx="8458200" cy="4073525"/>
          </a:xfrm>
        </p:spPr>
        <p:txBody>
          <a:bodyPr/>
          <a:lstStyle/>
          <a:p>
            <a:pPr>
              <a:defRPr/>
            </a:pPr>
            <a:r>
              <a:rPr lang="zh-CN" altLang="en-US" sz="2400" smtClean="0"/>
              <a:t>提供无连接服务，不保证数据完整到达目的地，减轻了网络的通信负担</a:t>
            </a:r>
          </a:p>
          <a:p>
            <a:pPr>
              <a:defRPr/>
            </a:pPr>
            <a:r>
              <a:rPr lang="zh-CN" altLang="en-US" sz="2400" smtClean="0"/>
              <a:t>适应</a:t>
            </a:r>
            <a:r>
              <a:rPr lang="en-US" altLang="zh-CN" sz="2400" smtClean="0"/>
              <a:t>C/S</a:t>
            </a:r>
            <a:r>
              <a:rPr lang="zh-CN" altLang="en-US" sz="2400" smtClean="0"/>
              <a:t>模式的简单请求</a:t>
            </a:r>
            <a:r>
              <a:rPr lang="en-US" altLang="zh-CN" sz="2400" smtClean="0"/>
              <a:t>/</a:t>
            </a:r>
            <a:r>
              <a:rPr lang="zh-CN" altLang="en-US" sz="2400" smtClean="0"/>
              <a:t>响应通信需要</a:t>
            </a:r>
          </a:p>
          <a:p>
            <a:pPr>
              <a:defRPr/>
            </a:pPr>
            <a:r>
              <a:rPr lang="zh-CN" altLang="en-US" sz="2400" smtClean="0"/>
              <a:t>应用程序要</a:t>
            </a:r>
            <a:r>
              <a:rPr lang="zh-CN" altLang="en-US" sz="2400" smtClean="0">
                <a:solidFill>
                  <a:schemeClr val="hlink"/>
                </a:solidFill>
                <a:effectLst>
                  <a:outerShdw blurRad="38100" dist="38100" dir="2700000" algn="tl">
                    <a:srgbClr val="000000"/>
                  </a:outerShdw>
                </a:effectLst>
              </a:rPr>
              <a:t>实施超时重传机制</a:t>
            </a:r>
            <a:r>
              <a:rPr lang="zh-CN" altLang="en-US" sz="2400" smtClean="0"/>
              <a:t>，并对数据包编号，但增加了应用程序的复杂性</a:t>
            </a:r>
          </a:p>
          <a:p>
            <a:pPr>
              <a:defRPr/>
            </a:pPr>
            <a:r>
              <a:rPr lang="en-US" altLang="zh-CN" sz="2400" smtClean="0"/>
              <a:t>UDP</a:t>
            </a:r>
            <a:r>
              <a:rPr lang="zh-CN" altLang="en-US" sz="2400" smtClean="0"/>
              <a:t>可保留各报文间的边界，不把应用多次发送的数据合并成一个包发出去，</a:t>
            </a:r>
            <a:r>
              <a:rPr lang="zh-CN" altLang="en-US" sz="2400" smtClean="0">
                <a:solidFill>
                  <a:srgbClr val="FF0000"/>
                </a:solidFill>
                <a:effectLst>
                  <a:outerShdw blurRad="38100" dist="38100" dir="2700000" algn="tl">
                    <a:srgbClr val="000000"/>
                  </a:outerShdw>
                </a:effectLst>
              </a:rPr>
              <a:t>且发包后不对该包缓存</a:t>
            </a:r>
            <a:r>
              <a:rPr lang="zh-CN" altLang="en-US" sz="2400" smtClean="0"/>
              <a:t>，这对简单请求</a:t>
            </a:r>
            <a:r>
              <a:rPr lang="en-US" altLang="zh-CN" sz="2400" smtClean="0"/>
              <a:t>/</a:t>
            </a:r>
            <a:r>
              <a:rPr lang="zh-CN" altLang="en-US" sz="2400" smtClean="0"/>
              <a:t>响应很方便</a:t>
            </a:r>
          </a:p>
          <a:p>
            <a:pPr>
              <a:defRPr/>
            </a:pPr>
            <a:r>
              <a:rPr lang="zh-CN" altLang="en-US" sz="2400" smtClean="0">
                <a:solidFill>
                  <a:srgbClr val="FF0000"/>
                </a:solidFill>
                <a:effectLst>
                  <a:outerShdw blurRad="38100" dist="38100" dir="2700000" algn="tl">
                    <a:srgbClr val="000000"/>
                  </a:outerShdw>
                </a:effectLst>
              </a:rPr>
              <a:t>组播</a:t>
            </a:r>
            <a:r>
              <a:rPr lang="zh-CN" altLang="en-US" sz="2400" smtClean="0"/>
              <a:t>应用、多数音视频都建立在</a:t>
            </a:r>
            <a:r>
              <a:rPr lang="en-US" altLang="zh-CN" sz="2400" smtClean="0"/>
              <a:t>UDP</a:t>
            </a:r>
            <a:r>
              <a:rPr lang="zh-CN" altLang="en-US" sz="2400" smtClean="0"/>
              <a:t>之上。</a:t>
            </a:r>
          </a:p>
        </p:txBody>
      </p:sp>
    </p:spTree>
  </p:cSld>
  <p:clrMapOvr>
    <a:masterClrMapping/>
  </p:clrMapOvr>
  <p:transition spd="med">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8A57A272-5ACD-4529-8EFA-22B65D48E87C}"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AB3168CC-5045-4824-90B6-EC675D17AE17}" type="slidenum">
              <a:rPr lang="en-US" altLang="zh-CN"/>
              <a:pPr>
                <a:defRPr/>
              </a:pPr>
              <a:t>43</a:t>
            </a:fld>
            <a:endParaRPr lang="en-US" altLang="zh-CN"/>
          </a:p>
        </p:txBody>
      </p:sp>
      <p:sp>
        <p:nvSpPr>
          <p:cNvPr id="940034" name="Rectangle 2"/>
          <p:cNvSpPr>
            <a:spLocks noGrp="1" noChangeArrowheads="1"/>
          </p:cNvSpPr>
          <p:nvPr>
            <p:ph type="title"/>
          </p:nvPr>
        </p:nvSpPr>
        <p:spPr/>
        <p:txBody>
          <a:bodyPr/>
          <a:lstStyle/>
          <a:p>
            <a:pPr>
              <a:defRPr/>
            </a:pPr>
            <a:r>
              <a:rPr lang="en-US" altLang="zh-CN" smtClean="0">
                <a:solidFill>
                  <a:schemeClr val="hlink"/>
                </a:solidFill>
                <a:effectLst>
                  <a:outerShdw blurRad="38100" dist="38100" dir="2700000" algn="tl">
                    <a:srgbClr val="000000"/>
                  </a:outerShdw>
                </a:effectLst>
              </a:rPr>
              <a:t>II)</a:t>
            </a:r>
            <a:r>
              <a:rPr lang="en-US" altLang="zh-CN" smtClean="0"/>
              <a:t> </a:t>
            </a:r>
            <a:r>
              <a:rPr lang="zh-CN" altLang="en-US" smtClean="0"/>
              <a:t>可靠字节流协议</a:t>
            </a:r>
            <a:r>
              <a:rPr lang="en-US" altLang="zh-CN" smtClean="0"/>
              <a:t>(TCP)</a:t>
            </a:r>
          </a:p>
        </p:txBody>
      </p:sp>
      <p:sp>
        <p:nvSpPr>
          <p:cNvPr id="940035" name="Rectangle 3"/>
          <p:cNvSpPr>
            <a:spLocks noGrp="1" noChangeArrowheads="1"/>
          </p:cNvSpPr>
          <p:nvPr>
            <p:ph type="body" idx="1"/>
          </p:nvPr>
        </p:nvSpPr>
        <p:spPr>
          <a:xfrm>
            <a:off x="914400" y="1371600"/>
            <a:ext cx="7772400" cy="4486275"/>
          </a:xfrm>
        </p:spPr>
        <p:txBody>
          <a:bodyPr/>
          <a:lstStyle/>
          <a:p>
            <a:pPr>
              <a:defRPr/>
            </a:pPr>
            <a:r>
              <a:rPr lang="en-US" altLang="zh-CN" sz="2400" smtClean="0"/>
              <a:t>TCP:</a:t>
            </a:r>
            <a:r>
              <a:rPr lang="zh-CN" altLang="en-US" sz="2400" smtClean="0">
                <a:solidFill>
                  <a:srgbClr val="FF0000"/>
                </a:solidFill>
              </a:rPr>
              <a:t>更成熟</a:t>
            </a:r>
            <a:r>
              <a:rPr lang="zh-CN" altLang="en-US" sz="2400" smtClean="0"/>
              <a:t>的传输协议</a:t>
            </a:r>
            <a:endParaRPr lang="zh-CN" altLang="en-US" smtClean="0"/>
          </a:p>
          <a:p>
            <a:pPr lvl="1">
              <a:defRPr/>
            </a:pPr>
            <a:r>
              <a:rPr lang="zh-CN" altLang="en-US" sz="2000" smtClean="0"/>
              <a:t>提供</a:t>
            </a:r>
            <a:r>
              <a:rPr lang="zh-CN" altLang="en-US" sz="2000" smtClean="0">
                <a:solidFill>
                  <a:srgbClr val="FF0000"/>
                </a:solidFill>
              </a:rPr>
              <a:t>可靠</a:t>
            </a:r>
            <a:r>
              <a:rPr lang="en-US" altLang="zh-CN" sz="2000" smtClean="0"/>
              <a:t>,</a:t>
            </a:r>
            <a:r>
              <a:rPr lang="zh-CN" altLang="en-US" sz="2000" smtClean="0">
                <a:solidFill>
                  <a:srgbClr val="FF0000"/>
                </a:solidFill>
              </a:rPr>
              <a:t>面向连接</a:t>
            </a:r>
            <a:r>
              <a:rPr lang="en-US" altLang="zh-CN" sz="2000" smtClean="0"/>
              <a:t>,</a:t>
            </a:r>
            <a:r>
              <a:rPr lang="zh-CN" altLang="en-US" sz="2000" smtClean="0">
                <a:solidFill>
                  <a:srgbClr val="FF0000"/>
                </a:solidFill>
              </a:rPr>
              <a:t>按序字节</a:t>
            </a:r>
            <a:r>
              <a:rPr lang="zh-CN" altLang="en-US" sz="2000" smtClean="0"/>
              <a:t>流</a:t>
            </a:r>
          </a:p>
          <a:p>
            <a:pPr lvl="1">
              <a:defRPr/>
            </a:pPr>
            <a:r>
              <a:rPr lang="zh-CN" altLang="en-US" sz="2000" smtClean="0"/>
              <a:t>全双工</a:t>
            </a:r>
            <a:r>
              <a:rPr lang="en-US" altLang="zh-CN" sz="2000" smtClean="0"/>
              <a:t>,</a:t>
            </a:r>
            <a:r>
              <a:rPr lang="zh-CN" altLang="en-US" sz="2000" smtClean="0"/>
              <a:t>每个连接支持一对字节流</a:t>
            </a:r>
            <a:r>
              <a:rPr lang="en-US" altLang="zh-CN" sz="2000" smtClean="0"/>
              <a:t>,</a:t>
            </a:r>
            <a:r>
              <a:rPr lang="zh-CN" altLang="en-US" sz="2000" smtClean="0"/>
              <a:t>每个流一个方向</a:t>
            </a:r>
          </a:p>
          <a:p>
            <a:pPr lvl="1">
              <a:defRPr/>
            </a:pPr>
            <a:r>
              <a:rPr lang="zh-CN" altLang="en-US" sz="2000" smtClean="0">
                <a:solidFill>
                  <a:srgbClr val="FF0000"/>
                </a:solidFill>
              </a:rPr>
              <a:t>流控</a:t>
            </a:r>
            <a:r>
              <a:rPr lang="zh-CN" altLang="en-US" sz="2000" smtClean="0"/>
              <a:t>机制</a:t>
            </a:r>
            <a:r>
              <a:rPr lang="en-US" altLang="zh-CN" sz="2000" smtClean="0"/>
              <a:t>:</a:t>
            </a:r>
            <a:r>
              <a:rPr lang="zh-CN" altLang="en-US" sz="2000" smtClean="0"/>
              <a:t>允许每个字节流的接收端在给定时间内限制其发送端的数据速率</a:t>
            </a:r>
          </a:p>
          <a:p>
            <a:pPr lvl="1">
              <a:defRPr/>
            </a:pPr>
            <a:r>
              <a:rPr lang="zh-CN" altLang="en-US" sz="2000" smtClean="0"/>
              <a:t>支持</a:t>
            </a:r>
            <a:r>
              <a:rPr lang="zh-CN" altLang="en-US" sz="2000" smtClean="0">
                <a:solidFill>
                  <a:srgbClr val="FF0000"/>
                </a:solidFill>
              </a:rPr>
              <a:t>多路输出</a:t>
            </a:r>
            <a:r>
              <a:rPr lang="zh-CN" altLang="en-US" sz="2000" smtClean="0"/>
              <a:t>机制</a:t>
            </a:r>
            <a:r>
              <a:rPr lang="en-US" altLang="zh-CN" sz="2000" smtClean="0"/>
              <a:t>,</a:t>
            </a:r>
            <a:r>
              <a:rPr lang="zh-CN" altLang="en-US" sz="2000" smtClean="0"/>
              <a:t>允许一个主机上同时有</a:t>
            </a:r>
            <a:r>
              <a:rPr lang="zh-CN" altLang="en-US" sz="2000" smtClean="0">
                <a:solidFill>
                  <a:srgbClr val="FF0000"/>
                </a:solidFill>
              </a:rPr>
              <a:t>多个会话</a:t>
            </a:r>
            <a:r>
              <a:rPr lang="zh-CN" altLang="en-US" sz="2000" smtClean="0"/>
              <a:t>对</a:t>
            </a:r>
          </a:p>
          <a:p>
            <a:pPr lvl="1">
              <a:defRPr/>
            </a:pPr>
            <a:r>
              <a:rPr lang="zh-CN" altLang="en-US" sz="2000" smtClean="0"/>
              <a:t>还提供</a:t>
            </a:r>
            <a:r>
              <a:rPr lang="zh-CN" altLang="en-US" sz="2000" smtClean="0">
                <a:solidFill>
                  <a:srgbClr val="FF0000"/>
                </a:solidFill>
              </a:rPr>
              <a:t>拥塞</a:t>
            </a:r>
            <a:r>
              <a:rPr lang="zh-CN" altLang="en-US" sz="2000" smtClean="0"/>
              <a:t>控制机制</a:t>
            </a:r>
          </a:p>
          <a:p>
            <a:pPr>
              <a:defRPr/>
            </a:pPr>
            <a:r>
              <a:rPr lang="zh-CN" altLang="en-US" sz="2400" smtClean="0"/>
              <a:t>流控与拥控之差别</a:t>
            </a:r>
            <a:r>
              <a:rPr lang="en-US" altLang="zh-CN" sz="2400" smtClean="0"/>
              <a:t>:</a:t>
            </a:r>
          </a:p>
          <a:p>
            <a:pPr lvl="1">
              <a:defRPr/>
            </a:pPr>
            <a:r>
              <a:rPr lang="zh-CN" altLang="en-US" sz="2000" smtClean="0">
                <a:solidFill>
                  <a:srgbClr val="FF0000"/>
                </a:solidFill>
              </a:rPr>
              <a:t>流控</a:t>
            </a:r>
            <a:r>
              <a:rPr lang="en-US" altLang="zh-CN" sz="2000" smtClean="0"/>
              <a:t>:</a:t>
            </a:r>
            <a:r>
              <a:rPr lang="zh-CN" altLang="en-US" sz="2000" smtClean="0"/>
              <a:t>防止发送</a:t>
            </a:r>
            <a:r>
              <a:rPr lang="zh-CN" altLang="en-US" sz="2000" smtClean="0">
                <a:solidFill>
                  <a:srgbClr val="FF0000"/>
                </a:solidFill>
              </a:rPr>
              <a:t>超过</a:t>
            </a:r>
            <a:r>
              <a:rPr lang="zh-CN" altLang="en-US" sz="2000" smtClean="0"/>
              <a:t>接收者</a:t>
            </a:r>
            <a:r>
              <a:rPr lang="zh-CN" altLang="en-US" sz="2000" smtClean="0">
                <a:solidFill>
                  <a:srgbClr val="FF0000"/>
                </a:solidFill>
              </a:rPr>
              <a:t>能力（速</a:t>
            </a:r>
            <a:r>
              <a:rPr lang="en-US" altLang="zh-CN" sz="2000" smtClean="0">
                <a:solidFill>
                  <a:srgbClr val="FF0000"/>
                </a:solidFill>
              </a:rPr>
              <a:t>/</a:t>
            </a:r>
            <a:r>
              <a:rPr lang="zh-CN" altLang="en-US" sz="2000" smtClean="0">
                <a:solidFill>
                  <a:srgbClr val="FF0000"/>
                </a:solidFill>
              </a:rPr>
              <a:t>量）</a:t>
            </a:r>
            <a:r>
              <a:rPr lang="en-US" altLang="zh-CN" sz="2000" smtClean="0"/>
              <a:t>,</a:t>
            </a:r>
            <a:r>
              <a:rPr lang="zh-CN" altLang="en-US" sz="2000" smtClean="0"/>
              <a:t> 是端到端的发送</a:t>
            </a:r>
          </a:p>
          <a:p>
            <a:pPr lvl="1">
              <a:defRPr/>
            </a:pPr>
            <a:r>
              <a:rPr lang="zh-CN" altLang="en-US" sz="2000" smtClean="0"/>
              <a:t>拥控</a:t>
            </a:r>
            <a:r>
              <a:rPr lang="en-US" altLang="zh-CN" sz="2000" smtClean="0"/>
              <a:t>:</a:t>
            </a:r>
            <a:r>
              <a:rPr lang="zh-CN" altLang="en-US" sz="2000" smtClean="0"/>
              <a:t>防止</a:t>
            </a:r>
            <a:r>
              <a:rPr lang="zh-CN" altLang="en-US" sz="2000" smtClean="0">
                <a:solidFill>
                  <a:srgbClr val="FF0000"/>
                </a:solidFill>
              </a:rPr>
              <a:t>过多数据</a:t>
            </a:r>
            <a:r>
              <a:rPr lang="zh-CN" altLang="en-US" sz="2000" smtClean="0"/>
              <a:t>注入到</a:t>
            </a:r>
            <a:r>
              <a:rPr lang="zh-CN" altLang="en-US" sz="2000" smtClean="0">
                <a:solidFill>
                  <a:srgbClr val="FF0000"/>
                </a:solidFill>
              </a:rPr>
              <a:t>网络</a:t>
            </a:r>
            <a:r>
              <a:rPr lang="zh-CN" altLang="en-US" sz="2000" smtClean="0"/>
              <a:t>中</a:t>
            </a:r>
            <a:r>
              <a:rPr lang="en-US" altLang="zh-CN" sz="2000" smtClean="0"/>
              <a:t>,</a:t>
            </a:r>
            <a:r>
              <a:rPr lang="zh-CN" altLang="en-US" sz="2000" smtClean="0"/>
              <a:t>从而引起交换机或链路超载</a:t>
            </a:r>
            <a:r>
              <a:rPr lang="en-US" altLang="zh-CN" sz="2000" smtClean="0"/>
              <a:t>,</a:t>
            </a:r>
            <a:r>
              <a:rPr lang="zh-CN" altLang="en-US" sz="2000" smtClean="0"/>
              <a:t>拥控是关于</a:t>
            </a:r>
            <a:r>
              <a:rPr lang="zh-CN" altLang="en-US" sz="2000" smtClean="0">
                <a:solidFill>
                  <a:srgbClr val="FF0000"/>
                </a:solidFill>
              </a:rPr>
              <a:t>主机到网络</a:t>
            </a:r>
            <a:r>
              <a:rPr lang="zh-CN" altLang="en-US" sz="2000" smtClean="0"/>
              <a:t>的发送</a:t>
            </a:r>
          </a:p>
        </p:txBody>
      </p:sp>
    </p:spTree>
  </p:cSld>
  <p:clrMapOvr>
    <a:masterClrMapping/>
  </p:clrMapOvr>
  <p:transition spd="med">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8E857996-2D50-4B41-A8F8-D8571AF4C0C3}" type="datetime1">
              <a:rPr lang="zh-CN" altLang="en-US">
                <a:ea typeface="黑体" pitchFamily="49" charset="-122"/>
              </a:rPr>
              <a:pPr eaLnBrk="0" hangingPunct="0"/>
              <a:t>2014-12-3</a:t>
            </a:fld>
            <a:endParaRPr lang="en-US" altLang="zh-CN">
              <a:ea typeface="黑体" pitchFamily="49" charset="-122"/>
            </a:endParaRPr>
          </a:p>
        </p:txBody>
      </p:sp>
      <p:sp>
        <p:nvSpPr>
          <p:cNvPr id="483" name="灯片编号占位符 5"/>
          <p:cNvSpPr>
            <a:spLocks noGrp="1"/>
          </p:cNvSpPr>
          <p:nvPr>
            <p:ph type="sldNum" sz="quarter" idx="11"/>
          </p:nvPr>
        </p:nvSpPr>
        <p:spPr/>
        <p:txBody>
          <a:bodyPr/>
          <a:lstStyle/>
          <a:p>
            <a:pPr>
              <a:defRPr/>
            </a:pPr>
            <a:fld id="{EAEA95C3-7C75-4FFB-9C04-0760E556AA6B}" type="slidenum">
              <a:rPr lang="en-US" altLang="zh-CN"/>
              <a:pPr>
                <a:defRPr/>
              </a:pPr>
              <a:t>44</a:t>
            </a:fld>
            <a:endParaRPr lang="en-US" altLang="zh-CN"/>
          </a:p>
        </p:txBody>
      </p:sp>
      <p:sp>
        <p:nvSpPr>
          <p:cNvPr id="965634" name="Rectangle 2"/>
          <p:cNvSpPr>
            <a:spLocks noGrp="1" noChangeArrowheads="1"/>
          </p:cNvSpPr>
          <p:nvPr>
            <p:ph type="title"/>
          </p:nvPr>
        </p:nvSpPr>
        <p:spPr>
          <a:xfrm>
            <a:off x="304800" y="228600"/>
            <a:ext cx="8534400" cy="896938"/>
          </a:xfrm>
        </p:spPr>
        <p:txBody>
          <a:bodyPr/>
          <a:lstStyle/>
          <a:p>
            <a:pPr>
              <a:defRPr/>
            </a:pPr>
            <a:r>
              <a:rPr lang="en-US" altLang="zh-CN" sz="4400" dirty="0" smtClean="0"/>
              <a:t>TCP </a:t>
            </a:r>
            <a:r>
              <a:rPr lang="en-US" altLang="en-US" sz="4400" dirty="0" smtClean="0"/>
              <a:t>friendly</a:t>
            </a:r>
            <a:endParaRPr lang="ko-KR" altLang="en-US" sz="4400" dirty="0" smtClean="0"/>
          </a:p>
        </p:txBody>
      </p:sp>
      <p:sp>
        <p:nvSpPr>
          <p:cNvPr id="57349" name="Rectangle 3"/>
          <p:cNvSpPr>
            <a:spLocks noChangeArrowheads="1"/>
          </p:cNvSpPr>
          <p:nvPr/>
        </p:nvSpPr>
        <p:spPr bwMode="auto">
          <a:xfrm>
            <a:off x="6145213" y="2651125"/>
            <a:ext cx="1587" cy="1588"/>
          </a:xfrm>
          <a:prstGeom prst="rect">
            <a:avLst/>
          </a:prstGeom>
          <a:solidFill>
            <a:srgbClr val="000000"/>
          </a:solidFill>
          <a:ln w="9525">
            <a:noFill/>
            <a:miter lim="800000"/>
            <a:headEnd/>
            <a:tailEnd/>
          </a:ln>
        </p:spPr>
        <p:txBody>
          <a:bodyPr/>
          <a:lstStyle/>
          <a:p>
            <a:pPr eaLnBrk="0" hangingPunct="0"/>
            <a:endParaRPr lang="zh-CN" altLang="en-US">
              <a:ea typeface="黑体" pitchFamily="49" charset="-122"/>
            </a:endParaRPr>
          </a:p>
        </p:txBody>
      </p:sp>
      <p:grpSp>
        <p:nvGrpSpPr>
          <p:cNvPr id="57350" name="Group 4"/>
          <p:cNvGrpSpPr>
            <a:grpSpLocks/>
          </p:cNvGrpSpPr>
          <p:nvPr/>
        </p:nvGrpSpPr>
        <p:grpSpPr bwMode="auto">
          <a:xfrm>
            <a:off x="531813" y="2703513"/>
            <a:ext cx="8001000" cy="4038600"/>
            <a:chOff x="576" y="1296"/>
            <a:chExt cx="5040" cy="2544"/>
          </a:xfrm>
        </p:grpSpPr>
        <p:sp>
          <p:nvSpPr>
            <p:cNvPr id="57722" name="Rectangle 5"/>
            <p:cNvSpPr>
              <a:spLocks noChangeArrowheads="1"/>
            </p:cNvSpPr>
            <p:nvPr/>
          </p:nvSpPr>
          <p:spPr bwMode="auto">
            <a:xfrm>
              <a:off x="576" y="1296"/>
              <a:ext cx="5040" cy="2544"/>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723" name="Group 6"/>
            <p:cNvGrpSpPr>
              <a:grpSpLocks/>
            </p:cNvGrpSpPr>
            <p:nvPr/>
          </p:nvGrpSpPr>
          <p:grpSpPr bwMode="auto">
            <a:xfrm>
              <a:off x="624" y="1296"/>
              <a:ext cx="4882" cy="2316"/>
              <a:chOff x="624" y="1296"/>
              <a:chExt cx="4882" cy="2316"/>
            </a:xfrm>
          </p:grpSpPr>
          <p:sp>
            <p:nvSpPr>
              <p:cNvPr id="57724" name="AutoShape 7"/>
              <p:cNvSpPr>
                <a:spLocks noChangeArrowheads="1"/>
              </p:cNvSpPr>
              <p:nvPr/>
            </p:nvSpPr>
            <p:spPr bwMode="auto">
              <a:xfrm rot="5400000">
                <a:off x="1488" y="1824"/>
                <a:ext cx="624" cy="1488"/>
              </a:xfrm>
              <a:prstGeom prst="can">
                <a:avLst>
                  <a:gd name="adj" fmla="val 17465"/>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25" name="Freeform 8"/>
              <p:cNvSpPr>
                <a:spLocks/>
              </p:cNvSpPr>
              <p:nvPr/>
            </p:nvSpPr>
            <p:spPr bwMode="auto">
              <a:xfrm>
                <a:off x="2496" y="2256"/>
                <a:ext cx="528" cy="624"/>
              </a:xfrm>
              <a:custGeom>
                <a:avLst/>
                <a:gdLst>
                  <a:gd name="T0" fmla="*/ 0 w 528"/>
                  <a:gd name="T1" fmla="*/ 624 h 624"/>
                  <a:gd name="T2" fmla="*/ 528 w 528"/>
                  <a:gd name="T3" fmla="*/ 624 h 624"/>
                  <a:gd name="T4" fmla="*/ 528 w 528"/>
                  <a:gd name="T5" fmla="*/ 192 h 624"/>
                  <a:gd name="T6" fmla="*/ 0 w 528"/>
                  <a:gd name="T7" fmla="*/ 0 h 624"/>
                  <a:gd name="T8" fmla="*/ 0 w 528"/>
                  <a:gd name="T9" fmla="*/ 624 h 624"/>
                  <a:gd name="T10" fmla="*/ 0 60000 65536"/>
                  <a:gd name="T11" fmla="*/ 0 60000 65536"/>
                  <a:gd name="T12" fmla="*/ 0 60000 65536"/>
                  <a:gd name="T13" fmla="*/ 0 60000 65536"/>
                  <a:gd name="T14" fmla="*/ 0 60000 65536"/>
                  <a:gd name="T15" fmla="*/ 0 w 528"/>
                  <a:gd name="T16" fmla="*/ 0 h 624"/>
                  <a:gd name="T17" fmla="*/ 528 w 528"/>
                  <a:gd name="T18" fmla="*/ 624 h 624"/>
                </a:gdLst>
                <a:ahLst/>
                <a:cxnLst>
                  <a:cxn ang="T10">
                    <a:pos x="T0" y="T1"/>
                  </a:cxn>
                  <a:cxn ang="T11">
                    <a:pos x="T2" y="T3"/>
                  </a:cxn>
                  <a:cxn ang="T12">
                    <a:pos x="T4" y="T5"/>
                  </a:cxn>
                  <a:cxn ang="T13">
                    <a:pos x="T6" y="T7"/>
                  </a:cxn>
                  <a:cxn ang="T14">
                    <a:pos x="T8" y="T9"/>
                  </a:cxn>
                </a:cxnLst>
                <a:rect l="T15" t="T16" r="T17" b="T18"/>
                <a:pathLst>
                  <a:path w="528" h="624">
                    <a:moveTo>
                      <a:pt x="0" y="624"/>
                    </a:moveTo>
                    <a:lnTo>
                      <a:pt x="528" y="624"/>
                    </a:lnTo>
                    <a:lnTo>
                      <a:pt x="528" y="192"/>
                    </a:lnTo>
                    <a:lnTo>
                      <a:pt x="0" y="0"/>
                    </a:lnTo>
                    <a:lnTo>
                      <a:pt x="0" y="624"/>
                    </a:lnTo>
                    <a:close/>
                  </a:path>
                </a:pathLst>
              </a:custGeom>
              <a:solidFill>
                <a:schemeClr val="bg1"/>
              </a:solidFill>
              <a:ln w="9525">
                <a:noFill/>
                <a:miter lim="800000"/>
                <a:headEnd/>
                <a:tailEnd/>
              </a:ln>
            </p:spPr>
            <p:txBody>
              <a:bodyPr wrap="none"/>
              <a:lstStyle/>
              <a:p>
                <a:endParaRPr lang="zh-CN" altLang="en-US"/>
              </a:p>
            </p:txBody>
          </p:sp>
          <p:sp>
            <p:nvSpPr>
              <p:cNvPr id="57726" name="AutoShape 9"/>
              <p:cNvSpPr>
                <a:spLocks noChangeArrowheads="1"/>
              </p:cNvSpPr>
              <p:nvPr/>
            </p:nvSpPr>
            <p:spPr bwMode="auto">
              <a:xfrm rot="5400000">
                <a:off x="2952" y="2472"/>
                <a:ext cx="432" cy="384"/>
              </a:xfrm>
              <a:prstGeom prst="can">
                <a:avLst>
                  <a:gd name="adj" fmla="val 2447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27" name="AutoShape 10"/>
              <p:cNvSpPr>
                <a:spLocks noChangeArrowheads="1"/>
              </p:cNvSpPr>
              <p:nvPr/>
            </p:nvSpPr>
            <p:spPr bwMode="auto">
              <a:xfrm>
                <a:off x="3072" y="2064"/>
                <a:ext cx="192" cy="432"/>
              </a:xfrm>
              <a:prstGeom prst="can">
                <a:avLst>
                  <a:gd name="adj" fmla="val 2091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28" name="Line 11"/>
              <p:cNvSpPr>
                <a:spLocks noChangeShapeType="1"/>
              </p:cNvSpPr>
              <p:nvPr/>
            </p:nvSpPr>
            <p:spPr bwMode="auto">
              <a:xfrm flipH="1" flipV="1">
                <a:off x="2496" y="2256"/>
                <a:ext cx="528" cy="192"/>
              </a:xfrm>
              <a:prstGeom prst="line">
                <a:avLst/>
              </a:prstGeom>
              <a:noFill/>
              <a:ln w="9525">
                <a:solidFill>
                  <a:schemeClr val="tx1"/>
                </a:solidFill>
                <a:miter lim="800000"/>
                <a:headEnd/>
                <a:tailEnd/>
              </a:ln>
            </p:spPr>
            <p:txBody>
              <a:bodyPr wrap="none"/>
              <a:lstStyle/>
              <a:p>
                <a:endParaRPr lang="zh-CN" altLang="en-US"/>
              </a:p>
            </p:txBody>
          </p:sp>
          <p:sp>
            <p:nvSpPr>
              <p:cNvPr id="57729" name="Line 12"/>
              <p:cNvSpPr>
                <a:spLocks noChangeShapeType="1"/>
              </p:cNvSpPr>
              <p:nvPr/>
            </p:nvSpPr>
            <p:spPr bwMode="auto">
              <a:xfrm flipH="1">
                <a:off x="2448" y="2880"/>
                <a:ext cx="576" cy="0"/>
              </a:xfrm>
              <a:prstGeom prst="line">
                <a:avLst/>
              </a:prstGeom>
              <a:noFill/>
              <a:ln w="9525">
                <a:solidFill>
                  <a:schemeClr val="tx1"/>
                </a:solidFill>
                <a:miter lim="800000"/>
                <a:headEnd/>
                <a:tailEnd/>
              </a:ln>
            </p:spPr>
            <p:txBody>
              <a:bodyPr wrap="none"/>
              <a:lstStyle/>
              <a:p>
                <a:endParaRPr lang="zh-CN" altLang="en-US"/>
              </a:p>
            </p:txBody>
          </p:sp>
          <p:sp>
            <p:nvSpPr>
              <p:cNvPr id="57730" name="Oval 13"/>
              <p:cNvSpPr>
                <a:spLocks noChangeArrowheads="1"/>
              </p:cNvSpPr>
              <p:nvPr/>
            </p:nvSpPr>
            <p:spPr bwMode="auto">
              <a:xfrm>
                <a:off x="1104" y="2208"/>
                <a:ext cx="768" cy="96"/>
              </a:xfrm>
              <a:prstGeom prst="ellipse">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31" name="Text Box 14"/>
              <p:cNvSpPr txBox="1">
                <a:spLocks noChangeArrowheads="1"/>
              </p:cNvSpPr>
              <p:nvPr/>
            </p:nvSpPr>
            <p:spPr bwMode="auto">
              <a:xfrm>
                <a:off x="2640" y="2056"/>
                <a:ext cx="374"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队列</a:t>
                </a:r>
              </a:p>
            </p:txBody>
          </p:sp>
          <p:grpSp>
            <p:nvGrpSpPr>
              <p:cNvPr id="57732" name="Group 15"/>
              <p:cNvGrpSpPr>
                <a:grpSpLocks/>
              </p:cNvGrpSpPr>
              <p:nvPr/>
            </p:nvGrpSpPr>
            <p:grpSpPr bwMode="auto">
              <a:xfrm>
                <a:off x="4715" y="2640"/>
                <a:ext cx="791" cy="492"/>
                <a:chOff x="4704" y="2784"/>
                <a:chExt cx="791" cy="492"/>
              </a:xfrm>
            </p:grpSpPr>
            <p:grpSp>
              <p:nvGrpSpPr>
                <p:cNvPr id="57792" name="Group 16"/>
                <p:cNvGrpSpPr>
                  <a:grpSpLocks/>
                </p:cNvGrpSpPr>
                <p:nvPr/>
              </p:nvGrpSpPr>
              <p:grpSpPr bwMode="auto">
                <a:xfrm flipH="1">
                  <a:off x="4944" y="2784"/>
                  <a:ext cx="432" cy="327"/>
                  <a:chOff x="5001" y="1451"/>
                  <a:chExt cx="423" cy="327"/>
                </a:xfrm>
              </p:grpSpPr>
              <p:sp>
                <p:nvSpPr>
                  <p:cNvPr id="57795" name="Freeform 17"/>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796" name="Freeform 18"/>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797" name="Freeform 19"/>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798" name="Freeform 20"/>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799" name="Freeform 21"/>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800" name="Freeform 22"/>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801" name="Freeform 23"/>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802" name="Freeform 24"/>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803" name="Freeform 25"/>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804" name="Freeform 26"/>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805" name="Freeform 27"/>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806" name="Freeform 28"/>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807" name="Freeform 29"/>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808" name="Freeform 30"/>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809" name="Freeform 31"/>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810" name="Freeform 32"/>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811" name="Freeform 33"/>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812" name="Freeform 34"/>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813" name="Freeform 35"/>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814" name="Freeform 36"/>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815" name="Freeform 37"/>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816" name="Freeform 38"/>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817" name="Freeform 39"/>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818" name="Freeform 40"/>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819" name="Freeform 41"/>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820" name="Freeform 42"/>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821" name="Freeform 43"/>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822" name="Freeform 44"/>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823" name="Freeform 45"/>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824" name="Freeform 46"/>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825" name="Freeform 47"/>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826" name="Freeform 48"/>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827" name="Freeform 49"/>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793" name="Picture 50" descr="HH00077_"/>
                <p:cNvPicPr>
                  <a:picLocks noChangeAspect="1" noChangeArrowheads="1"/>
                </p:cNvPicPr>
                <p:nvPr/>
              </p:nvPicPr>
              <p:blipFill>
                <a:blip r:embed="rId3" cstate="print"/>
                <a:srcRect/>
                <a:stretch>
                  <a:fillRect/>
                </a:stretch>
              </p:blipFill>
              <p:spPr bwMode="auto">
                <a:xfrm>
                  <a:off x="4704" y="3008"/>
                  <a:ext cx="336" cy="222"/>
                </a:xfrm>
                <a:prstGeom prst="rect">
                  <a:avLst/>
                </a:prstGeom>
                <a:noFill/>
                <a:ln w="9525">
                  <a:noFill/>
                  <a:miter lim="800000"/>
                  <a:headEnd/>
                  <a:tailEnd/>
                </a:ln>
              </p:spPr>
            </p:pic>
            <p:sp>
              <p:nvSpPr>
                <p:cNvPr id="57794" name="Text Box 51"/>
                <p:cNvSpPr txBox="1">
                  <a:spLocks noChangeArrowheads="1"/>
                </p:cNvSpPr>
                <p:nvPr/>
              </p:nvSpPr>
              <p:spPr bwMode="auto">
                <a:xfrm>
                  <a:off x="4992" y="3064"/>
                  <a:ext cx="503"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接收方</a:t>
                  </a:r>
                </a:p>
              </p:txBody>
            </p:sp>
          </p:grpSp>
          <p:sp>
            <p:nvSpPr>
              <p:cNvPr id="57733" name="Text Box 52"/>
              <p:cNvSpPr txBox="1">
                <a:spLocks noChangeArrowheads="1"/>
              </p:cNvSpPr>
              <p:nvPr/>
            </p:nvSpPr>
            <p:spPr bwMode="auto">
              <a:xfrm>
                <a:off x="3312" y="3024"/>
                <a:ext cx="567"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出  链路</a:t>
                </a:r>
              </a:p>
            </p:txBody>
          </p:sp>
          <p:sp>
            <p:nvSpPr>
              <p:cNvPr id="57734" name="AutoShape 53"/>
              <p:cNvSpPr>
                <a:spLocks noChangeArrowheads="1"/>
              </p:cNvSpPr>
              <p:nvPr/>
            </p:nvSpPr>
            <p:spPr bwMode="auto">
              <a:xfrm rot="5400000">
                <a:off x="3576" y="2136"/>
                <a:ext cx="432" cy="1056"/>
              </a:xfrm>
              <a:prstGeom prst="can">
                <a:avLst>
                  <a:gd name="adj" fmla="val 20133"/>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35" name="Text Box 54"/>
              <p:cNvSpPr txBox="1">
                <a:spLocks noChangeArrowheads="1"/>
              </p:cNvSpPr>
              <p:nvPr/>
            </p:nvSpPr>
            <p:spPr bwMode="auto">
              <a:xfrm>
                <a:off x="2688" y="3016"/>
                <a:ext cx="503" cy="212"/>
              </a:xfrm>
              <a:prstGeom prst="rect">
                <a:avLst/>
              </a:prstGeom>
              <a:noFill/>
              <a:ln w="9525">
                <a:noFill/>
                <a:miter lim="800000"/>
                <a:headEnd/>
                <a:tailEnd/>
              </a:ln>
            </p:spPr>
            <p:txBody>
              <a:bodyPr wrap="none">
                <a:spAutoFit/>
              </a:bodyPr>
              <a:lstStyle/>
              <a:p>
                <a:pPr latinLnBrk="1"/>
                <a:r>
                  <a:rPr kumimoji="1" lang="zh-CN" altLang="en-US" sz="1600" b="1">
                    <a:solidFill>
                      <a:srgbClr val="FF0000"/>
                    </a:solidFill>
                    <a:latin typeface="Times New Roman" pitchFamily="18" charset="0"/>
                  </a:rPr>
                  <a:t>路由器</a:t>
                </a:r>
              </a:p>
            </p:txBody>
          </p:sp>
          <p:sp>
            <p:nvSpPr>
              <p:cNvPr id="57736" name="Text Box 55"/>
              <p:cNvSpPr txBox="1">
                <a:spLocks noChangeArrowheads="1"/>
              </p:cNvSpPr>
              <p:nvPr/>
            </p:nvSpPr>
            <p:spPr bwMode="auto">
              <a:xfrm>
                <a:off x="1392" y="3024"/>
                <a:ext cx="535"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入 链路</a:t>
                </a:r>
              </a:p>
            </p:txBody>
          </p:sp>
          <p:sp>
            <p:nvSpPr>
              <p:cNvPr id="57737" name="AutoShape 56"/>
              <p:cNvSpPr>
                <a:spLocks noChangeArrowheads="1"/>
              </p:cNvSpPr>
              <p:nvPr/>
            </p:nvSpPr>
            <p:spPr bwMode="auto">
              <a:xfrm rot="5400000">
                <a:off x="2592" y="1152"/>
                <a:ext cx="240" cy="3216"/>
              </a:xfrm>
              <a:prstGeom prst="can">
                <a:avLst>
                  <a:gd name="adj" fmla="val 31515"/>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738" name="Group 57"/>
              <p:cNvGrpSpPr>
                <a:grpSpLocks/>
              </p:cNvGrpSpPr>
              <p:nvPr/>
            </p:nvGrpSpPr>
            <p:grpSpPr bwMode="auto">
              <a:xfrm>
                <a:off x="4451" y="3120"/>
                <a:ext cx="791" cy="492"/>
                <a:chOff x="4704" y="2784"/>
                <a:chExt cx="791" cy="492"/>
              </a:xfrm>
            </p:grpSpPr>
            <p:grpSp>
              <p:nvGrpSpPr>
                <p:cNvPr id="57756" name="Group 58"/>
                <p:cNvGrpSpPr>
                  <a:grpSpLocks/>
                </p:cNvGrpSpPr>
                <p:nvPr/>
              </p:nvGrpSpPr>
              <p:grpSpPr bwMode="auto">
                <a:xfrm flipH="1">
                  <a:off x="4944" y="2784"/>
                  <a:ext cx="432" cy="327"/>
                  <a:chOff x="5001" y="1451"/>
                  <a:chExt cx="423" cy="327"/>
                </a:xfrm>
              </p:grpSpPr>
              <p:sp>
                <p:nvSpPr>
                  <p:cNvPr id="57759" name="Freeform 59"/>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760" name="Freeform 60"/>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761" name="Freeform 61"/>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762" name="Freeform 62"/>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763" name="Freeform 63"/>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764" name="Freeform 64"/>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765" name="Freeform 65"/>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766" name="Freeform 66"/>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767" name="Freeform 67"/>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768" name="Freeform 68"/>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769" name="Freeform 69"/>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770" name="Freeform 70"/>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771" name="Freeform 71"/>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772" name="Freeform 72"/>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773" name="Freeform 73"/>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774" name="Freeform 74"/>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775" name="Freeform 75"/>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776" name="Freeform 76"/>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777" name="Freeform 77"/>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778" name="Freeform 78"/>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779" name="Freeform 79"/>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780" name="Freeform 80"/>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781" name="Freeform 81"/>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782" name="Freeform 82"/>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783" name="Freeform 83"/>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784" name="Freeform 84"/>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785" name="Freeform 85"/>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786" name="Freeform 86"/>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787" name="Freeform 87"/>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788" name="Freeform 88"/>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789" name="Freeform 89"/>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790" name="Freeform 90"/>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791" name="Freeform 91"/>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757" name="Picture 92" descr="HH00077_"/>
                <p:cNvPicPr>
                  <a:picLocks noChangeAspect="1" noChangeArrowheads="1"/>
                </p:cNvPicPr>
                <p:nvPr/>
              </p:nvPicPr>
              <p:blipFill>
                <a:blip r:embed="rId3" cstate="print"/>
                <a:srcRect/>
                <a:stretch>
                  <a:fillRect/>
                </a:stretch>
              </p:blipFill>
              <p:spPr bwMode="auto">
                <a:xfrm>
                  <a:off x="4704" y="3008"/>
                  <a:ext cx="336" cy="222"/>
                </a:xfrm>
                <a:prstGeom prst="rect">
                  <a:avLst/>
                </a:prstGeom>
                <a:noFill/>
                <a:ln w="9525">
                  <a:noFill/>
                  <a:miter lim="800000"/>
                  <a:headEnd/>
                  <a:tailEnd/>
                </a:ln>
              </p:spPr>
            </p:pic>
            <p:sp>
              <p:nvSpPr>
                <p:cNvPr id="57758" name="Text Box 93"/>
                <p:cNvSpPr txBox="1">
                  <a:spLocks noChangeArrowheads="1"/>
                </p:cNvSpPr>
                <p:nvPr/>
              </p:nvSpPr>
              <p:spPr bwMode="auto">
                <a:xfrm>
                  <a:off x="4992" y="3064"/>
                  <a:ext cx="503"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接收方</a:t>
                  </a:r>
                </a:p>
              </p:txBody>
            </p:sp>
          </p:grpSp>
          <p:sp>
            <p:nvSpPr>
              <p:cNvPr id="57739" name="AutoShape 94"/>
              <p:cNvSpPr>
                <a:spLocks/>
              </p:cNvSpPr>
              <p:nvPr/>
            </p:nvSpPr>
            <p:spPr bwMode="auto">
              <a:xfrm rot="-5400000">
                <a:off x="1752" y="2280"/>
                <a:ext cx="96" cy="1392"/>
              </a:xfrm>
              <a:prstGeom prst="leftBrace">
                <a:avLst>
                  <a:gd name="adj1" fmla="val 68741"/>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40" name="AutoShape 95"/>
              <p:cNvSpPr>
                <a:spLocks/>
              </p:cNvSpPr>
              <p:nvPr/>
            </p:nvSpPr>
            <p:spPr bwMode="auto">
              <a:xfrm rot="-5400000">
                <a:off x="2856" y="2568"/>
                <a:ext cx="96" cy="816"/>
              </a:xfrm>
              <a:prstGeom prst="leftBrace">
                <a:avLst>
                  <a:gd name="adj1" fmla="val 40296"/>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41" name="AutoShape 96"/>
              <p:cNvSpPr>
                <a:spLocks/>
              </p:cNvSpPr>
              <p:nvPr/>
            </p:nvSpPr>
            <p:spPr bwMode="auto">
              <a:xfrm rot="-5400000">
                <a:off x="3744" y="2496"/>
                <a:ext cx="96" cy="960"/>
              </a:xfrm>
              <a:prstGeom prst="leftBrace">
                <a:avLst>
                  <a:gd name="adj1" fmla="val 47407"/>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742" name="AutoShape 97"/>
              <p:cNvSpPr>
                <a:spLocks noChangeArrowheads="1"/>
              </p:cNvSpPr>
              <p:nvPr/>
            </p:nvSpPr>
            <p:spPr bwMode="auto">
              <a:xfrm>
                <a:off x="1056" y="2736"/>
                <a:ext cx="192"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38 w 21600"/>
                  <a:gd name="T13" fmla="*/ 3900 h 21600"/>
                  <a:gd name="T14" fmla="*/ 17663 w 21600"/>
                  <a:gd name="T15" fmla="*/ 17700 h 21600"/>
                </a:gdLst>
                <a:ahLst/>
                <a:cxnLst>
                  <a:cxn ang="T8">
                    <a:pos x="T0" y="T1"/>
                  </a:cxn>
                  <a:cxn ang="T9">
                    <a:pos x="T2" y="T3"/>
                  </a:cxn>
                  <a:cxn ang="T10">
                    <a:pos x="T4" y="T5"/>
                  </a:cxn>
                  <a:cxn ang="T11">
                    <a:pos x="T6" y="T7"/>
                  </a:cxn>
                </a:cxnLst>
                <a:rect l="T12" t="T13" r="T14" b="T15"/>
                <a:pathLst>
                  <a:path w="21600" h="21600">
                    <a:moveTo>
                      <a:pt x="0" y="0"/>
                    </a:moveTo>
                    <a:lnTo>
                      <a:pt x="4163" y="21600"/>
                    </a:lnTo>
                    <a:lnTo>
                      <a:pt x="17437"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sp>
            <p:nvSpPr>
              <p:cNvPr id="57743" name="AutoShape 98"/>
              <p:cNvSpPr>
                <a:spLocks noChangeArrowheads="1"/>
              </p:cNvSpPr>
              <p:nvPr/>
            </p:nvSpPr>
            <p:spPr bwMode="auto">
              <a:xfrm>
                <a:off x="1056" y="2640"/>
                <a:ext cx="192"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75 w 21600"/>
                  <a:gd name="T13" fmla="*/ 2550 h 21600"/>
                  <a:gd name="T14" fmla="*/ 19125 w 21600"/>
                  <a:gd name="T15" fmla="*/ 19200 h 21600"/>
                </a:gdLst>
                <a:ahLst/>
                <a:cxnLst>
                  <a:cxn ang="T8">
                    <a:pos x="T0" y="T1"/>
                  </a:cxn>
                  <a:cxn ang="T9">
                    <a:pos x="T2" y="T3"/>
                  </a:cxn>
                  <a:cxn ang="T10">
                    <a:pos x="T4" y="T5"/>
                  </a:cxn>
                  <a:cxn ang="T11">
                    <a:pos x="T6" y="T7"/>
                  </a:cxn>
                </a:cxnLst>
                <a:rect l="T12" t="T13" r="T14" b="T15"/>
                <a:pathLst>
                  <a:path w="21600" h="21600">
                    <a:moveTo>
                      <a:pt x="0" y="0"/>
                    </a:moveTo>
                    <a:lnTo>
                      <a:pt x="1350" y="21600"/>
                    </a:lnTo>
                    <a:lnTo>
                      <a:pt x="20250"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sp>
            <p:nvSpPr>
              <p:cNvPr id="57744" name="Arc 99"/>
              <p:cNvSpPr>
                <a:spLocks/>
              </p:cNvSpPr>
              <p:nvPr/>
            </p:nvSpPr>
            <p:spPr bwMode="auto">
              <a:xfrm>
                <a:off x="4227" y="2784"/>
                <a:ext cx="360" cy="673"/>
              </a:xfrm>
              <a:custGeom>
                <a:avLst/>
                <a:gdLst>
                  <a:gd name="T0" fmla="*/ 0 w 23172"/>
                  <a:gd name="T1" fmla="*/ 0 h 21600"/>
                  <a:gd name="T2" fmla="*/ 0 w 23172"/>
                  <a:gd name="T3" fmla="*/ 0 h 21600"/>
                  <a:gd name="T4" fmla="*/ 0 w 23172"/>
                  <a:gd name="T5" fmla="*/ 0 h 21600"/>
                  <a:gd name="T6" fmla="*/ 0 60000 65536"/>
                  <a:gd name="T7" fmla="*/ 0 60000 65536"/>
                  <a:gd name="T8" fmla="*/ 0 60000 65536"/>
                  <a:gd name="T9" fmla="*/ 0 w 23172"/>
                  <a:gd name="T10" fmla="*/ 0 h 21600"/>
                  <a:gd name="T11" fmla="*/ 23172 w 23172"/>
                  <a:gd name="T12" fmla="*/ 21600 h 21600"/>
                </a:gdLst>
                <a:ahLst/>
                <a:cxnLst>
                  <a:cxn ang="T6">
                    <a:pos x="T0" y="T1"/>
                  </a:cxn>
                  <a:cxn ang="T7">
                    <a:pos x="T2" y="T3"/>
                  </a:cxn>
                  <a:cxn ang="T8">
                    <a:pos x="T4" y="T5"/>
                  </a:cxn>
                </a:cxnLst>
                <a:rect l="T9" t="T10" r="T11" b="T12"/>
                <a:pathLst>
                  <a:path w="23172" h="21600" fill="none" extrusionOk="0">
                    <a:moveTo>
                      <a:pt x="-1" y="72"/>
                    </a:moveTo>
                    <a:cubicBezTo>
                      <a:pt x="590" y="24"/>
                      <a:pt x="1181" y="-1"/>
                      <a:pt x="1774" y="0"/>
                    </a:cubicBezTo>
                    <a:cubicBezTo>
                      <a:pt x="12563" y="0"/>
                      <a:pt x="21698" y="7962"/>
                      <a:pt x="23171" y="18651"/>
                    </a:cubicBezTo>
                  </a:path>
                  <a:path w="23172" h="21600" stroke="0" extrusionOk="0">
                    <a:moveTo>
                      <a:pt x="-1" y="72"/>
                    </a:moveTo>
                    <a:cubicBezTo>
                      <a:pt x="590" y="24"/>
                      <a:pt x="1181" y="-1"/>
                      <a:pt x="1774" y="0"/>
                    </a:cubicBezTo>
                    <a:cubicBezTo>
                      <a:pt x="12563" y="0"/>
                      <a:pt x="21698" y="7962"/>
                      <a:pt x="23171" y="18651"/>
                    </a:cubicBezTo>
                    <a:lnTo>
                      <a:pt x="1774" y="21600"/>
                    </a:lnTo>
                    <a:lnTo>
                      <a:pt x="-1" y="72"/>
                    </a:lnTo>
                    <a:close/>
                  </a:path>
                </a:pathLst>
              </a:custGeom>
              <a:noFill/>
              <a:ln w="152400">
                <a:solidFill>
                  <a:srgbClr val="6699FF">
                    <a:alpha val="50195"/>
                  </a:srgbClr>
                </a:solidFill>
                <a:miter lim="800000"/>
                <a:headEnd/>
                <a:tailEnd/>
              </a:ln>
            </p:spPr>
            <p:txBody>
              <a:bodyPr wrap="none" anchor="ctr"/>
              <a:lstStyle/>
              <a:p>
                <a:endParaRPr lang="zh-CN" altLang="en-US"/>
              </a:p>
            </p:txBody>
          </p:sp>
          <p:sp>
            <p:nvSpPr>
              <p:cNvPr id="57745" name="Arc 100"/>
              <p:cNvSpPr>
                <a:spLocks/>
              </p:cNvSpPr>
              <p:nvPr/>
            </p:nvSpPr>
            <p:spPr bwMode="auto">
              <a:xfrm>
                <a:off x="4176" y="2688"/>
                <a:ext cx="685" cy="397"/>
              </a:xfrm>
              <a:custGeom>
                <a:avLst/>
                <a:gdLst>
                  <a:gd name="T0" fmla="*/ 0 w 20927"/>
                  <a:gd name="T1" fmla="*/ 0 h 21600"/>
                  <a:gd name="T2" fmla="*/ 0 w 20927"/>
                  <a:gd name="T3" fmla="*/ 0 h 21600"/>
                  <a:gd name="T4" fmla="*/ 0 w 20927"/>
                  <a:gd name="T5" fmla="*/ 0 h 21600"/>
                  <a:gd name="T6" fmla="*/ 0 60000 65536"/>
                  <a:gd name="T7" fmla="*/ 0 60000 65536"/>
                  <a:gd name="T8" fmla="*/ 0 60000 65536"/>
                  <a:gd name="T9" fmla="*/ 0 w 20927"/>
                  <a:gd name="T10" fmla="*/ 0 h 21600"/>
                  <a:gd name="T11" fmla="*/ 20927 w 20927"/>
                  <a:gd name="T12" fmla="*/ 21600 h 21600"/>
                </a:gdLst>
                <a:ahLst/>
                <a:cxnLst>
                  <a:cxn ang="T6">
                    <a:pos x="T0" y="T1"/>
                  </a:cxn>
                  <a:cxn ang="T7">
                    <a:pos x="T2" y="T3"/>
                  </a:cxn>
                  <a:cxn ang="T8">
                    <a:pos x="T4" y="T5"/>
                  </a:cxn>
                </a:cxnLst>
                <a:rect l="T9" t="T10" r="T11" b="T12"/>
                <a:pathLst>
                  <a:path w="20927" h="21600" fill="none" extrusionOk="0">
                    <a:moveTo>
                      <a:pt x="-1" y="43"/>
                    </a:moveTo>
                    <a:cubicBezTo>
                      <a:pt x="456" y="14"/>
                      <a:pt x="912" y="-1"/>
                      <a:pt x="1370" y="0"/>
                    </a:cubicBezTo>
                    <a:cubicBezTo>
                      <a:pt x="9747" y="0"/>
                      <a:pt x="17370" y="4844"/>
                      <a:pt x="20926" y="12430"/>
                    </a:cubicBezTo>
                  </a:path>
                  <a:path w="20927" h="21600" stroke="0" extrusionOk="0">
                    <a:moveTo>
                      <a:pt x="-1" y="43"/>
                    </a:moveTo>
                    <a:cubicBezTo>
                      <a:pt x="456" y="14"/>
                      <a:pt x="912" y="-1"/>
                      <a:pt x="1370" y="0"/>
                    </a:cubicBezTo>
                    <a:cubicBezTo>
                      <a:pt x="9747" y="0"/>
                      <a:pt x="17370" y="4844"/>
                      <a:pt x="20926" y="12430"/>
                    </a:cubicBezTo>
                    <a:lnTo>
                      <a:pt x="1370" y="21600"/>
                    </a:lnTo>
                    <a:lnTo>
                      <a:pt x="-1" y="43"/>
                    </a:lnTo>
                    <a:close/>
                  </a:path>
                </a:pathLst>
              </a:custGeom>
              <a:noFill/>
              <a:ln w="158750">
                <a:solidFill>
                  <a:srgbClr val="6699FF">
                    <a:alpha val="50195"/>
                  </a:srgbClr>
                </a:solidFill>
                <a:miter lim="800000"/>
                <a:headEnd/>
                <a:tailEnd/>
              </a:ln>
            </p:spPr>
            <p:txBody>
              <a:bodyPr wrap="none" anchor="ctr"/>
              <a:lstStyle/>
              <a:p>
                <a:endParaRPr lang="zh-CN" altLang="en-US"/>
              </a:p>
            </p:txBody>
          </p:sp>
          <p:sp>
            <p:nvSpPr>
              <p:cNvPr id="57746" name="AutoShape 101"/>
              <p:cNvSpPr>
                <a:spLocks noChangeArrowheads="1"/>
              </p:cNvSpPr>
              <p:nvPr/>
            </p:nvSpPr>
            <p:spPr bwMode="auto">
              <a:xfrm rot="10796401">
                <a:off x="1200" y="2112"/>
                <a:ext cx="97" cy="5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012 w 21600"/>
                  <a:gd name="T13" fmla="*/ 6066 h 21600"/>
                  <a:gd name="T14" fmla="*/ 15588 w 21600"/>
                  <a:gd name="T15" fmla="*/ 15534 h 21600"/>
                </a:gdLst>
                <a:ahLst/>
                <a:cxnLst>
                  <a:cxn ang="T8">
                    <a:pos x="T0" y="T1"/>
                  </a:cxn>
                  <a:cxn ang="T9">
                    <a:pos x="T2" y="T3"/>
                  </a:cxn>
                  <a:cxn ang="T10">
                    <a:pos x="T4" y="T5"/>
                  </a:cxn>
                  <a:cxn ang="T11">
                    <a:pos x="T6" y="T7"/>
                  </a:cxn>
                </a:cxnLst>
                <a:rect l="T12" t="T13" r="T14" b="T15"/>
                <a:pathLst>
                  <a:path w="21600" h="21600">
                    <a:moveTo>
                      <a:pt x="0" y="0"/>
                    </a:moveTo>
                    <a:lnTo>
                      <a:pt x="8539" y="21600"/>
                    </a:lnTo>
                    <a:lnTo>
                      <a:pt x="13061"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747" name="Group 102"/>
              <p:cNvGrpSpPr>
                <a:grpSpLocks/>
              </p:cNvGrpSpPr>
              <p:nvPr/>
            </p:nvGrpSpPr>
            <p:grpSpPr bwMode="auto">
              <a:xfrm>
                <a:off x="624" y="1632"/>
                <a:ext cx="656" cy="617"/>
                <a:chOff x="672" y="1495"/>
                <a:chExt cx="656" cy="617"/>
              </a:xfrm>
            </p:grpSpPr>
            <p:pic>
              <p:nvPicPr>
                <p:cNvPr id="57753" name="Picture 103"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754" name="Text Box 104"/>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755" name="Picture 105"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sp>
            <p:nvSpPr>
              <p:cNvPr id="57748" name="AutoShape 106"/>
              <p:cNvSpPr>
                <a:spLocks noChangeArrowheads="1"/>
              </p:cNvSpPr>
              <p:nvPr/>
            </p:nvSpPr>
            <p:spPr bwMode="auto">
              <a:xfrm rot="10796401">
                <a:off x="1582" y="1776"/>
                <a:ext cx="97" cy="9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012 w 21600"/>
                  <a:gd name="T13" fmla="*/ 5904 h 21600"/>
                  <a:gd name="T14" fmla="*/ 15588 w 21600"/>
                  <a:gd name="T15" fmla="*/ 15696 h 21600"/>
                </a:gdLst>
                <a:ahLst/>
                <a:cxnLst>
                  <a:cxn ang="T8">
                    <a:pos x="T0" y="T1"/>
                  </a:cxn>
                  <a:cxn ang="T9">
                    <a:pos x="T2" y="T3"/>
                  </a:cxn>
                  <a:cxn ang="T10">
                    <a:pos x="T4" y="T5"/>
                  </a:cxn>
                  <a:cxn ang="T11">
                    <a:pos x="T6" y="T7"/>
                  </a:cxn>
                </a:cxnLst>
                <a:rect l="T12" t="T13" r="T14" b="T15"/>
                <a:pathLst>
                  <a:path w="21600" h="21600">
                    <a:moveTo>
                      <a:pt x="0" y="0"/>
                    </a:moveTo>
                    <a:lnTo>
                      <a:pt x="8227" y="21600"/>
                    </a:lnTo>
                    <a:lnTo>
                      <a:pt x="13373"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749" name="Group 107"/>
              <p:cNvGrpSpPr>
                <a:grpSpLocks/>
              </p:cNvGrpSpPr>
              <p:nvPr/>
            </p:nvGrpSpPr>
            <p:grpSpPr bwMode="auto">
              <a:xfrm>
                <a:off x="1008" y="1296"/>
                <a:ext cx="656" cy="617"/>
                <a:chOff x="672" y="1495"/>
                <a:chExt cx="656" cy="617"/>
              </a:xfrm>
            </p:grpSpPr>
            <p:pic>
              <p:nvPicPr>
                <p:cNvPr id="57750" name="Picture 108"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751" name="Text Box 109"/>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752" name="Picture 110"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grpSp>
      </p:grpSp>
      <p:grpSp>
        <p:nvGrpSpPr>
          <p:cNvPr id="10" name="Group 111"/>
          <p:cNvGrpSpPr>
            <a:grpSpLocks/>
          </p:cNvGrpSpPr>
          <p:nvPr/>
        </p:nvGrpSpPr>
        <p:grpSpPr bwMode="auto">
          <a:xfrm>
            <a:off x="989013" y="2855913"/>
            <a:ext cx="6781800" cy="3613150"/>
            <a:chOff x="768" y="1440"/>
            <a:chExt cx="4272" cy="2276"/>
          </a:xfrm>
        </p:grpSpPr>
        <p:sp>
          <p:nvSpPr>
            <p:cNvPr id="57718" name="Freeform 112"/>
            <p:cNvSpPr>
              <a:spLocks/>
            </p:cNvSpPr>
            <p:nvPr/>
          </p:nvSpPr>
          <p:spPr bwMode="auto">
            <a:xfrm>
              <a:off x="768" y="2208"/>
              <a:ext cx="3600" cy="1344"/>
            </a:xfrm>
            <a:custGeom>
              <a:avLst/>
              <a:gdLst>
                <a:gd name="T0" fmla="*/ 2477 w 3680"/>
                <a:gd name="T1" fmla="*/ 943 h 1368"/>
                <a:gd name="T2" fmla="*/ 410 w 3680"/>
                <a:gd name="T3" fmla="*/ 838 h 1368"/>
                <a:gd name="T4" fmla="*/ 23 w 3680"/>
                <a:gd name="T5" fmla="*/ 0 h 1368"/>
                <a:gd name="T6" fmla="*/ 0 60000 65536"/>
                <a:gd name="T7" fmla="*/ 0 60000 65536"/>
                <a:gd name="T8" fmla="*/ 0 60000 65536"/>
                <a:gd name="T9" fmla="*/ 0 w 3680"/>
                <a:gd name="T10" fmla="*/ 0 h 1368"/>
                <a:gd name="T11" fmla="*/ 3680 w 3680"/>
                <a:gd name="T12" fmla="*/ 1368 h 1368"/>
              </a:gdLst>
              <a:ahLst/>
              <a:cxnLst>
                <a:cxn ang="T6">
                  <a:pos x="T0" y="T1"/>
                </a:cxn>
                <a:cxn ang="T7">
                  <a:pos x="T2" y="T3"/>
                </a:cxn>
                <a:cxn ang="T8">
                  <a:pos x="T4" y="T5"/>
                </a:cxn>
              </a:cxnLst>
              <a:rect l="T9" t="T10" r="T11" b="T12"/>
              <a:pathLst>
                <a:path w="3680" h="1368">
                  <a:moveTo>
                    <a:pt x="3680" y="1296"/>
                  </a:moveTo>
                  <a:cubicBezTo>
                    <a:pt x="2448" y="1332"/>
                    <a:pt x="1216" y="1368"/>
                    <a:pt x="608" y="1152"/>
                  </a:cubicBezTo>
                  <a:cubicBezTo>
                    <a:pt x="0" y="936"/>
                    <a:pt x="16" y="468"/>
                    <a:pt x="32" y="0"/>
                  </a:cubicBezTo>
                </a:path>
              </a:pathLst>
            </a:custGeom>
            <a:noFill/>
            <a:ln w="9525">
              <a:solidFill>
                <a:srgbClr val="0000FF"/>
              </a:solidFill>
              <a:prstDash val="dash"/>
              <a:miter lim="800000"/>
              <a:headEnd/>
              <a:tailEnd type="stealth" w="med" len="med"/>
            </a:ln>
          </p:spPr>
          <p:txBody>
            <a:bodyPr wrap="none"/>
            <a:lstStyle/>
            <a:p>
              <a:endParaRPr lang="zh-CN" altLang="en-US"/>
            </a:p>
          </p:txBody>
        </p:sp>
        <p:sp>
          <p:nvSpPr>
            <p:cNvPr id="57719" name="Text Box 113"/>
            <p:cNvSpPr txBox="1">
              <a:spLocks noChangeArrowheads="1"/>
            </p:cNvSpPr>
            <p:nvPr/>
          </p:nvSpPr>
          <p:spPr bwMode="auto">
            <a:xfrm>
              <a:off x="3360" y="3504"/>
              <a:ext cx="528" cy="212"/>
            </a:xfrm>
            <a:prstGeom prst="rect">
              <a:avLst/>
            </a:prstGeom>
            <a:noFill/>
            <a:ln w="9525">
              <a:noFill/>
              <a:miter lim="800000"/>
              <a:headEnd/>
              <a:tailEnd/>
            </a:ln>
          </p:spPr>
          <p:txBody>
            <a:bodyPr wrap="none">
              <a:spAutoFit/>
            </a:bodyPr>
            <a:lstStyle/>
            <a:p>
              <a:pPr latinLnBrk="1"/>
              <a:r>
                <a:rPr kumimoji="1" lang="en-US" altLang="zh-CN" sz="1600" b="1">
                  <a:solidFill>
                    <a:schemeClr val="accent2"/>
                  </a:solidFill>
                  <a:latin typeface="Times New Roman" pitchFamily="18" charset="0"/>
                  <a:ea typeface="Gulim" pitchFamily="34" charset="-127"/>
                </a:rPr>
                <a:t>ACK…</a:t>
              </a:r>
            </a:p>
          </p:txBody>
        </p:sp>
        <p:sp>
          <p:nvSpPr>
            <p:cNvPr id="57720" name="Text Box 114"/>
            <p:cNvSpPr txBox="1">
              <a:spLocks noChangeArrowheads="1"/>
            </p:cNvSpPr>
            <p:nvPr/>
          </p:nvSpPr>
          <p:spPr bwMode="auto">
            <a:xfrm>
              <a:off x="4416" y="1584"/>
              <a:ext cx="528" cy="212"/>
            </a:xfrm>
            <a:prstGeom prst="rect">
              <a:avLst/>
            </a:prstGeom>
            <a:noFill/>
            <a:ln w="9525">
              <a:noFill/>
              <a:miter lim="800000"/>
              <a:headEnd/>
              <a:tailEnd/>
            </a:ln>
          </p:spPr>
          <p:txBody>
            <a:bodyPr wrap="none">
              <a:spAutoFit/>
            </a:bodyPr>
            <a:lstStyle/>
            <a:p>
              <a:pPr latinLnBrk="1"/>
              <a:r>
                <a:rPr kumimoji="1" lang="en-US" altLang="zh-CN" sz="1600" b="1">
                  <a:solidFill>
                    <a:schemeClr val="accent2"/>
                  </a:solidFill>
                  <a:latin typeface="Times New Roman" pitchFamily="18" charset="0"/>
                  <a:ea typeface="Gulim" pitchFamily="34" charset="-127"/>
                </a:rPr>
                <a:t>ACK…</a:t>
              </a:r>
            </a:p>
          </p:txBody>
        </p:sp>
        <p:sp>
          <p:nvSpPr>
            <p:cNvPr id="57721" name="Freeform 115"/>
            <p:cNvSpPr>
              <a:spLocks/>
            </p:cNvSpPr>
            <p:nvPr/>
          </p:nvSpPr>
          <p:spPr bwMode="auto">
            <a:xfrm>
              <a:off x="1488" y="1440"/>
              <a:ext cx="3552" cy="1152"/>
            </a:xfrm>
            <a:custGeom>
              <a:avLst/>
              <a:gdLst>
                <a:gd name="T0" fmla="*/ 0 w 3744"/>
                <a:gd name="T1" fmla="*/ 0 h 1152"/>
                <a:gd name="T2" fmla="*/ 1154 w 3744"/>
                <a:gd name="T3" fmla="*/ 288 h 1152"/>
                <a:gd name="T4" fmla="*/ 1451 w 3744"/>
                <a:gd name="T5" fmla="*/ 1152 h 1152"/>
                <a:gd name="T6" fmla="*/ 0 60000 65536"/>
                <a:gd name="T7" fmla="*/ 0 60000 65536"/>
                <a:gd name="T8" fmla="*/ 0 60000 65536"/>
                <a:gd name="T9" fmla="*/ 0 w 3744"/>
                <a:gd name="T10" fmla="*/ 0 h 1152"/>
                <a:gd name="T11" fmla="*/ 3744 w 3744"/>
                <a:gd name="T12" fmla="*/ 1152 h 1152"/>
              </a:gdLst>
              <a:ahLst/>
              <a:cxnLst>
                <a:cxn ang="T6">
                  <a:pos x="T0" y="T1"/>
                </a:cxn>
                <a:cxn ang="T7">
                  <a:pos x="T2" y="T3"/>
                </a:cxn>
                <a:cxn ang="T8">
                  <a:pos x="T4" y="T5"/>
                </a:cxn>
              </a:cxnLst>
              <a:rect l="T9" t="T10" r="T11" b="T12"/>
              <a:pathLst>
                <a:path w="3744" h="1152">
                  <a:moveTo>
                    <a:pt x="0" y="0"/>
                  </a:moveTo>
                  <a:cubicBezTo>
                    <a:pt x="1176" y="48"/>
                    <a:pt x="2352" y="96"/>
                    <a:pt x="2976" y="288"/>
                  </a:cubicBezTo>
                  <a:cubicBezTo>
                    <a:pt x="3600" y="480"/>
                    <a:pt x="3672" y="816"/>
                    <a:pt x="3744" y="1152"/>
                  </a:cubicBezTo>
                </a:path>
              </a:pathLst>
            </a:custGeom>
            <a:noFill/>
            <a:ln w="9525">
              <a:solidFill>
                <a:srgbClr val="0000FF"/>
              </a:solidFill>
              <a:prstDash val="dash"/>
              <a:miter lim="800000"/>
              <a:headEnd type="stealth" w="med" len="med"/>
              <a:tailEnd/>
            </a:ln>
          </p:spPr>
          <p:txBody>
            <a:bodyPr wrap="none"/>
            <a:lstStyle/>
            <a:p>
              <a:endParaRPr lang="zh-CN" altLang="en-US"/>
            </a:p>
          </p:txBody>
        </p:sp>
      </p:grpSp>
      <p:grpSp>
        <p:nvGrpSpPr>
          <p:cNvPr id="11" name="Group 116"/>
          <p:cNvGrpSpPr>
            <a:grpSpLocks/>
          </p:cNvGrpSpPr>
          <p:nvPr/>
        </p:nvGrpSpPr>
        <p:grpSpPr bwMode="auto">
          <a:xfrm>
            <a:off x="531813" y="2703513"/>
            <a:ext cx="8001000" cy="4038600"/>
            <a:chOff x="576" y="1296"/>
            <a:chExt cx="5040" cy="2544"/>
          </a:xfrm>
        </p:grpSpPr>
        <p:sp>
          <p:nvSpPr>
            <p:cNvPr id="57612" name="Rectangle 117"/>
            <p:cNvSpPr>
              <a:spLocks noChangeArrowheads="1"/>
            </p:cNvSpPr>
            <p:nvPr/>
          </p:nvSpPr>
          <p:spPr bwMode="auto">
            <a:xfrm>
              <a:off x="576" y="1296"/>
              <a:ext cx="5040" cy="2544"/>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613" name="Group 118"/>
            <p:cNvGrpSpPr>
              <a:grpSpLocks/>
            </p:cNvGrpSpPr>
            <p:nvPr/>
          </p:nvGrpSpPr>
          <p:grpSpPr bwMode="auto">
            <a:xfrm>
              <a:off x="624" y="1296"/>
              <a:ext cx="4882" cy="2316"/>
              <a:chOff x="624" y="1296"/>
              <a:chExt cx="4882" cy="2316"/>
            </a:xfrm>
          </p:grpSpPr>
          <p:sp>
            <p:nvSpPr>
              <p:cNvPr id="57614" name="AutoShape 119"/>
              <p:cNvSpPr>
                <a:spLocks noChangeArrowheads="1"/>
              </p:cNvSpPr>
              <p:nvPr/>
            </p:nvSpPr>
            <p:spPr bwMode="auto">
              <a:xfrm rot="5400000">
                <a:off x="1488" y="1824"/>
                <a:ext cx="624" cy="1488"/>
              </a:xfrm>
              <a:prstGeom prst="can">
                <a:avLst>
                  <a:gd name="adj" fmla="val 17465"/>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15" name="Freeform 120"/>
              <p:cNvSpPr>
                <a:spLocks/>
              </p:cNvSpPr>
              <p:nvPr/>
            </p:nvSpPr>
            <p:spPr bwMode="auto">
              <a:xfrm>
                <a:off x="2496" y="2256"/>
                <a:ext cx="528" cy="624"/>
              </a:xfrm>
              <a:custGeom>
                <a:avLst/>
                <a:gdLst>
                  <a:gd name="T0" fmla="*/ 0 w 528"/>
                  <a:gd name="T1" fmla="*/ 624 h 624"/>
                  <a:gd name="T2" fmla="*/ 528 w 528"/>
                  <a:gd name="T3" fmla="*/ 624 h 624"/>
                  <a:gd name="T4" fmla="*/ 528 w 528"/>
                  <a:gd name="T5" fmla="*/ 192 h 624"/>
                  <a:gd name="T6" fmla="*/ 0 w 528"/>
                  <a:gd name="T7" fmla="*/ 0 h 624"/>
                  <a:gd name="T8" fmla="*/ 0 w 528"/>
                  <a:gd name="T9" fmla="*/ 624 h 624"/>
                  <a:gd name="T10" fmla="*/ 0 60000 65536"/>
                  <a:gd name="T11" fmla="*/ 0 60000 65536"/>
                  <a:gd name="T12" fmla="*/ 0 60000 65536"/>
                  <a:gd name="T13" fmla="*/ 0 60000 65536"/>
                  <a:gd name="T14" fmla="*/ 0 60000 65536"/>
                  <a:gd name="T15" fmla="*/ 0 w 528"/>
                  <a:gd name="T16" fmla="*/ 0 h 624"/>
                  <a:gd name="T17" fmla="*/ 528 w 528"/>
                  <a:gd name="T18" fmla="*/ 624 h 624"/>
                </a:gdLst>
                <a:ahLst/>
                <a:cxnLst>
                  <a:cxn ang="T10">
                    <a:pos x="T0" y="T1"/>
                  </a:cxn>
                  <a:cxn ang="T11">
                    <a:pos x="T2" y="T3"/>
                  </a:cxn>
                  <a:cxn ang="T12">
                    <a:pos x="T4" y="T5"/>
                  </a:cxn>
                  <a:cxn ang="T13">
                    <a:pos x="T6" y="T7"/>
                  </a:cxn>
                  <a:cxn ang="T14">
                    <a:pos x="T8" y="T9"/>
                  </a:cxn>
                </a:cxnLst>
                <a:rect l="T15" t="T16" r="T17" b="T18"/>
                <a:pathLst>
                  <a:path w="528" h="624">
                    <a:moveTo>
                      <a:pt x="0" y="624"/>
                    </a:moveTo>
                    <a:lnTo>
                      <a:pt x="528" y="624"/>
                    </a:lnTo>
                    <a:lnTo>
                      <a:pt x="528" y="192"/>
                    </a:lnTo>
                    <a:lnTo>
                      <a:pt x="0" y="0"/>
                    </a:lnTo>
                    <a:lnTo>
                      <a:pt x="0" y="624"/>
                    </a:lnTo>
                    <a:close/>
                  </a:path>
                </a:pathLst>
              </a:custGeom>
              <a:solidFill>
                <a:schemeClr val="bg1"/>
              </a:solidFill>
              <a:ln w="9525">
                <a:noFill/>
                <a:miter lim="800000"/>
                <a:headEnd/>
                <a:tailEnd/>
              </a:ln>
            </p:spPr>
            <p:txBody>
              <a:bodyPr wrap="none"/>
              <a:lstStyle/>
              <a:p>
                <a:endParaRPr lang="zh-CN" altLang="en-US"/>
              </a:p>
            </p:txBody>
          </p:sp>
          <p:sp>
            <p:nvSpPr>
              <p:cNvPr id="57616" name="AutoShape 121"/>
              <p:cNvSpPr>
                <a:spLocks noChangeArrowheads="1"/>
              </p:cNvSpPr>
              <p:nvPr/>
            </p:nvSpPr>
            <p:spPr bwMode="auto">
              <a:xfrm rot="5400000">
                <a:off x="2952" y="2472"/>
                <a:ext cx="432" cy="384"/>
              </a:xfrm>
              <a:prstGeom prst="can">
                <a:avLst>
                  <a:gd name="adj" fmla="val 2447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17" name="AutoShape 122"/>
              <p:cNvSpPr>
                <a:spLocks noChangeArrowheads="1"/>
              </p:cNvSpPr>
              <p:nvPr/>
            </p:nvSpPr>
            <p:spPr bwMode="auto">
              <a:xfrm>
                <a:off x="3072" y="2064"/>
                <a:ext cx="192" cy="432"/>
              </a:xfrm>
              <a:prstGeom prst="can">
                <a:avLst>
                  <a:gd name="adj" fmla="val 2091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18" name="Line 123"/>
              <p:cNvSpPr>
                <a:spLocks noChangeShapeType="1"/>
              </p:cNvSpPr>
              <p:nvPr/>
            </p:nvSpPr>
            <p:spPr bwMode="auto">
              <a:xfrm flipH="1" flipV="1">
                <a:off x="2496" y="2256"/>
                <a:ext cx="528" cy="192"/>
              </a:xfrm>
              <a:prstGeom prst="line">
                <a:avLst/>
              </a:prstGeom>
              <a:noFill/>
              <a:ln w="9525">
                <a:solidFill>
                  <a:schemeClr val="tx1"/>
                </a:solidFill>
                <a:miter lim="800000"/>
                <a:headEnd/>
                <a:tailEnd/>
              </a:ln>
            </p:spPr>
            <p:txBody>
              <a:bodyPr wrap="none"/>
              <a:lstStyle/>
              <a:p>
                <a:endParaRPr lang="zh-CN" altLang="en-US"/>
              </a:p>
            </p:txBody>
          </p:sp>
          <p:sp>
            <p:nvSpPr>
              <p:cNvPr id="57619" name="Line 124"/>
              <p:cNvSpPr>
                <a:spLocks noChangeShapeType="1"/>
              </p:cNvSpPr>
              <p:nvPr/>
            </p:nvSpPr>
            <p:spPr bwMode="auto">
              <a:xfrm flipH="1">
                <a:off x="2448" y="2880"/>
                <a:ext cx="576" cy="0"/>
              </a:xfrm>
              <a:prstGeom prst="line">
                <a:avLst/>
              </a:prstGeom>
              <a:noFill/>
              <a:ln w="9525">
                <a:solidFill>
                  <a:schemeClr val="tx1"/>
                </a:solidFill>
                <a:miter lim="800000"/>
                <a:headEnd/>
                <a:tailEnd/>
              </a:ln>
            </p:spPr>
            <p:txBody>
              <a:bodyPr wrap="none"/>
              <a:lstStyle/>
              <a:p>
                <a:endParaRPr lang="zh-CN" altLang="en-US"/>
              </a:p>
            </p:txBody>
          </p:sp>
          <p:sp>
            <p:nvSpPr>
              <p:cNvPr id="57620" name="Oval 125"/>
              <p:cNvSpPr>
                <a:spLocks noChangeArrowheads="1"/>
              </p:cNvSpPr>
              <p:nvPr/>
            </p:nvSpPr>
            <p:spPr bwMode="auto">
              <a:xfrm>
                <a:off x="1104" y="2208"/>
                <a:ext cx="768" cy="96"/>
              </a:xfrm>
              <a:prstGeom prst="ellipse">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21" name="Text Box 126"/>
              <p:cNvSpPr txBox="1">
                <a:spLocks noChangeArrowheads="1"/>
              </p:cNvSpPr>
              <p:nvPr/>
            </p:nvSpPr>
            <p:spPr bwMode="auto">
              <a:xfrm>
                <a:off x="2640" y="2056"/>
                <a:ext cx="374"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队列</a:t>
                </a:r>
              </a:p>
            </p:txBody>
          </p:sp>
          <p:grpSp>
            <p:nvGrpSpPr>
              <p:cNvPr id="57622" name="Group 127"/>
              <p:cNvGrpSpPr>
                <a:grpSpLocks/>
              </p:cNvGrpSpPr>
              <p:nvPr/>
            </p:nvGrpSpPr>
            <p:grpSpPr bwMode="auto">
              <a:xfrm>
                <a:off x="4715" y="2640"/>
                <a:ext cx="791" cy="492"/>
                <a:chOff x="4704" y="2640"/>
                <a:chExt cx="791" cy="492"/>
              </a:xfrm>
            </p:grpSpPr>
            <p:grpSp>
              <p:nvGrpSpPr>
                <p:cNvPr id="57682" name="Group 128"/>
                <p:cNvGrpSpPr>
                  <a:grpSpLocks/>
                </p:cNvGrpSpPr>
                <p:nvPr/>
              </p:nvGrpSpPr>
              <p:grpSpPr bwMode="auto">
                <a:xfrm flipH="1">
                  <a:off x="4944" y="2640"/>
                  <a:ext cx="432" cy="327"/>
                  <a:chOff x="5001" y="1451"/>
                  <a:chExt cx="423" cy="327"/>
                </a:xfrm>
              </p:grpSpPr>
              <p:sp>
                <p:nvSpPr>
                  <p:cNvPr id="57685" name="Freeform 129"/>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686" name="Freeform 130"/>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687" name="Freeform 131"/>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688" name="Freeform 132"/>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689" name="Freeform 133"/>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690" name="Freeform 134"/>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691" name="Freeform 135"/>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692" name="Freeform 136"/>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693" name="Freeform 137"/>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694" name="Freeform 138"/>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695" name="Freeform 139"/>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696" name="Freeform 140"/>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697" name="Freeform 141"/>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698" name="Freeform 142"/>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699" name="Freeform 143"/>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700" name="Freeform 144"/>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701" name="Freeform 145"/>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702" name="Freeform 146"/>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703" name="Freeform 147"/>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704" name="Freeform 148"/>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705" name="Freeform 149"/>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706" name="Freeform 150"/>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707" name="Freeform 151"/>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708" name="Freeform 152"/>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709" name="Freeform 153"/>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710" name="Freeform 154"/>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711" name="Freeform 155"/>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712" name="Freeform 156"/>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713" name="Freeform 157"/>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714" name="Freeform 158"/>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715" name="Freeform 159"/>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716" name="Freeform 160"/>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717" name="Freeform 161"/>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683" name="Picture 162" descr="HH00077_"/>
                <p:cNvPicPr>
                  <a:picLocks noChangeAspect="1" noChangeArrowheads="1"/>
                </p:cNvPicPr>
                <p:nvPr/>
              </p:nvPicPr>
              <p:blipFill>
                <a:blip r:embed="rId3" cstate="print"/>
                <a:srcRect/>
                <a:stretch>
                  <a:fillRect/>
                </a:stretch>
              </p:blipFill>
              <p:spPr bwMode="auto">
                <a:xfrm>
                  <a:off x="4704" y="2864"/>
                  <a:ext cx="336" cy="222"/>
                </a:xfrm>
                <a:prstGeom prst="rect">
                  <a:avLst/>
                </a:prstGeom>
                <a:noFill/>
                <a:ln w="9525">
                  <a:noFill/>
                  <a:miter lim="800000"/>
                  <a:headEnd/>
                  <a:tailEnd/>
                </a:ln>
              </p:spPr>
            </p:pic>
            <p:sp>
              <p:nvSpPr>
                <p:cNvPr id="57684" name="Text Box 163"/>
                <p:cNvSpPr txBox="1">
                  <a:spLocks noChangeArrowheads="1"/>
                </p:cNvSpPr>
                <p:nvPr/>
              </p:nvSpPr>
              <p:spPr bwMode="auto">
                <a:xfrm>
                  <a:off x="4992" y="2920"/>
                  <a:ext cx="503"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接收方</a:t>
                  </a:r>
                </a:p>
              </p:txBody>
            </p:sp>
          </p:grpSp>
          <p:sp>
            <p:nvSpPr>
              <p:cNvPr id="57623" name="Text Box 164"/>
              <p:cNvSpPr txBox="1">
                <a:spLocks noChangeArrowheads="1"/>
              </p:cNvSpPr>
              <p:nvPr/>
            </p:nvSpPr>
            <p:spPr bwMode="auto">
              <a:xfrm>
                <a:off x="3312" y="3024"/>
                <a:ext cx="535"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出 链路</a:t>
                </a:r>
              </a:p>
            </p:txBody>
          </p:sp>
          <p:sp>
            <p:nvSpPr>
              <p:cNvPr id="57624" name="AutoShape 165"/>
              <p:cNvSpPr>
                <a:spLocks noChangeArrowheads="1"/>
              </p:cNvSpPr>
              <p:nvPr/>
            </p:nvSpPr>
            <p:spPr bwMode="auto">
              <a:xfrm rot="5400000">
                <a:off x="3576" y="2136"/>
                <a:ext cx="432" cy="1056"/>
              </a:xfrm>
              <a:prstGeom prst="can">
                <a:avLst>
                  <a:gd name="adj" fmla="val 20133"/>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25" name="Text Box 166"/>
              <p:cNvSpPr txBox="1">
                <a:spLocks noChangeArrowheads="1"/>
              </p:cNvSpPr>
              <p:nvPr/>
            </p:nvSpPr>
            <p:spPr bwMode="auto">
              <a:xfrm>
                <a:off x="2688" y="3016"/>
                <a:ext cx="503" cy="212"/>
              </a:xfrm>
              <a:prstGeom prst="rect">
                <a:avLst/>
              </a:prstGeom>
              <a:noFill/>
              <a:ln w="9525">
                <a:noFill/>
                <a:miter lim="800000"/>
                <a:headEnd/>
                <a:tailEnd/>
              </a:ln>
            </p:spPr>
            <p:txBody>
              <a:bodyPr wrap="none">
                <a:spAutoFit/>
              </a:bodyPr>
              <a:lstStyle/>
              <a:p>
                <a:pPr latinLnBrk="1"/>
                <a:r>
                  <a:rPr kumimoji="1" lang="zh-CN" altLang="en-US" sz="1600" b="1">
                    <a:solidFill>
                      <a:srgbClr val="FF0000"/>
                    </a:solidFill>
                    <a:latin typeface="Times New Roman" pitchFamily="18" charset="0"/>
                  </a:rPr>
                  <a:t>路由器</a:t>
                </a:r>
              </a:p>
            </p:txBody>
          </p:sp>
          <p:sp>
            <p:nvSpPr>
              <p:cNvPr id="57626" name="Text Box 167"/>
              <p:cNvSpPr txBox="1">
                <a:spLocks noChangeArrowheads="1"/>
              </p:cNvSpPr>
              <p:nvPr/>
            </p:nvSpPr>
            <p:spPr bwMode="auto">
              <a:xfrm>
                <a:off x="1392" y="3024"/>
                <a:ext cx="535"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入 链路</a:t>
                </a:r>
              </a:p>
            </p:txBody>
          </p:sp>
          <p:sp>
            <p:nvSpPr>
              <p:cNvPr id="57627" name="AutoShape 168"/>
              <p:cNvSpPr>
                <a:spLocks noChangeArrowheads="1"/>
              </p:cNvSpPr>
              <p:nvPr/>
            </p:nvSpPr>
            <p:spPr bwMode="auto">
              <a:xfrm rot="5400000">
                <a:off x="2472" y="1032"/>
                <a:ext cx="432" cy="3264"/>
              </a:xfrm>
              <a:prstGeom prst="can">
                <a:avLst>
                  <a:gd name="adj" fmla="val 17770"/>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628" name="Group 169"/>
              <p:cNvGrpSpPr>
                <a:grpSpLocks/>
              </p:cNvGrpSpPr>
              <p:nvPr/>
            </p:nvGrpSpPr>
            <p:grpSpPr bwMode="auto">
              <a:xfrm>
                <a:off x="4451" y="3120"/>
                <a:ext cx="791" cy="492"/>
                <a:chOff x="4464" y="3120"/>
                <a:chExt cx="791" cy="492"/>
              </a:xfrm>
            </p:grpSpPr>
            <p:grpSp>
              <p:nvGrpSpPr>
                <p:cNvPr id="57646" name="Group 170"/>
                <p:cNvGrpSpPr>
                  <a:grpSpLocks/>
                </p:cNvGrpSpPr>
                <p:nvPr/>
              </p:nvGrpSpPr>
              <p:grpSpPr bwMode="auto">
                <a:xfrm flipH="1">
                  <a:off x="4704" y="3120"/>
                  <a:ext cx="432" cy="327"/>
                  <a:chOff x="5001" y="1451"/>
                  <a:chExt cx="423" cy="327"/>
                </a:xfrm>
              </p:grpSpPr>
              <p:sp>
                <p:nvSpPr>
                  <p:cNvPr id="57649" name="Freeform 171"/>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650" name="Freeform 172"/>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651" name="Freeform 173"/>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652" name="Freeform 174"/>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653" name="Freeform 175"/>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654" name="Freeform 176"/>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655" name="Freeform 177"/>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656" name="Freeform 178"/>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657" name="Freeform 179"/>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658" name="Freeform 180"/>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659" name="Freeform 181"/>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660" name="Freeform 182"/>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661" name="Freeform 183"/>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662" name="Freeform 184"/>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663" name="Freeform 185"/>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664" name="Freeform 186"/>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665" name="Freeform 187"/>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666" name="Freeform 188"/>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667" name="Freeform 189"/>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668" name="Freeform 190"/>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669" name="Freeform 191"/>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670" name="Freeform 192"/>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671" name="Freeform 193"/>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672" name="Freeform 194"/>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673" name="Freeform 195"/>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674" name="Freeform 196"/>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675" name="Freeform 197"/>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676" name="Freeform 198"/>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677" name="Freeform 199"/>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678" name="Freeform 200"/>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679" name="Freeform 201"/>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680" name="Freeform 202"/>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681" name="Freeform 203"/>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647" name="Picture 204" descr="HH00077_"/>
                <p:cNvPicPr>
                  <a:picLocks noChangeAspect="1" noChangeArrowheads="1"/>
                </p:cNvPicPr>
                <p:nvPr/>
              </p:nvPicPr>
              <p:blipFill>
                <a:blip r:embed="rId3" cstate="print"/>
                <a:srcRect/>
                <a:stretch>
                  <a:fillRect/>
                </a:stretch>
              </p:blipFill>
              <p:spPr bwMode="auto">
                <a:xfrm>
                  <a:off x="4464" y="3344"/>
                  <a:ext cx="336" cy="222"/>
                </a:xfrm>
                <a:prstGeom prst="rect">
                  <a:avLst/>
                </a:prstGeom>
                <a:noFill/>
                <a:ln w="9525">
                  <a:noFill/>
                  <a:miter lim="800000"/>
                  <a:headEnd/>
                  <a:tailEnd/>
                </a:ln>
              </p:spPr>
            </p:pic>
            <p:sp>
              <p:nvSpPr>
                <p:cNvPr id="57648" name="Text Box 205"/>
                <p:cNvSpPr txBox="1">
                  <a:spLocks noChangeArrowheads="1"/>
                </p:cNvSpPr>
                <p:nvPr/>
              </p:nvSpPr>
              <p:spPr bwMode="auto">
                <a:xfrm>
                  <a:off x="4752" y="3400"/>
                  <a:ext cx="503"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接收方</a:t>
                  </a:r>
                </a:p>
              </p:txBody>
            </p:sp>
          </p:grpSp>
          <p:sp>
            <p:nvSpPr>
              <p:cNvPr id="57629" name="AutoShape 206"/>
              <p:cNvSpPr>
                <a:spLocks/>
              </p:cNvSpPr>
              <p:nvPr/>
            </p:nvSpPr>
            <p:spPr bwMode="auto">
              <a:xfrm rot="-5400000">
                <a:off x="1752" y="2280"/>
                <a:ext cx="96" cy="1392"/>
              </a:xfrm>
              <a:prstGeom prst="leftBrace">
                <a:avLst>
                  <a:gd name="adj1" fmla="val 68741"/>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30" name="AutoShape 207"/>
              <p:cNvSpPr>
                <a:spLocks/>
              </p:cNvSpPr>
              <p:nvPr/>
            </p:nvSpPr>
            <p:spPr bwMode="auto">
              <a:xfrm rot="-5400000">
                <a:off x="2856" y="2568"/>
                <a:ext cx="96" cy="816"/>
              </a:xfrm>
              <a:prstGeom prst="leftBrace">
                <a:avLst>
                  <a:gd name="adj1" fmla="val 40296"/>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31" name="AutoShape 208"/>
              <p:cNvSpPr>
                <a:spLocks/>
              </p:cNvSpPr>
              <p:nvPr/>
            </p:nvSpPr>
            <p:spPr bwMode="auto">
              <a:xfrm rot="-5400000">
                <a:off x="3744" y="2496"/>
                <a:ext cx="96" cy="960"/>
              </a:xfrm>
              <a:prstGeom prst="leftBrace">
                <a:avLst>
                  <a:gd name="adj1" fmla="val 47407"/>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632" name="AutoShape 209"/>
              <p:cNvSpPr>
                <a:spLocks noChangeArrowheads="1"/>
              </p:cNvSpPr>
              <p:nvPr/>
            </p:nvSpPr>
            <p:spPr bwMode="auto">
              <a:xfrm rot="10800000">
                <a:off x="1056" y="2448"/>
                <a:ext cx="14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sp>
            <p:nvSpPr>
              <p:cNvPr id="57633" name="Arc 210"/>
              <p:cNvSpPr>
                <a:spLocks/>
              </p:cNvSpPr>
              <p:nvPr/>
            </p:nvSpPr>
            <p:spPr bwMode="auto">
              <a:xfrm>
                <a:off x="4225" y="2737"/>
                <a:ext cx="353" cy="674"/>
              </a:xfrm>
              <a:custGeom>
                <a:avLst/>
                <a:gdLst>
                  <a:gd name="T0" fmla="*/ 0 w 22666"/>
                  <a:gd name="T1" fmla="*/ 0 h 21600"/>
                  <a:gd name="T2" fmla="*/ 0 w 22666"/>
                  <a:gd name="T3" fmla="*/ 0 h 21600"/>
                  <a:gd name="T4" fmla="*/ 0 w 22666"/>
                  <a:gd name="T5" fmla="*/ 0 h 21600"/>
                  <a:gd name="T6" fmla="*/ 0 60000 65536"/>
                  <a:gd name="T7" fmla="*/ 0 60000 65536"/>
                  <a:gd name="T8" fmla="*/ 0 60000 65536"/>
                  <a:gd name="T9" fmla="*/ 0 w 22666"/>
                  <a:gd name="T10" fmla="*/ 0 h 21600"/>
                  <a:gd name="T11" fmla="*/ 22666 w 22666"/>
                  <a:gd name="T12" fmla="*/ 21600 h 21600"/>
                </a:gdLst>
                <a:ahLst/>
                <a:cxnLst>
                  <a:cxn ang="T6">
                    <a:pos x="T0" y="T1"/>
                  </a:cxn>
                  <a:cxn ang="T7">
                    <a:pos x="T2" y="T3"/>
                  </a:cxn>
                  <a:cxn ang="T8">
                    <a:pos x="T4" y="T5"/>
                  </a:cxn>
                </a:cxnLst>
                <a:rect l="T9" t="T10" r="T11" b="T12"/>
                <a:pathLst>
                  <a:path w="22666" h="21600" fill="none" extrusionOk="0">
                    <a:moveTo>
                      <a:pt x="0" y="27"/>
                    </a:moveTo>
                    <a:cubicBezTo>
                      <a:pt x="362" y="9"/>
                      <a:pt x="725" y="-1"/>
                      <a:pt x="1089" y="0"/>
                    </a:cubicBezTo>
                    <a:cubicBezTo>
                      <a:pt x="12629" y="0"/>
                      <a:pt x="22130" y="9071"/>
                      <a:pt x="22665" y="20599"/>
                    </a:cubicBezTo>
                  </a:path>
                  <a:path w="22666" h="21600" stroke="0" extrusionOk="0">
                    <a:moveTo>
                      <a:pt x="0" y="27"/>
                    </a:moveTo>
                    <a:cubicBezTo>
                      <a:pt x="362" y="9"/>
                      <a:pt x="725" y="-1"/>
                      <a:pt x="1089" y="0"/>
                    </a:cubicBezTo>
                    <a:cubicBezTo>
                      <a:pt x="12629" y="0"/>
                      <a:pt x="22130" y="9071"/>
                      <a:pt x="22665" y="20599"/>
                    </a:cubicBezTo>
                    <a:lnTo>
                      <a:pt x="1089" y="21600"/>
                    </a:lnTo>
                    <a:lnTo>
                      <a:pt x="0" y="27"/>
                    </a:lnTo>
                    <a:close/>
                  </a:path>
                </a:pathLst>
              </a:custGeom>
              <a:noFill/>
              <a:ln w="317500">
                <a:solidFill>
                  <a:srgbClr val="6699FF">
                    <a:alpha val="50195"/>
                  </a:srgbClr>
                </a:solidFill>
                <a:miter lim="800000"/>
                <a:headEnd/>
                <a:tailEnd/>
              </a:ln>
            </p:spPr>
            <p:txBody>
              <a:bodyPr wrap="none" anchor="ctr"/>
              <a:lstStyle/>
              <a:p>
                <a:endParaRPr lang="zh-CN" altLang="en-US"/>
              </a:p>
            </p:txBody>
          </p:sp>
          <p:sp>
            <p:nvSpPr>
              <p:cNvPr id="57634" name="Arc 211"/>
              <p:cNvSpPr>
                <a:spLocks/>
              </p:cNvSpPr>
              <p:nvPr/>
            </p:nvSpPr>
            <p:spPr bwMode="auto">
              <a:xfrm>
                <a:off x="4129" y="2554"/>
                <a:ext cx="744" cy="586"/>
              </a:xfrm>
              <a:custGeom>
                <a:avLst/>
                <a:gdLst>
                  <a:gd name="T0" fmla="*/ 0 w 23170"/>
                  <a:gd name="T1" fmla="*/ 0 h 21600"/>
                  <a:gd name="T2" fmla="*/ 0 w 23170"/>
                  <a:gd name="T3" fmla="*/ 0 h 21600"/>
                  <a:gd name="T4" fmla="*/ 0 w 23170"/>
                  <a:gd name="T5" fmla="*/ 0 h 21600"/>
                  <a:gd name="T6" fmla="*/ 0 60000 65536"/>
                  <a:gd name="T7" fmla="*/ 0 60000 65536"/>
                  <a:gd name="T8" fmla="*/ 0 60000 65536"/>
                  <a:gd name="T9" fmla="*/ 0 w 23170"/>
                  <a:gd name="T10" fmla="*/ 0 h 21600"/>
                  <a:gd name="T11" fmla="*/ 23170 w 23170"/>
                  <a:gd name="T12" fmla="*/ 21600 h 21600"/>
                </a:gdLst>
                <a:ahLst/>
                <a:cxnLst>
                  <a:cxn ang="T6">
                    <a:pos x="T0" y="T1"/>
                  </a:cxn>
                  <a:cxn ang="T7">
                    <a:pos x="T2" y="T3"/>
                  </a:cxn>
                  <a:cxn ang="T8">
                    <a:pos x="T4" y="T5"/>
                  </a:cxn>
                </a:cxnLst>
                <a:rect l="T9" t="T10" r="T11" b="T12"/>
                <a:pathLst>
                  <a:path w="23170" h="21600" fill="none" extrusionOk="0">
                    <a:moveTo>
                      <a:pt x="-1" y="227"/>
                    </a:moveTo>
                    <a:cubicBezTo>
                      <a:pt x="1035" y="76"/>
                      <a:pt x="2080" y="-1"/>
                      <a:pt x="3127" y="0"/>
                    </a:cubicBezTo>
                    <a:cubicBezTo>
                      <a:pt x="11947" y="0"/>
                      <a:pt x="19881" y="5362"/>
                      <a:pt x="23169" y="13547"/>
                    </a:cubicBezTo>
                  </a:path>
                  <a:path w="23170" h="21600" stroke="0" extrusionOk="0">
                    <a:moveTo>
                      <a:pt x="-1" y="227"/>
                    </a:moveTo>
                    <a:cubicBezTo>
                      <a:pt x="1035" y="76"/>
                      <a:pt x="2080" y="-1"/>
                      <a:pt x="3127" y="0"/>
                    </a:cubicBezTo>
                    <a:cubicBezTo>
                      <a:pt x="11947" y="0"/>
                      <a:pt x="19881" y="5362"/>
                      <a:pt x="23169" y="13547"/>
                    </a:cubicBezTo>
                    <a:lnTo>
                      <a:pt x="3127" y="21600"/>
                    </a:lnTo>
                    <a:lnTo>
                      <a:pt x="-1" y="227"/>
                    </a:lnTo>
                    <a:close/>
                  </a:path>
                </a:pathLst>
              </a:custGeom>
              <a:noFill/>
              <a:ln w="298450">
                <a:solidFill>
                  <a:srgbClr val="6699FF">
                    <a:alpha val="50195"/>
                  </a:srgbClr>
                </a:solidFill>
                <a:miter lim="800000"/>
                <a:headEnd/>
                <a:tailEnd/>
              </a:ln>
            </p:spPr>
            <p:txBody>
              <a:bodyPr wrap="none" anchor="ctr"/>
              <a:lstStyle/>
              <a:p>
                <a:endParaRPr lang="zh-CN" altLang="en-US"/>
              </a:p>
            </p:txBody>
          </p:sp>
          <p:sp>
            <p:nvSpPr>
              <p:cNvPr id="57635" name="AutoShape 212"/>
              <p:cNvSpPr>
                <a:spLocks noChangeArrowheads="1"/>
              </p:cNvSpPr>
              <p:nvPr/>
            </p:nvSpPr>
            <p:spPr bwMode="auto">
              <a:xfrm rot="10796401">
                <a:off x="1151" y="2111"/>
                <a:ext cx="191" cy="3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107 w 21600"/>
                  <a:gd name="T13" fmla="*/ 6043 h 21600"/>
                  <a:gd name="T14" fmla="*/ 15493 w 21600"/>
                  <a:gd name="T15" fmla="*/ 15557 h 21600"/>
                </a:gdLst>
                <a:ahLst/>
                <a:cxnLst>
                  <a:cxn ang="T8">
                    <a:pos x="T0" y="T1"/>
                  </a:cxn>
                  <a:cxn ang="T9">
                    <a:pos x="T2" y="T3"/>
                  </a:cxn>
                  <a:cxn ang="T10">
                    <a:pos x="T4" y="T5"/>
                  </a:cxn>
                  <a:cxn ang="T11">
                    <a:pos x="T6" y="T7"/>
                  </a:cxn>
                </a:cxnLst>
                <a:rect l="T12" t="T13" r="T14" b="T15"/>
                <a:pathLst>
                  <a:path w="21600" h="21600">
                    <a:moveTo>
                      <a:pt x="0" y="0"/>
                    </a:moveTo>
                    <a:lnTo>
                      <a:pt x="8539" y="21600"/>
                    </a:lnTo>
                    <a:lnTo>
                      <a:pt x="13061"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636" name="Group 213"/>
              <p:cNvGrpSpPr>
                <a:grpSpLocks/>
              </p:cNvGrpSpPr>
              <p:nvPr/>
            </p:nvGrpSpPr>
            <p:grpSpPr bwMode="auto">
              <a:xfrm>
                <a:off x="624" y="1632"/>
                <a:ext cx="656" cy="617"/>
                <a:chOff x="672" y="1495"/>
                <a:chExt cx="656" cy="617"/>
              </a:xfrm>
            </p:grpSpPr>
            <p:pic>
              <p:nvPicPr>
                <p:cNvPr id="57643" name="Picture 214"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644" name="Text Box 215"/>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645" name="Picture 216"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sp>
            <p:nvSpPr>
              <p:cNvPr id="57637" name="AutoShape 217"/>
              <p:cNvSpPr>
                <a:spLocks noChangeArrowheads="1"/>
              </p:cNvSpPr>
              <p:nvPr/>
            </p:nvSpPr>
            <p:spPr bwMode="auto">
              <a:xfrm rot="10796401">
                <a:off x="1533" y="1774"/>
                <a:ext cx="192" cy="67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075 w 21600"/>
                  <a:gd name="T13" fmla="*/ 6066 h 21600"/>
                  <a:gd name="T14" fmla="*/ 15525 w 21600"/>
                  <a:gd name="T15" fmla="*/ 15534 h 21600"/>
                </a:gdLst>
                <a:ahLst/>
                <a:cxnLst>
                  <a:cxn ang="T8">
                    <a:pos x="T0" y="T1"/>
                  </a:cxn>
                  <a:cxn ang="T9">
                    <a:pos x="T2" y="T3"/>
                  </a:cxn>
                  <a:cxn ang="T10">
                    <a:pos x="T4" y="T5"/>
                  </a:cxn>
                  <a:cxn ang="T11">
                    <a:pos x="T6" y="T7"/>
                  </a:cxn>
                </a:cxnLst>
                <a:rect l="T12" t="T13" r="T14" b="T15"/>
                <a:pathLst>
                  <a:path w="21600" h="21600">
                    <a:moveTo>
                      <a:pt x="0" y="0"/>
                    </a:moveTo>
                    <a:lnTo>
                      <a:pt x="8539" y="21600"/>
                    </a:lnTo>
                    <a:lnTo>
                      <a:pt x="13061"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638" name="Group 218"/>
              <p:cNvGrpSpPr>
                <a:grpSpLocks/>
              </p:cNvGrpSpPr>
              <p:nvPr/>
            </p:nvGrpSpPr>
            <p:grpSpPr bwMode="auto">
              <a:xfrm>
                <a:off x="1008" y="1296"/>
                <a:ext cx="656" cy="617"/>
                <a:chOff x="672" y="1495"/>
                <a:chExt cx="656" cy="617"/>
              </a:xfrm>
            </p:grpSpPr>
            <p:pic>
              <p:nvPicPr>
                <p:cNvPr id="57640" name="Picture 219"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641" name="Text Box 220"/>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642" name="Picture 221"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sp>
            <p:nvSpPr>
              <p:cNvPr id="57639" name="AutoShape 222"/>
              <p:cNvSpPr>
                <a:spLocks noChangeArrowheads="1"/>
              </p:cNvSpPr>
              <p:nvPr/>
            </p:nvSpPr>
            <p:spPr bwMode="auto">
              <a:xfrm>
                <a:off x="3072" y="2304"/>
                <a:ext cx="192" cy="192"/>
              </a:xfrm>
              <a:prstGeom prst="can">
                <a:avLst>
                  <a:gd name="adj" fmla="val 20315"/>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grpSp>
      </p:grpSp>
      <p:grpSp>
        <p:nvGrpSpPr>
          <p:cNvPr id="19" name="Group 223"/>
          <p:cNvGrpSpPr>
            <a:grpSpLocks/>
          </p:cNvGrpSpPr>
          <p:nvPr/>
        </p:nvGrpSpPr>
        <p:grpSpPr bwMode="auto">
          <a:xfrm>
            <a:off x="989013" y="2855913"/>
            <a:ext cx="6781800" cy="3613150"/>
            <a:chOff x="768" y="1440"/>
            <a:chExt cx="4272" cy="2276"/>
          </a:xfrm>
        </p:grpSpPr>
        <p:sp>
          <p:nvSpPr>
            <p:cNvPr id="57608" name="Freeform 224"/>
            <p:cNvSpPr>
              <a:spLocks/>
            </p:cNvSpPr>
            <p:nvPr/>
          </p:nvSpPr>
          <p:spPr bwMode="auto">
            <a:xfrm>
              <a:off x="768" y="2208"/>
              <a:ext cx="3600" cy="1344"/>
            </a:xfrm>
            <a:custGeom>
              <a:avLst/>
              <a:gdLst>
                <a:gd name="T0" fmla="*/ 2477 w 3680"/>
                <a:gd name="T1" fmla="*/ 943 h 1368"/>
                <a:gd name="T2" fmla="*/ 410 w 3680"/>
                <a:gd name="T3" fmla="*/ 838 h 1368"/>
                <a:gd name="T4" fmla="*/ 23 w 3680"/>
                <a:gd name="T5" fmla="*/ 0 h 1368"/>
                <a:gd name="T6" fmla="*/ 0 60000 65536"/>
                <a:gd name="T7" fmla="*/ 0 60000 65536"/>
                <a:gd name="T8" fmla="*/ 0 60000 65536"/>
                <a:gd name="T9" fmla="*/ 0 w 3680"/>
                <a:gd name="T10" fmla="*/ 0 h 1368"/>
                <a:gd name="T11" fmla="*/ 3680 w 3680"/>
                <a:gd name="T12" fmla="*/ 1368 h 1368"/>
              </a:gdLst>
              <a:ahLst/>
              <a:cxnLst>
                <a:cxn ang="T6">
                  <a:pos x="T0" y="T1"/>
                </a:cxn>
                <a:cxn ang="T7">
                  <a:pos x="T2" y="T3"/>
                </a:cxn>
                <a:cxn ang="T8">
                  <a:pos x="T4" y="T5"/>
                </a:cxn>
              </a:cxnLst>
              <a:rect l="T9" t="T10" r="T11" b="T12"/>
              <a:pathLst>
                <a:path w="3680" h="1368">
                  <a:moveTo>
                    <a:pt x="3680" y="1296"/>
                  </a:moveTo>
                  <a:cubicBezTo>
                    <a:pt x="2448" y="1332"/>
                    <a:pt x="1216" y="1368"/>
                    <a:pt x="608" y="1152"/>
                  </a:cubicBezTo>
                  <a:cubicBezTo>
                    <a:pt x="0" y="936"/>
                    <a:pt x="16" y="468"/>
                    <a:pt x="32" y="0"/>
                  </a:cubicBezTo>
                </a:path>
              </a:pathLst>
            </a:custGeom>
            <a:noFill/>
            <a:ln w="9525">
              <a:solidFill>
                <a:srgbClr val="0000FF"/>
              </a:solidFill>
              <a:prstDash val="dash"/>
              <a:miter lim="800000"/>
              <a:headEnd/>
              <a:tailEnd type="stealth" w="med" len="med"/>
            </a:ln>
          </p:spPr>
          <p:txBody>
            <a:bodyPr wrap="none"/>
            <a:lstStyle/>
            <a:p>
              <a:endParaRPr lang="zh-CN" altLang="en-US"/>
            </a:p>
          </p:txBody>
        </p:sp>
        <p:sp>
          <p:nvSpPr>
            <p:cNvPr id="57609" name="Text Box 225"/>
            <p:cNvSpPr txBox="1">
              <a:spLocks noChangeArrowheads="1"/>
            </p:cNvSpPr>
            <p:nvPr/>
          </p:nvSpPr>
          <p:spPr bwMode="auto">
            <a:xfrm>
              <a:off x="3360" y="3504"/>
              <a:ext cx="528" cy="212"/>
            </a:xfrm>
            <a:prstGeom prst="rect">
              <a:avLst/>
            </a:prstGeom>
            <a:noFill/>
            <a:ln w="9525">
              <a:noFill/>
              <a:miter lim="800000"/>
              <a:headEnd/>
              <a:tailEnd/>
            </a:ln>
          </p:spPr>
          <p:txBody>
            <a:bodyPr wrap="none">
              <a:spAutoFit/>
            </a:bodyPr>
            <a:lstStyle/>
            <a:p>
              <a:pPr latinLnBrk="1"/>
              <a:r>
                <a:rPr kumimoji="1" lang="en-US" altLang="zh-CN" sz="1600" b="1">
                  <a:solidFill>
                    <a:schemeClr val="accent2"/>
                  </a:solidFill>
                  <a:latin typeface="Times New Roman" pitchFamily="18" charset="0"/>
                  <a:ea typeface="Gulim" pitchFamily="34" charset="-127"/>
                </a:rPr>
                <a:t>ACK…</a:t>
              </a:r>
            </a:p>
          </p:txBody>
        </p:sp>
        <p:sp>
          <p:nvSpPr>
            <p:cNvPr id="57610" name="Freeform 226"/>
            <p:cNvSpPr>
              <a:spLocks/>
            </p:cNvSpPr>
            <p:nvPr/>
          </p:nvSpPr>
          <p:spPr bwMode="auto">
            <a:xfrm>
              <a:off x="1488" y="1440"/>
              <a:ext cx="3552" cy="1152"/>
            </a:xfrm>
            <a:custGeom>
              <a:avLst/>
              <a:gdLst>
                <a:gd name="T0" fmla="*/ 0 w 3744"/>
                <a:gd name="T1" fmla="*/ 0 h 1152"/>
                <a:gd name="T2" fmla="*/ 1154 w 3744"/>
                <a:gd name="T3" fmla="*/ 288 h 1152"/>
                <a:gd name="T4" fmla="*/ 1451 w 3744"/>
                <a:gd name="T5" fmla="*/ 1152 h 1152"/>
                <a:gd name="T6" fmla="*/ 0 60000 65536"/>
                <a:gd name="T7" fmla="*/ 0 60000 65536"/>
                <a:gd name="T8" fmla="*/ 0 60000 65536"/>
                <a:gd name="T9" fmla="*/ 0 w 3744"/>
                <a:gd name="T10" fmla="*/ 0 h 1152"/>
                <a:gd name="T11" fmla="*/ 3744 w 3744"/>
                <a:gd name="T12" fmla="*/ 1152 h 1152"/>
              </a:gdLst>
              <a:ahLst/>
              <a:cxnLst>
                <a:cxn ang="T6">
                  <a:pos x="T0" y="T1"/>
                </a:cxn>
                <a:cxn ang="T7">
                  <a:pos x="T2" y="T3"/>
                </a:cxn>
                <a:cxn ang="T8">
                  <a:pos x="T4" y="T5"/>
                </a:cxn>
              </a:cxnLst>
              <a:rect l="T9" t="T10" r="T11" b="T12"/>
              <a:pathLst>
                <a:path w="3744" h="1152">
                  <a:moveTo>
                    <a:pt x="0" y="0"/>
                  </a:moveTo>
                  <a:cubicBezTo>
                    <a:pt x="1176" y="48"/>
                    <a:pt x="2352" y="96"/>
                    <a:pt x="2976" y="288"/>
                  </a:cubicBezTo>
                  <a:cubicBezTo>
                    <a:pt x="3600" y="480"/>
                    <a:pt x="3672" y="816"/>
                    <a:pt x="3744" y="1152"/>
                  </a:cubicBezTo>
                </a:path>
              </a:pathLst>
            </a:custGeom>
            <a:noFill/>
            <a:ln w="9525">
              <a:solidFill>
                <a:srgbClr val="0000FF"/>
              </a:solidFill>
              <a:prstDash val="dash"/>
              <a:miter lim="800000"/>
              <a:headEnd type="stealth" w="med" len="med"/>
              <a:tailEnd/>
            </a:ln>
          </p:spPr>
          <p:txBody>
            <a:bodyPr wrap="none"/>
            <a:lstStyle/>
            <a:p>
              <a:endParaRPr lang="zh-CN" altLang="en-US"/>
            </a:p>
          </p:txBody>
        </p:sp>
        <p:sp>
          <p:nvSpPr>
            <p:cNvPr id="57611" name="Text Box 227"/>
            <p:cNvSpPr txBox="1">
              <a:spLocks noChangeArrowheads="1"/>
            </p:cNvSpPr>
            <p:nvPr/>
          </p:nvSpPr>
          <p:spPr bwMode="auto">
            <a:xfrm>
              <a:off x="4416" y="1584"/>
              <a:ext cx="528" cy="212"/>
            </a:xfrm>
            <a:prstGeom prst="rect">
              <a:avLst/>
            </a:prstGeom>
            <a:noFill/>
            <a:ln w="9525">
              <a:noFill/>
              <a:miter lim="800000"/>
              <a:headEnd/>
              <a:tailEnd/>
            </a:ln>
          </p:spPr>
          <p:txBody>
            <a:bodyPr wrap="none">
              <a:spAutoFit/>
            </a:bodyPr>
            <a:lstStyle/>
            <a:p>
              <a:pPr latinLnBrk="1"/>
              <a:r>
                <a:rPr kumimoji="1" lang="en-US" altLang="zh-CN" sz="1600" b="1">
                  <a:solidFill>
                    <a:schemeClr val="accent2"/>
                  </a:solidFill>
                  <a:latin typeface="Times New Roman" pitchFamily="18" charset="0"/>
                  <a:ea typeface="Gulim" pitchFamily="34" charset="-127"/>
                </a:rPr>
                <a:t>ACK…</a:t>
              </a:r>
            </a:p>
          </p:txBody>
        </p:sp>
      </p:grpSp>
      <p:grpSp>
        <p:nvGrpSpPr>
          <p:cNvPr id="20" name="Group 228"/>
          <p:cNvGrpSpPr>
            <a:grpSpLocks/>
          </p:cNvGrpSpPr>
          <p:nvPr/>
        </p:nvGrpSpPr>
        <p:grpSpPr bwMode="auto">
          <a:xfrm>
            <a:off x="531813" y="2703513"/>
            <a:ext cx="7848600" cy="3962400"/>
            <a:chOff x="576" y="1296"/>
            <a:chExt cx="4944" cy="2496"/>
          </a:xfrm>
        </p:grpSpPr>
        <p:sp>
          <p:nvSpPr>
            <p:cNvPr id="57473" name="Rectangle 229"/>
            <p:cNvSpPr>
              <a:spLocks noChangeArrowheads="1"/>
            </p:cNvSpPr>
            <p:nvPr/>
          </p:nvSpPr>
          <p:spPr bwMode="auto">
            <a:xfrm>
              <a:off x="576" y="1296"/>
              <a:ext cx="4944" cy="2496"/>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474" name="Group 230"/>
            <p:cNvGrpSpPr>
              <a:grpSpLocks/>
            </p:cNvGrpSpPr>
            <p:nvPr/>
          </p:nvGrpSpPr>
          <p:grpSpPr bwMode="auto">
            <a:xfrm>
              <a:off x="624" y="1296"/>
              <a:ext cx="4882" cy="2316"/>
              <a:chOff x="624" y="1296"/>
              <a:chExt cx="4882" cy="2316"/>
            </a:xfrm>
          </p:grpSpPr>
          <p:sp>
            <p:nvSpPr>
              <p:cNvPr id="57475" name="AutoShape 231"/>
              <p:cNvSpPr>
                <a:spLocks noChangeArrowheads="1"/>
              </p:cNvSpPr>
              <p:nvPr/>
            </p:nvSpPr>
            <p:spPr bwMode="auto">
              <a:xfrm rot="5400000">
                <a:off x="1488" y="1824"/>
                <a:ext cx="624" cy="1488"/>
              </a:xfrm>
              <a:prstGeom prst="can">
                <a:avLst>
                  <a:gd name="adj" fmla="val 17465"/>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76" name="Freeform 232"/>
              <p:cNvSpPr>
                <a:spLocks/>
              </p:cNvSpPr>
              <p:nvPr/>
            </p:nvSpPr>
            <p:spPr bwMode="auto">
              <a:xfrm>
                <a:off x="2496" y="2256"/>
                <a:ext cx="528" cy="624"/>
              </a:xfrm>
              <a:custGeom>
                <a:avLst/>
                <a:gdLst>
                  <a:gd name="T0" fmla="*/ 0 w 528"/>
                  <a:gd name="T1" fmla="*/ 624 h 624"/>
                  <a:gd name="T2" fmla="*/ 528 w 528"/>
                  <a:gd name="T3" fmla="*/ 624 h 624"/>
                  <a:gd name="T4" fmla="*/ 528 w 528"/>
                  <a:gd name="T5" fmla="*/ 192 h 624"/>
                  <a:gd name="T6" fmla="*/ 0 w 528"/>
                  <a:gd name="T7" fmla="*/ 0 h 624"/>
                  <a:gd name="T8" fmla="*/ 0 w 528"/>
                  <a:gd name="T9" fmla="*/ 624 h 624"/>
                  <a:gd name="T10" fmla="*/ 0 60000 65536"/>
                  <a:gd name="T11" fmla="*/ 0 60000 65536"/>
                  <a:gd name="T12" fmla="*/ 0 60000 65536"/>
                  <a:gd name="T13" fmla="*/ 0 60000 65536"/>
                  <a:gd name="T14" fmla="*/ 0 60000 65536"/>
                  <a:gd name="T15" fmla="*/ 0 w 528"/>
                  <a:gd name="T16" fmla="*/ 0 h 624"/>
                  <a:gd name="T17" fmla="*/ 528 w 528"/>
                  <a:gd name="T18" fmla="*/ 624 h 624"/>
                </a:gdLst>
                <a:ahLst/>
                <a:cxnLst>
                  <a:cxn ang="T10">
                    <a:pos x="T0" y="T1"/>
                  </a:cxn>
                  <a:cxn ang="T11">
                    <a:pos x="T2" y="T3"/>
                  </a:cxn>
                  <a:cxn ang="T12">
                    <a:pos x="T4" y="T5"/>
                  </a:cxn>
                  <a:cxn ang="T13">
                    <a:pos x="T6" y="T7"/>
                  </a:cxn>
                  <a:cxn ang="T14">
                    <a:pos x="T8" y="T9"/>
                  </a:cxn>
                </a:cxnLst>
                <a:rect l="T15" t="T16" r="T17" b="T18"/>
                <a:pathLst>
                  <a:path w="528" h="624">
                    <a:moveTo>
                      <a:pt x="0" y="624"/>
                    </a:moveTo>
                    <a:lnTo>
                      <a:pt x="528" y="624"/>
                    </a:lnTo>
                    <a:lnTo>
                      <a:pt x="528" y="192"/>
                    </a:lnTo>
                    <a:lnTo>
                      <a:pt x="0" y="0"/>
                    </a:lnTo>
                    <a:lnTo>
                      <a:pt x="0" y="624"/>
                    </a:lnTo>
                    <a:close/>
                  </a:path>
                </a:pathLst>
              </a:custGeom>
              <a:solidFill>
                <a:schemeClr val="bg1"/>
              </a:solidFill>
              <a:ln w="9525">
                <a:noFill/>
                <a:miter lim="800000"/>
                <a:headEnd/>
                <a:tailEnd/>
              </a:ln>
            </p:spPr>
            <p:txBody>
              <a:bodyPr wrap="none"/>
              <a:lstStyle/>
              <a:p>
                <a:endParaRPr lang="zh-CN" altLang="en-US"/>
              </a:p>
            </p:txBody>
          </p:sp>
          <p:sp>
            <p:nvSpPr>
              <p:cNvPr id="57477" name="AutoShape 233"/>
              <p:cNvSpPr>
                <a:spLocks noChangeArrowheads="1"/>
              </p:cNvSpPr>
              <p:nvPr/>
            </p:nvSpPr>
            <p:spPr bwMode="auto">
              <a:xfrm rot="5400000">
                <a:off x="2952" y="2472"/>
                <a:ext cx="432" cy="384"/>
              </a:xfrm>
              <a:prstGeom prst="can">
                <a:avLst>
                  <a:gd name="adj" fmla="val 2447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78" name="AutoShape 234"/>
              <p:cNvSpPr>
                <a:spLocks noChangeArrowheads="1"/>
              </p:cNvSpPr>
              <p:nvPr/>
            </p:nvSpPr>
            <p:spPr bwMode="auto">
              <a:xfrm>
                <a:off x="3072" y="2064"/>
                <a:ext cx="192" cy="432"/>
              </a:xfrm>
              <a:prstGeom prst="can">
                <a:avLst>
                  <a:gd name="adj" fmla="val 2091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79" name="Line 235"/>
              <p:cNvSpPr>
                <a:spLocks noChangeShapeType="1"/>
              </p:cNvSpPr>
              <p:nvPr/>
            </p:nvSpPr>
            <p:spPr bwMode="auto">
              <a:xfrm flipH="1" flipV="1">
                <a:off x="2496" y="2256"/>
                <a:ext cx="528" cy="192"/>
              </a:xfrm>
              <a:prstGeom prst="line">
                <a:avLst/>
              </a:prstGeom>
              <a:noFill/>
              <a:ln w="9525">
                <a:solidFill>
                  <a:schemeClr val="tx1"/>
                </a:solidFill>
                <a:miter lim="800000"/>
                <a:headEnd/>
                <a:tailEnd/>
              </a:ln>
            </p:spPr>
            <p:txBody>
              <a:bodyPr wrap="none"/>
              <a:lstStyle/>
              <a:p>
                <a:endParaRPr lang="zh-CN" altLang="en-US"/>
              </a:p>
            </p:txBody>
          </p:sp>
          <p:sp>
            <p:nvSpPr>
              <p:cNvPr id="57480" name="Line 236"/>
              <p:cNvSpPr>
                <a:spLocks noChangeShapeType="1"/>
              </p:cNvSpPr>
              <p:nvPr/>
            </p:nvSpPr>
            <p:spPr bwMode="auto">
              <a:xfrm flipH="1">
                <a:off x="2448" y="2880"/>
                <a:ext cx="576" cy="0"/>
              </a:xfrm>
              <a:prstGeom prst="line">
                <a:avLst/>
              </a:prstGeom>
              <a:noFill/>
              <a:ln w="9525">
                <a:solidFill>
                  <a:schemeClr val="tx1"/>
                </a:solidFill>
                <a:miter lim="800000"/>
                <a:headEnd/>
                <a:tailEnd/>
              </a:ln>
            </p:spPr>
            <p:txBody>
              <a:bodyPr wrap="none"/>
              <a:lstStyle/>
              <a:p>
                <a:endParaRPr lang="zh-CN" altLang="en-US"/>
              </a:p>
            </p:txBody>
          </p:sp>
          <p:sp>
            <p:nvSpPr>
              <p:cNvPr id="57481" name="Oval 237"/>
              <p:cNvSpPr>
                <a:spLocks noChangeArrowheads="1"/>
              </p:cNvSpPr>
              <p:nvPr/>
            </p:nvSpPr>
            <p:spPr bwMode="auto">
              <a:xfrm>
                <a:off x="1104" y="2208"/>
                <a:ext cx="768" cy="96"/>
              </a:xfrm>
              <a:prstGeom prst="ellipse">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82" name="Text Box 238"/>
              <p:cNvSpPr txBox="1">
                <a:spLocks noChangeArrowheads="1"/>
              </p:cNvSpPr>
              <p:nvPr/>
            </p:nvSpPr>
            <p:spPr bwMode="auto">
              <a:xfrm>
                <a:off x="2640" y="2056"/>
                <a:ext cx="374"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队列</a:t>
                </a:r>
              </a:p>
            </p:txBody>
          </p:sp>
          <p:grpSp>
            <p:nvGrpSpPr>
              <p:cNvPr id="57483" name="Group 239"/>
              <p:cNvGrpSpPr>
                <a:grpSpLocks/>
              </p:cNvGrpSpPr>
              <p:nvPr/>
            </p:nvGrpSpPr>
            <p:grpSpPr bwMode="auto">
              <a:xfrm>
                <a:off x="4715" y="2640"/>
                <a:ext cx="791" cy="492"/>
                <a:chOff x="4704" y="2640"/>
                <a:chExt cx="791" cy="492"/>
              </a:xfrm>
            </p:grpSpPr>
            <p:grpSp>
              <p:nvGrpSpPr>
                <p:cNvPr id="57572" name="Group 240"/>
                <p:cNvGrpSpPr>
                  <a:grpSpLocks/>
                </p:cNvGrpSpPr>
                <p:nvPr/>
              </p:nvGrpSpPr>
              <p:grpSpPr bwMode="auto">
                <a:xfrm flipH="1">
                  <a:off x="4944" y="2640"/>
                  <a:ext cx="432" cy="327"/>
                  <a:chOff x="5001" y="1451"/>
                  <a:chExt cx="423" cy="327"/>
                </a:xfrm>
              </p:grpSpPr>
              <p:sp>
                <p:nvSpPr>
                  <p:cNvPr id="57575" name="Freeform 241"/>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576" name="Freeform 242"/>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577" name="Freeform 243"/>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578" name="Freeform 244"/>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579" name="Freeform 245"/>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580" name="Freeform 246"/>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581" name="Freeform 247"/>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582" name="Freeform 248"/>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583" name="Freeform 249"/>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584" name="Freeform 250"/>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585" name="Freeform 251"/>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586" name="Freeform 252"/>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587" name="Freeform 253"/>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588" name="Freeform 254"/>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589" name="Freeform 255"/>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590" name="Freeform 256"/>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591" name="Freeform 257"/>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592" name="Freeform 258"/>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593" name="Freeform 259"/>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594" name="Freeform 260"/>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595" name="Freeform 261"/>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596" name="Freeform 262"/>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597" name="Freeform 263"/>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598" name="Freeform 264"/>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599" name="Freeform 265"/>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600" name="Freeform 266"/>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601" name="Freeform 267"/>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602" name="Freeform 268"/>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603" name="Freeform 269"/>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604" name="Freeform 270"/>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605" name="Freeform 271"/>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606" name="Freeform 272"/>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607" name="Freeform 273"/>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573" name="Picture 274" descr="HH00077_"/>
                <p:cNvPicPr>
                  <a:picLocks noChangeAspect="1" noChangeArrowheads="1"/>
                </p:cNvPicPr>
                <p:nvPr/>
              </p:nvPicPr>
              <p:blipFill>
                <a:blip r:embed="rId3" cstate="print"/>
                <a:srcRect/>
                <a:stretch>
                  <a:fillRect/>
                </a:stretch>
              </p:blipFill>
              <p:spPr bwMode="auto">
                <a:xfrm>
                  <a:off x="4704" y="2864"/>
                  <a:ext cx="336" cy="222"/>
                </a:xfrm>
                <a:prstGeom prst="rect">
                  <a:avLst/>
                </a:prstGeom>
                <a:noFill/>
                <a:ln w="9525">
                  <a:noFill/>
                  <a:miter lim="800000"/>
                  <a:headEnd/>
                  <a:tailEnd/>
                </a:ln>
              </p:spPr>
            </p:pic>
            <p:sp>
              <p:nvSpPr>
                <p:cNvPr id="57574" name="Text Box 275"/>
                <p:cNvSpPr txBox="1">
                  <a:spLocks noChangeArrowheads="1"/>
                </p:cNvSpPr>
                <p:nvPr/>
              </p:nvSpPr>
              <p:spPr bwMode="auto">
                <a:xfrm>
                  <a:off x="4992" y="2920"/>
                  <a:ext cx="503"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接收方</a:t>
                  </a:r>
                </a:p>
              </p:txBody>
            </p:sp>
          </p:grpSp>
          <p:sp>
            <p:nvSpPr>
              <p:cNvPr id="57484" name="Text Box 276"/>
              <p:cNvSpPr txBox="1">
                <a:spLocks noChangeArrowheads="1"/>
              </p:cNvSpPr>
              <p:nvPr/>
            </p:nvSpPr>
            <p:spPr bwMode="auto">
              <a:xfrm>
                <a:off x="3312" y="3024"/>
                <a:ext cx="535"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出 链路</a:t>
                </a:r>
              </a:p>
            </p:txBody>
          </p:sp>
          <p:sp>
            <p:nvSpPr>
              <p:cNvPr id="57485" name="AutoShape 277"/>
              <p:cNvSpPr>
                <a:spLocks noChangeArrowheads="1"/>
              </p:cNvSpPr>
              <p:nvPr/>
            </p:nvSpPr>
            <p:spPr bwMode="auto">
              <a:xfrm rot="5400000">
                <a:off x="3576" y="2136"/>
                <a:ext cx="432" cy="1056"/>
              </a:xfrm>
              <a:prstGeom prst="can">
                <a:avLst>
                  <a:gd name="adj" fmla="val 20133"/>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86" name="Text Box 278"/>
              <p:cNvSpPr txBox="1">
                <a:spLocks noChangeArrowheads="1"/>
              </p:cNvSpPr>
              <p:nvPr/>
            </p:nvSpPr>
            <p:spPr bwMode="auto">
              <a:xfrm>
                <a:off x="2688" y="3016"/>
                <a:ext cx="503" cy="212"/>
              </a:xfrm>
              <a:prstGeom prst="rect">
                <a:avLst/>
              </a:prstGeom>
              <a:noFill/>
              <a:ln w="9525">
                <a:noFill/>
                <a:miter lim="800000"/>
                <a:headEnd/>
                <a:tailEnd/>
              </a:ln>
            </p:spPr>
            <p:txBody>
              <a:bodyPr wrap="none">
                <a:spAutoFit/>
              </a:bodyPr>
              <a:lstStyle/>
              <a:p>
                <a:pPr latinLnBrk="1"/>
                <a:r>
                  <a:rPr kumimoji="1" lang="zh-CN" altLang="en-US" sz="1600" b="1">
                    <a:solidFill>
                      <a:srgbClr val="FF0000"/>
                    </a:solidFill>
                    <a:latin typeface="Times New Roman" pitchFamily="18" charset="0"/>
                  </a:rPr>
                  <a:t>路由器</a:t>
                </a:r>
              </a:p>
            </p:txBody>
          </p:sp>
          <p:sp>
            <p:nvSpPr>
              <p:cNvPr id="57487" name="Text Box 279"/>
              <p:cNvSpPr txBox="1">
                <a:spLocks noChangeArrowheads="1"/>
              </p:cNvSpPr>
              <p:nvPr/>
            </p:nvSpPr>
            <p:spPr bwMode="auto">
              <a:xfrm>
                <a:off x="1392" y="3024"/>
                <a:ext cx="535"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入 链路</a:t>
                </a:r>
              </a:p>
            </p:txBody>
          </p:sp>
          <p:sp>
            <p:nvSpPr>
              <p:cNvPr id="57488" name="AutoShape 280"/>
              <p:cNvSpPr>
                <a:spLocks noChangeArrowheads="1"/>
              </p:cNvSpPr>
              <p:nvPr/>
            </p:nvSpPr>
            <p:spPr bwMode="auto">
              <a:xfrm rot="5400000">
                <a:off x="2472" y="1032"/>
                <a:ext cx="432" cy="3264"/>
              </a:xfrm>
              <a:prstGeom prst="can">
                <a:avLst>
                  <a:gd name="adj" fmla="val 17770"/>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489" name="Group 281"/>
              <p:cNvGrpSpPr>
                <a:grpSpLocks/>
              </p:cNvGrpSpPr>
              <p:nvPr/>
            </p:nvGrpSpPr>
            <p:grpSpPr bwMode="auto">
              <a:xfrm>
                <a:off x="4451" y="3120"/>
                <a:ext cx="791" cy="492"/>
                <a:chOff x="4464" y="3120"/>
                <a:chExt cx="791" cy="492"/>
              </a:xfrm>
            </p:grpSpPr>
            <p:grpSp>
              <p:nvGrpSpPr>
                <p:cNvPr id="57536" name="Group 282"/>
                <p:cNvGrpSpPr>
                  <a:grpSpLocks/>
                </p:cNvGrpSpPr>
                <p:nvPr/>
              </p:nvGrpSpPr>
              <p:grpSpPr bwMode="auto">
                <a:xfrm flipH="1">
                  <a:off x="4704" y="3120"/>
                  <a:ext cx="432" cy="327"/>
                  <a:chOff x="5001" y="1451"/>
                  <a:chExt cx="423" cy="327"/>
                </a:xfrm>
              </p:grpSpPr>
              <p:sp>
                <p:nvSpPr>
                  <p:cNvPr id="57539" name="Freeform 283"/>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540" name="Freeform 284"/>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541" name="Freeform 285"/>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542" name="Freeform 286"/>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543" name="Freeform 287"/>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544" name="Freeform 288"/>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545" name="Freeform 289"/>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546" name="Freeform 290"/>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547" name="Freeform 291"/>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548" name="Freeform 292"/>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549" name="Freeform 293"/>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550" name="Freeform 294"/>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551" name="Freeform 295"/>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552" name="Freeform 296"/>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553" name="Freeform 297"/>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554" name="Freeform 298"/>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555" name="Freeform 299"/>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556" name="Freeform 300"/>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557" name="Freeform 301"/>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558" name="Freeform 302"/>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559" name="Freeform 303"/>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560" name="Freeform 304"/>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561" name="Freeform 305"/>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562" name="Freeform 306"/>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563" name="Freeform 307"/>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564" name="Freeform 308"/>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565" name="Freeform 309"/>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566" name="Freeform 310"/>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567" name="Freeform 311"/>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568" name="Freeform 312"/>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569" name="Freeform 313"/>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570" name="Freeform 314"/>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571" name="Freeform 315"/>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537" name="Picture 316" descr="HH00077_"/>
                <p:cNvPicPr>
                  <a:picLocks noChangeAspect="1" noChangeArrowheads="1"/>
                </p:cNvPicPr>
                <p:nvPr/>
              </p:nvPicPr>
              <p:blipFill>
                <a:blip r:embed="rId3" cstate="print"/>
                <a:srcRect/>
                <a:stretch>
                  <a:fillRect/>
                </a:stretch>
              </p:blipFill>
              <p:spPr bwMode="auto">
                <a:xfrm>
                  <a:off x="4464" y="3344"/>
                  <a:ext cx="336" cy="222"/>
                </a:xfrm>
                <a:prstGeom prst="rect">
                  <a:avLst/>
                </a:prstGeom>
                <a:noFill/>
                <a:ln w="9525">
                  <a:noFill/>
                  <a:miter lim="800000"/>
                  <a:headEnd/>
                  <a:tailEnd/>
                </a:ln>
              </p:spPr>
            </p:pic>
            <p:sp>
              <p:nvSpPr>
                <p:cNvPr id="57538" name="Text Box 317"/>
                <p:cNvSpPr txBox="1">
                  <a:spLocks noChangeArrowheads="1"/>
                </p:cNvSpPr>
                <p:nvPr/>
              </p:nvSpPr>
              <p:spPr bwMode="auto">
                <a:xfrm>
                  <a:off x="4752" y="3400"/>
                  <a:ext cx="503"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接收方</a:t>
                  </a:r>
                </a:p>
              </p:txBody>
            </p:sp>
          </p:grpSp>
          <p:sp>
            <p:nvSpPr>
              <p:cNvPr id="57490" name="AutoShape 318"/>
              <p:cNvSpPr>
                <a:spLocks/>
              </p:cNvSpPr>
              <p:nvPr/>
            </p:nvSpPr>
            <p:spPr bwMode="auto">
              <a:xfrm rot="-5400000">
                <a:off x="1752" y="2280"/>
                <a:ext cx="96" cy="1392"/>
              </a:xfrm>
              <a:prstGeom prst="leftBrace">
                <a:avLst>
                  <a:gd name="adj1" fmla="val 68741"/>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91" name="AutoShape 319"/>
              <p:cNvSpPr>
                <a:spLocks/>
              </p:cNvSpPr>
              <p:nvPr/>
            </p:nvSpPr>
            <p:spPr bwMode="auto">
              <a:xfrm rot="-5400000">
                <a:off x="2856" y="2568"/>
                <a:ext cx="96" cy="816"/>
              </a:xfrm>
              <a:prstGeom prst="leftBrace">
                <a:avLst>
                  <a:gd name="adj1" fmla="val 40296"/>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92" name="AutoShape 320"/>
              <p:cNvSpPr>
                <a:spLocks/>
              </p:cNvSpPr>
              <p:nvPr/>
            </p:nvSpPr>
            <p:spPr bwMode="auto">
              <a:xfrm rot="-5400000">
                <a:off x="3744" y="2496"/>
                <a:ext cx="96" cy="960"/>
              </a:xfrm>
              <a:prstGeom prst="leftBrace">
                <a:avLst>
                  <a:gd name="adj1" fmla="val 47407"/>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493" name="AutoShape 321"/>
              <p:cNvSpPr>
                <a:spLocks noChangeArrowheads="1"/>
              </p:cNvSpPr>
              <p:nvPr/>
            </p:nvSpPr>
            <p:spPr bwMode="auto">
              <a:xfrm rot="10800000">
                <a:off x="1056" y="2352"/>
                <a:ext cx="14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600 w 21600"/>
                  <a:gd name="T13" fmla="*/ 3713 h 21600"/>
                  <a:gd name="T14" fmla="*/ 18000 w 21600"/>
                  <a:gd name="T15" fmla="*/ 17888 h 21600"/>
                </a:gdLst>
                <a:ahLst/>
                <a:cxnLst>
                  <a:cxn ang="T8">
                    <a:pos x="T0" y="T1"/>
                  </a:cxn>
                  <a:cxn ang="T9">
                    <a:pos x="T2" y="T3"/>
                  </a:cxn>
                  <a:cxn ang="T10">
                    <a:pos x="T4" y="T5"/>
                  </a:cxn>
                  <a:cxn ang="T11">
                    <a:pos x="T6" y="T7"/>
                  </a:cxn>
                </a:cxnLst>
                <a:rect l="T12" t="T13" r="T14" b="T15"/>
                <a:pathLst>
                  <a:path w="21600" h="21600">
                    <a:moveTo>
                      <a:pt x="0" y="0"/>
                    </a:moveTo>
                    <a:lnTo>
                      <a:pt x="3750" y="21600"/>
                    </a:lnTo>
                    <a:lnTo>
                      <a:pt x="17850"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sp>
            <p:nvSpPr>
              <p:cNvPr id="57494" name="Arc 322"/>
              <p:cNvSpPr>
                <a:spLocks/>
              </p:cNvSpPr>
              <p:nvPr/>
            </p:nvSpPr>
            <p:spPr bwMode="auto">
              <a:xfrm>
                <a:off x="4225" y="2737"/>
                <a:ext cx="353" cy="674"/>
              </a:xfrm>
              <a:custGeom>
                <a:avLst/>
                <a:gdLst>
                  <a:gd name="T0" fmla="*/ 0 w 22666"/>
                  <a:gd name="T1" fmla="*/ 0 h 21600"/>
                  <a:gd name="T2" fmla="*/ 0 w 22666"/>
                  <a:gd name="T3" fmla="*/ 0 h 21600"/>
                  <a:gd name="T4" fmla="*/ 0 w 22666"/>
                  <a:gd name="T5" fmla="*/ 0 h 21600"/>
                  <a:gd name="T6" fmla="*/ 0 60000 65536"/>
                  <a:gd name="T7" fmla="*/ 0 60000 65536"/>
                  <a:gd name="T8" fmla="*/ 0 60000 65536"/>
                  <a:gd name="T9" fmla="*/ 0 w 22666"/>
                  <a:gd name="T10" fmla="*/ 0 h 21600"/>
                  <a:gd name="T11" fmla="*/ 22666 w 22666"/>
                  <a:gd name="T12" fmla="*/ 21600 h 21600"/>
                </a:gdLst>
                <a:ahLst/>
                <a:cxnLst>
                  <a:cxn ang="T6">
                    <a:pos x="T0" y="T1"/>
                  </a:cxn>
                  <a:cxn ang="T7">
                    <a:pos x="T2" y="T3"/>
                  </a:cxn>
                  <a:cxn ang="T8">
                    <a:pos x="T4" y="T5"/>
                  </a:cxn>
                </a:cxnLst>
                <a:rect l="T9" t="T10" r="T11" b="T12"/>
                <a:pathLst>
                  <a:path w="22666" h="21600" fill="none" extrusionOk="0">
                    <a:moveTo>
                      <a:pt x="0" y="27"/>
                    </a:moveTo>
                    <a:cubicBezTo>
                      <a:pt x="362" y="9"/>
                      <a:pt x="725" y="-1"/>
                      <a:pt x="1089" y="0"/>
                    </a:cubicBezTo>
                    <a:cubicBezTo>
                      <a:pt x="12629" y="0"/>
                      <a:pt x="22130" y="9071"/>
                      <a:pt x="22665" y="20599"/>
                    </a:cubicBezTo>
                  </a:path>
                  <a:path w="22666" h="21600" stroke="0" extrusionOk="0">
                    <a:moveTo>
                      <a:pt x="0" y="27"/>
                    </a:moveTo>
                    <a:cubicBezTo>
                      <a:pt x="362" y="9"/>
                      <a:pt x="725" y="-1"/>
                      <a:pt x="1089" y="0"/>
                    </a:cubicBezTo>
                    <a:cubicBezTo>
                      <a:pt x="12629" y="0"/>
                      <a:pt x="22130" y="9071"/>
                      <a:pt x="22665" y="20599"/>
                    </a:cubicBezTo>
                    <a:lnTo>
                      <a:pt x="1089" y="21600"/>
                    </a:lnTo>
                    <a:lnTo>
                      <a:pt x="0" y="27"/>
                    </a:lnTo>
                    <a:close/>
                  </a:path>
                </a:pathLst>
              </a:custGeom>
              <a:noFill/>
              <a:ln w="317500">
                <a:solidFill>
                  <a:srgbClr val="6699FF">
                    <a:alpha val="50195"/>
                  </a:srgbClr>
                </a:solidFill>
                <a:miter lim="800000"/>
                <a:headEnd/>
                <a:tailEnd/>
              </a:ln>
            </p:spPr>
            <p:txBody>
              <a:bodyPr wrap="none" anchor="ctr"/>
              <a:lstStyle/>
              <a:p>
                <a:endParaRPr lang="zh-CN" altLang="en-US"/>
              </a:p>
            </p:txBody>
          </p:sp>
          <p:sp>
            <p:nvSpPr>
              <p:cNvPr id="57495" name="Arc 323"/>
              <p:cNvSpPr>
                <a:spLocks/>
              </p:cNvSpPr>
              <p:nvPr/>
            </p:nvSpPr>
            <p:spPr bwMode="auto">
              <a:xfrm>
                <a:off x="4129" y="2554"/>
                <a:ext cx="744" cy="586"/>
              </a:xfrm>
              <a:custGeom>
                <a:avLst/>
                <a:gdLst>
                  <a:gd name="T0" fmla="*/ 0 w 23170"/>
                  <a:gd name="T1" fmla="*/ 0 h 21600"/>
                  <a:gd name="T2" fmla="*/ 0 w 23170"/>
                  <a:gd name="T3" fmla="*/ 0 h 21600"/>
                  <a:gd name="T4" fmla="*/ 0 w 23170"/>
                  <a:gd name="T5" fmla="*/ 0 h 21600"/>
                  <a:gd name="T6" fmla="*/ 0 60000 65536"/>
                  <a:gd name="T7" fmla="*/ 0 60000 65536"/>
                  <a:gd name="T8" fmla="*/ 0 60000 65536"/>
                  <a:gd name="T9" fmla="*/ 0 w 23170"/>
                  <a:gd name="T10" fmla="*/ 0 h 21600"/>
                  <a:gd name="T11" fmla="*/ 23170 w 23170"/>
                  <a:gd name="T12" fmla="*/ 21600 h 21600"/>
                </a:gdLst>
                <a:ahLst/>
                <a:cxnLst>
                  <a:cxn ang="T6">
                    <a:pos x="T0" y="T1"/>
                  </a:cxn>
                  <a:cxn ang="T7">
                    <a:pos x="T2" y="T3"/>
                  </a:cxn>
                  <a:cxn ang="T8">
                    <a:pos x="T4" y="T5"/>
                  </a:cxn>
                </a:cxnLst>
                <a:rect l="T9" t="T10" r="T11" b="T12"/>
                <a:pathLst>
                  <a:path w="23170" h="21600" fill="none" extrusionOk="0">
                    <a:moveTo>
                      <a:pt x="-1" y="227"/>
                    </a:moveTo>
                    <a:cubicBezTo>
                      <a:pt x="1035" y="76"/>
                      <a:pt x="2080" y="-1"/>
                      <a:pt x="3127" y="0"/>
                    </a:cubicBezTo>
                    <a:cubicBezTo>
                      <a:pt x="11947" y="0"/>
                      <a:pt x="19881" y="5362"/>
                      <a:pt x="23169" y="13547"/>
                    </a:cubicBezTo>
                  </a:path>
                  <a:path w="23170" h="21600" stroke="0" extrusionOk="0">
                    <a:moveTo>
                      <a:pt x="-1" y="227"/>
                    </a:moveTo>
                    <a:cubicBezTo>
                      <a:pt x="1035" y="76"/>
                      <a:pt x="2080" y="-1"/>
                      <a:pt x="3127" y="0"/>
                    </a:cubicBezTo>
                    <a:cubicBezTo>
                      <a:pt x="11947" y="0"/>
                      <a:pt x="19881" y="5362"/>
                      <a:pt x="23169" y="13547"/>
                    </a:cubicBezTo>
                    <a:lnTo>
                      <a:pt x="3127" y="21600"/>
                    </a:lnTo>
                    <a:lnTo>
                      <a:pt x="-1" y="227"/>
                    </a:lnTo>
                    <a:close/>
                  </a:path>
                </a:pathLst>
              </a:custGeom>
              <a:noFill/>
              <a:ln w="298450">
                <a:solidFill>
                  <a:srgbClr val="6699FF">
                    <a:alpha val="50195"/>
                  </a:srgbClr>
                </a:solidFill>
                <a:miter lim="800000"/>
                <a:headEnd/>
                <a:tailEnd/>
              </a:ln>
            </p:spPr>
            <p:txBody>
              <a:bodyPr wrap="none" anchor="ctr"/>
              <a:lstStyle/>
              <a:p>
                <a:endParaRPr lang="zh-CN" altLang="en-US"/>
              </a:p>
            </p:txBody>
          </p:sp>
          <p:sp>
            <p:nvSpPr>
              <p:cNvPr id="57496" name="AutoShape 324"/>
              <p:cNvSpPr>
                <a:spLocks noChangeArrowheads="1"/>
              </p:cNvSpPr>
              <p:nvPr/>
            </p:nvSpPr>
            <p:spPr bwMode="auto">
              <a:xfrm rot="10796401">
                <a:off x="1104" y="2110"/>
                <a:ext cx="287" cy="2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096 w 21600"/>
                  <a:gd name="T13" fmla="*/ 6069 h 21600"/>
                  <a:gd name="T14" fmla="*/ 15504 w 21600"/>
                  <a:gd name="T15" fmla="*/ 15531 h 21600"/>
                </a:gdLst>
                <a:ahLst/>
                <a:cxnLst>
                  <a:cxn ang="T8">
                    <a:pos x="T0" y="T1"/>
                  </a:cxn>
                  <a:cxn ang="T9">
                    <a:pos x="T2" y="T3"/>
                  </a:cxn>
                  <a:cxn ang="T10">
                    <a:pos x="T4" y="T5"/>
                  </a:cxn>
                  <a:cxn ang="T11">
                    <a:pos x="T6" y="T7"/>
                  </a:cxn>
                </a:cxnLst>
                <a:rect l="T12" t="T13" r="T14" b="T15"/>
                <a:pathLst>
                  <a:path w="21600" h="21600">
                    <a:moveTo>
                      <a:pt x="0" y="0"/>
                    </a:moveTo>
                    <a:lnTo>
                      <a:pt x="8539" y="21600"/>
                    </a:lnTo>
                    <a:lnTo>
                      <a:pt x="13061"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497" name="Group 325"/>
              <p:cNvGrpSpPr>
                <a:grpSpLocks/>
              </p:cNvGrpSpPr>
              <p:nvPr/>
            </p:nvGrpSpPr>
            <p:grpSpPr bwMode="auto">
              <a:xfrm>
                <a:off x="624" y="1632"/>
                <a:ext cx="656" cy="617"/>
                <a:chOff x="672" y="1495"/>
                <a:chExt cx="656" cy="617"/>
              </a:xfrm>
            </p:grpSpPr>
            <p:pic>
              <p:nvPicPr>
                <p:cNvPr id="57533" name="Picture 326"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534" name="Text Box 327"/>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535" name="Picture 328"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sp>
            <p:nvSpPr>
              <p:cNvPr id="57498" name="AutoShape 329"/>
              <p:cNvSpPr>
                <a:spLocks noChangeArrowheads="1"/>
              </p:cNvSpPr>
              <p:nvPr/>
            </p:nvSpPr>
            <p:spPr bwMode="auto">
              <a:xfrm rot="10796401">
                <a:off x="1488" y="1771"/>
                <a:ext cx="287" cy="5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171 w 21600"/>
                  <a:gd name="T13" fmla="*/ 6209 h 21600"/>
                  <a:gd name="T14" fmla="*/ 15429 w 21600"/>
                  <a:gd name="T15" fmla="*/ 15391 h 21600"/>
                </a:gdLst>
                <a:ahLst/>
                <a:cxnLst>
                  <a:cxn ang="T8">
                    <a:pos x="T0" y="T1"/>
                  </a:cxn>
                  <a:cxn ang="T9">
                    <a:pos x="T2" y="T3"/>
                  </a:cxn>
                  <a:cxn ang="T10">
                    <a:pos x="T4" y="T5"/>
                  </a:cxn>
                  <a:cxn ang="T11">
                    <a:pos x="T6" y="T7"/>
                  </a:cxn>
                </a:cxnLst>
                <a:rect l="T12" t="T13" r="T14" b="T15"/>
                <a:pathLst>
                  <a:path w="21600" h="21600">
                    <a:moveTo>
                      <a:pt x="0" y="0"/>
                    </a:moveTo>
                    <a:lnTo>
                      <a:pt x="8795" y="21600"/>
                    </a:lnTo>
                    <a:lnTo>
                      <a:pt x="12805"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499" name="Group 330"/>
              <p:cNvGrpSpPr>
                <a:grpSpLocks/>
              </p:cNvGrpSpPr>
              <p:nvPr/>
            </p:nvGrpSpPr>
            <p:grpSpPr bwMode="auto">
              <a:xfrm>
                <a:off x="1008" y="1296"/>
                <a:ext cx="656" cy="617"/>
                <a:chOff x="672" y="1495"/>
                <a:chExt cx="656" cy="617"/>
              </a:xfrm>
            </p:grpSpPr>
            <p:pic>
              <p:nvPicPr>
                <p:cNvPr id="57530" name="Picture 331"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531" name="Text Box 332"/>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532" name="Picture 333"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sp>
            <p:nvSpPr>
              <p:cNvPr id="57500" name="Rectangle 334"/>
              <p:cNvSpPr>
                <a:spLocks noChangeArrowheads="1"/>
              </p:cNvSpPr>
              <p:nvPr/>
            </p:nvSpPr>
            <p:spPr bwMode="auto">
              <a:xfrm>
                <a:off x="1152" y="2352"/>
                <a:ext cx="1632" cy="96"/>
              </a:xfrm>
              <a:prstGeom prst="rect">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sp>
            <p:nvSpPr>
              <p:cNvPr id="57501" name="Freeform 335"/>
              <p:cNvSpPr>
                <a:spLocks/>
              </p:cNvSpPr>
              <p:nvPr/>
            </p:nvSpPr>
            <p:spPr bwMode="auto">
              <a:xfrm>
                <a:off x="2784" y="2352"/>
                <a:ext cx="240" cy="96"/>
              </a:xfrm>
              <a:custGeom>
                <a:avLst/>
                <a:gdLst>
                  <a:gd name="T0" fmla="*/ 10 w 288"/>
                  <a:gd name="T1" fmla="*/ 96 h 96"/>
                  <a:gd name="T2" fmla="*/ 0 w 288"/>
                  <a:gd name="T3" fmla="*/ 0 h 96"/>
                  <a:gd name="T4" fmla="*/ 0 w 288"/>
                  <a:gd name="T5" fmla="*/ 96 h 96"/>
                  <a:gd name="T6" fmla="*/ 9 w 288"/>
                  <a:gd name="T7" fmla="*/ 96 h 96"/>
                  <a:gd name="T8" fmla="*/ 0 60000 65536"/>
                  <a:gd name="T9" fmla="*/ 0 60000 65536"/>
                  <a:gd name="T10" fmla="*/ 0 60000 65536"/>
                  <a:gd name="T11" fmla="*/ 0 60000 65536"/>
                  <a:gd name="T12" fmla="*/ 0 w 288"/>
                  <a:gd name="T13" fmla="*/ 0 h 96"/>
                  <a:gd name="T14" fmla="*/ 288 w 288"/>
                  <a:gd name="T15" fmla="*/ 96 h 96"/>
                </a:gdLst>
                <a:ahLst/>
                <a:cxnLst>
                  <a:cxn ang="T8">
                    <a:pos x="T0" y="T1"/>
                  </a:cxn>
                  <a:cxn ang="T9">
                    <a:pos x="T2" y="T3"/>
                  </a:cxn>
                  <a:cxn ang="T10">
                    <a:pos x="T4" y="T5"/>
                  </a:cxn>
                  <a:cxn ang="T11">
                    <a:pos x="T6" y="T7"/>
                  </a:cxn>
                </a:cxnLst>
                <a:rect l="T12" t="T13" r="T14" b="T15"/>
                <a:pathLst>
                  <a:path w="288" h="96">
                    <a:moveTo>
                      <a:pt x="288" y="96"/>
                    </a:moveTo>
                    <a:lnTo>
                      <a:pt x="0" y="0"/>
                    </a:lnTo>
                    <a:lnTo>
                      <a:pt x="0" y="96"/>
                    </a:lnTo>
                    <a:lnTo>
                      <a:pt x="240" y="96"/>
                    </a:lnTo>
                  </a:path>
                </a:pathLst>
              </a:custGeom>
              <a:solidFill>
                <a:srgbClr val="6699FF">
                  <a:alpha val="50195"/>
                </a:srgbClr>
              </a:solidFill>
              <a:ln w="9525">
                <a:noFill/>
                <a:miter lim="800000"/>
                <a:headEnd/>
                <a:tailEnd/>
              </a:ln>
            </p:spPr>
            <p:txBody>
              <a:bodyPr wrap="none"/>
              <a:lstStyle/>
              <a:p>
                <a:endParaRPr lang="zh-CN" altLang="en-US"/>
              </a:p>
            </p:txBody>
          </p:sp>
          <p:sp>
            <p:nvSpPr>
              <p:cNvPr id="57502" name="AutoShape 336"/>
              <p:cNvSpPr>
                <a:spLocks noChangeArrowheads="1"/>
              </p:cNvSpPr>
              <p:nvPr/>
            </p:nvSpPr>
            <p:spPr bwMode="auto">
              <a:xfrm>
                <a:off x="3072" y="2064"/>
                <a:ext cx="192" cy="432"/>
              </a:xfrm>
              <a:prstGeom prst="can">
                <a:avLst>
                  <a:gd name="adj" fmla="val 23438"/>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503" name="Group 337"/>
              <p:cNvGrpSpPr>
                <a:grpSpLocks/>
              </p:cNvGrpSpPr>
              <p:nvPr/>
            </p:nvGrpSpPr>
            <p:grpSpPr bwMode="auto">
              <a:xfrm rot="-7140677">
                <a:off x="3257" y="1927"/>
                <a:ext cx="80" cy="161"/>
                <a:chOff x="4391" y="1049"/>
                <a:chExt cx="245" cy="305"/>
              </a:xfrm>
            </p:grpSpPr>
            <p:sp>
              <p:nvSpPr>
                <p:cNvPr id="57522" name="Freeform 338"/>
                <p:cNvSpPr>
                  <a:spLocks/>
                </p:cNvSpPr>
                <p:nvPr/>
              </p:nvSpPr>
              <p:spPr bwMode="auto">
                <a:xfrm>
                  <a:off x="4402" y="1049"/>
                  <a:ext cx="223" cy="305"/>
                </a:xfrm>
                <a:custGeom>
                  <a:avLst/>
                  <a:gdLst>
                    <a:gd name="T0" fmla="*/ 0 w 893"/>
                    <a:gd name="T1" fmla="*/ 0 h 1221"/>
                    <a:gd name="T2" fmla="*/ 0 w 893"/>
                    <a:gd name="T3" fmla="*/ 0 h 1221"/>
                    <a:gd name="T4" fmla="*/ 0 w 893"/>
                    <a:gd name="T5" fmla="*/ 0 h 1221"/>
                    <a:gd name="T6" fmla="*/ 0 w 893"/>
                    <a:gd name="T7" fmla="*/ 0 h 1221"/>
                    <a:gd name="T8" fmla="*/ 0 w 893"/>
                    <a:gd name="T9" fmla="*/ 0 h 1221"/>
                    <a:gd name="T10" fmla="*/ 0 w 893"/>
                    <a:gd name="T11" fmla="*/ 0 h 1221"/>
                    <a:gd name="T12" fmla="*/ 0 w 893"/>
                    <a:gd name="T13" fmla="*/ 0 h 1221"/>
                    <a:gd name="T14" fmla="*/ 0 w 893"/>
                    <a:gd name="T15" fmla="*/ 0 h 1221"/>
                    <a:gd name="T16" fmla="*/ 0 w 893"/>
                    <a:gd name="T17" fmla="*/ 0 h 1221"/>
                    <a:gd name="T18" fmla="*/ 0 w 893"/>
                    <a:gd name="T19" fmla="*/ 0 h 1221"/>
                    <a:gd name="T20" fmla="*/ 0 w 893"/>
                    <a:gd name="T21" fmla="*/ 0 h 1221"/>
                    <a:gd name="T22" fmla="*/ 0 w 893"/>
                    <a:gd name="T23" fmla="*/ 0 h 1221"/>
                    <a:gd name="T24" fmla="*/ 0 w 893"/>
                    <a:gd name="T25" fmla="*/ 0 h 1221"/>
                    <a:gd name="T26" fmla="*/ 0 w 893"/>
                    <a:gd name="T27" fmla="*/ 0 h 1221"/>
                    <a:gd name="T28" fmla="*/ 0 w 893"/>
                    <a:gd name="T29" fmla="*/ 0 h 1221"/>
                    <a:gd name="T30" fmla="*/ 0 w 893"/>
                    <a:gd name="T31" fmla="*/ 0 h 1221"/>
                    <a:gd name="T32" fmla="*/ 0 w 893"/>
                    <a:gd name="T33" fmla="*/ 0 h 1221"/>
                    <a:gd name="T34" fmla="*/ 0 w 893"/>
                    <a:gd name="T35" fmla="*/ 0 h 1221"/>
                    <a:gd name="T36" fmla="*/ 0 w 893"/>
                    <a:gd name="T37" fmla="*/ 0 h 1221"/>
                    <a:gd name="T38" fmla="*/ 0 w 893"/>
                    <a:gd name="T39" fmla="*/ 0 h 1221"/>
                    <a:gd name="T40" fmla="*/ 0 w 893"/>
                    <a:gd name="T41" fmla="*/ 0 h 1221"/>
                    <a:gd name="T42" fmla="*/ 0 w 893"/>
                    <a:gd name="T43" fmla="*/ 0 h 1221"/>
                    <a:gd name="T44" fmla="*/ 0 w 893"/>
                    <a:gd name="T45" fmla="*/ 0 h 1221"/>
                    <a:gd name="T46" fmla="*/ 0 w 893"/>
                    <a:gd name="T47" fmla="*/ 0 h 1221"/>
                    <a:gd name="T48" fmla="*/ 0 w 893"/>
                    <a:gd name="T49" fmla="*/ 0 h 1221"/>
                    <a:gd name="T50" fmla="*/ 0 w 893"/>
                    <a:gd name="T51" fmla="*/ 0 h 1221"/>
                    <a:gd name="T52" fmla="*/ 0 w 893"/>
                    <a:gd name="T53" fmla="*/ 0 h 1221"/>
                    <a:gd name="T54" fmla="*/ 0 w 893"/>
                    <a:gd name="T55" fmla="*/ 0 h 1221"/>
                    <a:gd name="T56" fmla="*/ 0 w 893"/>
                    <a:gd name="T57" fmla="*/ 0 h 1221"/>
                    <a:gd name="T58" fmla="*/ 0 w 893"/>
                    <a:gd name="T59" fmla="*/ 0 h 1221"/>
                    <a:gd name="T60" fmla="*/ 0 w 893"/>
                    <a:gd name="T61" fmla="*/ 0 h 1221"/>
                    <a:gd name="T62" fmla="*/ 0 w 893"/>
                    <a:gd name="T63" fmla="*/ 0 h 1221"/>
                    <a:gd name="T64" fmla="*/ 0 w 893"/>
                    <a:gd name="T65" fmla="*/ 0 h 1221"/>
                    <a:gd name="T66" fmla="*/ 0 w 893"/>
                    <a:gd name="T67" fmla="*/ 0 h 1221"/>
                    <a:gd name="T68" fmla="*/ 0 w 893"/>
                    <a:gd name="T69" fmla="*/ 0 h 1221"/>
                    <a:gd name="T70" fmla="*/ 0 w 893"/>
                    <a:gd name="T71" fmla="*/ 0 h 1221"/>
                    <a:gd name="T72" fmla="*/ 0 w 893"/>
                    <a:gd name="T73" fmla="*/ 0 h 1221"/>
                    <a:gd name="T74" fmla="*/ 0 w 893"/>
                    <a:gd name="T75" fmla="*/ 0 h 1221"/>
                    <a:gd name="T76" fmla="*/ 0 w 893"/>
                    <a:gd name="T77" fmla="*/ 0 h 1221"/>
                    <a:gd name="T78" fmla="*/ 0 w 893"/>
                    <a:gd name="T79" fmla="*/ 0 h 1221"/>
                    <a:gd name="T80" fmla="*/ 0 w 893"/>
                    <a:gd name="T81" fmla="*/ 0 h 1221"/>
                    <a:gd name="T82" fmla="*/ 0 w 893"/>
                    <a:gd name="T83" fmla="*/ 0 h 1221"/>
                    <a:gd name="T84" fmla="*/ 0 w 893"/>
                    <a:gd name="T85" fmla="*/ 0 h 1221"/>
                    <a:gd name="T86" fmla="*/ 0 w 893"/>
                    <a:gd name="T87" fmla="*/ 0 h 1221"/>
                    <a:gd name="T88" fmla="*/ 0 w 893"/>
                    <a:gd name="T89" fmla="*/ 0 h 1221"/>
                    <a:gd name="T90" fmla="*/ 0 w 893"/>
                    <a:gd name="T91" fmla="*/ 0 h 1221"/>
                    <a:gd name="T92" fmla="*/ 0 w 893"/>
                    <a:gd name="T93" fmla="*/ 0 h 1221"/>
                    <a:gd name="T94" fmla="*/ 0 w 893"/>
                    <a:gd name="T95" fmla="*/ 0 h 1221"/>
                    <a:gd name="T96" fmla="*/ 0 w 893"/>
                    <a:gd name="T97" fmla="*/ 0 h 12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93"/>
                    <a:gd name="T148" fmla="*/ 0 h 1221"/>
                    <a:gd name="T149" fmla="*/ 893 w 893"/>
                    <a:gd name="T150" fmla="*/ 1221 h 12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93" h="1221">
                      <a:moveTo>
                        <a:pt x="468" y="1221"/>
                      </a:moveTo>
                      <a:lnTo>
                        <a:pt x="465" y="1221"/>
                      </a:lnTo>
                      <a:lnTo>
                        <a:pt x="457" y="1221"/>
                      </a:lnTo>
                      <a:lnTo>
                        <a:pt x="444" y="1220"/>
                      </a:lnTo>
                      <a:lnTo>
                        <a:pt x="425" y="1217"/>
                      </a:lnTo>
                      <a:lnTo>
                        <a:pt x="405" y="1215"/>
                      </a:lnTo>
                      <a:lnTo>
                        <a:pt x="379" y="1211"/>
                      </a:lnTo>
                      <a:lnTo>
                        <a:pt x="352" y="1205"/>
                      </a:lnTo>
                      <a:lnTo>
                        <a:pt x="323" y="1197"/>
                      </a:lnTo>
                      <a:lnTo>
                        <a:pt x="293" y="1187"/>
                      </a:lnTo>
                      <a:lnTo>
                        <a:pt x="261" y="1175"/>
                      </a:lnTo>
                      <a:lnTo>
                        <a:pt x="228" y="1160"/>
                      </a:lnTo>
                      <a:lnTo>
                        <a:pt x="196" y="1142"/>
                      </a:lnTo>
                      <a:lnTo>
                        <a:pt x="166" y="1121"/>
                      </a:lnTo>
                      <a:lnTo>
                        <a:pt x="135" y="1097"/>
                      </a:lnTo>
                      <a:lnTo>
                        <a:pt x="109" y="1069"/>
                      </a:lnTo>
                      <a:lnTo>
                        <a:pt x="83" y="1037"/>
                      </a:lnTo>
                      <a:lnTo>
                        <a:pt x="78" y="1032"/>
                      </a:lnTo>
                      <a:lnTo>
                        <a:pt x="67" y="1018"/>
                      </a:lnTo>
                      <a:lnTo>
                        <a:pt x="51" y="996"/>
                      </a:lnTo>
                      <a:lnTo>
                        <a:pt x="33" y="966"/>
                      </a:lnTo>
                      <a:lnTo>
                        <a:pt x="17" y="932"/>
                      </a:lnTo>
                      <a:lnTo>
                        <a:pt x="5" y="894"/>
                      </a:lnTo>
                      <a:lnTo>
                        <a:pt x="0" y="853"/>
                      </a:lnTo>
                      <a:lnTo>
                        <a:pt x="5" y="812"/>
                      </a:lnTo>
                      <a:lnTo>
                        <a:pt x="20" y="769"/>
                      </a:lnTo>
                      <a:lnTo>
                        <a:pt x="42" y="726"/>
                      </a:lnTo>
                      <a:lnTo>
                        <a:pt x="67" y="685"/>
                      </a:lnTo>
                      <a:lnTo>
                        <a:pt x="95" y="646"/>
                      </a:lnTo>
                      <a:lnTo>
                        <a:pt x="123" y="612"/>
                      </a:lnTo>
                      <a:lnTo>
                        <a:pt x="149" y="584"/>
                      </a:lnTo>
                      <a:lnTo>
                        <a:pt x="168" y="563"/>
                      </a:lnTo>
                      <a:lnTo>
                        <a:pt x="181" y="552"/>
                      </a:lnTo>
                      <a:lnTo>
                        <a:pt x="191" y="539"/>
                      </a:lnTo>
                      <a:lnTo>
                        <a:pt x="207" y="512"/>
                      </a:lnTo>
                      <a:lnTo>
                        <a:pt x="228" y="474"/>
                      </a:lnTo>
                      <a:lnTo>
                        <a:pt x="250" y="430"/>
                      </a:lnTo>
                      <a:lnTo>
                        <a:pt x="271" y="383"/>
                      </a:lnTo>
                      <a:lnTo>
                        <a:pt x="288" y="334"/>
                      </a:lnTo>
                      <a:lnTo>
                        <a:pt x="301" y="289"/>
                      </a:lnTo>
                      <a:lnTo>
                        <a:pt x="307" y="249"/>
                      </a:lnTo>
                      <a:lnTo>
                        <a:pt x="310" y="169"/>
                      </a:lnTo>
                      <a:lnTo>
                        <a:pt x="310" y="89"/>
                      </a:lnTo>
                      <a:lnTo>
                        <a:pt x="308" y="26"/>
                      </a:lnTo>
                      <a:lnTo>
                        <a:pt x="307" y="0"/>
                      </a:lnTo>
                      <a:lnTo>
                        <a:pt x="478" y="3"/>
                      </a:lnTo>
                      <a:lnTo>
                        <a:pt x="480" y="24"/>
                      </a:lnTo>
                      <a:lnTo>
                        <a:pt x="486" y="76"/>
                      </a:lnTo>
                      <a:lnTo>
                        <a:pt x="497" y="135"/>
                      </a:lnTo>
                      <a:lnTo>
                        <a:pt x="513" y="182"/>
                      </a:lnTo>
                      <a:lnTo>
                        <a:pt x="514" y="184"/>
                      </a:lnTo>
                      <a:lnTo>
                        <a:pt x="517" y="193"/>
                      </a:lnTo>
                      <a:lnTo>
                        <a:pt x="521" y="206"/>
                      </a:lnTo>
                      <a:lnTo>
                        <a:pt x="529" y="223"/>
                      </a:lnTo>
                      <a:lnTo>
                        <a:pt x="537" y="243"/>
                      </a:lnTo>
                      <a:lnTo>
                        <a:pt x="548" y="266"/>
                      </a:lnTo>
                      <a:lnTo>
                        <a:pt x="562" y="291"/>
                      </a:lnTo>
                      <a:lnTo>
                        <a:pt x="576" y="318"/>
                      </a:lnTo>
                      <a:lnTo>
                        <a:pt x="592" y="345"/>
                      </a:lnTo>
                      <a:lnTo>
                        <a:pt x="610" y="373"/>
                      </a:lnTo>
                      <a:lnTo>
                        <a:pt x="630" y="400"/>
                      </a:lnTo>
                      <a:lnTo>
                        <a:pt x="652" y="425"/>
                      </a:lnTo>
                      <a:lnTo>
                        <a:pt x="676" y="450"/>
                      </a:lnTo>
                      <a:lnTo>
                        <a:pt x="700" y="472"/>
                      </a:lnTo>
                      <a:lnTo>
                        <a:pt x="727" y="491"/>
                      </a:lnTo>
                      <a:lnTo>
                        <a:pt x="756" y="506"/>
                      </a:lnTo>
                      <a:lnTo>
                        <a:pt x="760" y="508"/>
                      </a:lnTo>
                      <a:lnTo>
                        <a:pt x="770" y="514"/>
                      </a:lnTo>
                      <a:lnTo>
                        <a:pt x="783" y="525"/>
                      </a:lnTo>
                      <a:lnTo>
                        <a:pt x="800" y="542"/>
                      </a:lnTo>
                      <a:lnTo>
                        <a:pt x="819" y="564"/>
                      </a:lnTo>
                      <a:lnTo>
                        <a:pt x="836" y="591"/>
                      </a:lnTo>
                      <a:lnTo>
                        <a:pt x="851" y="625"/>
                      </a:lnTo>
                      <a:lnTo>
                        <a:pt x="864" y="665"/>
                      </a:lnTo>
                      <a:lnTo>
                        <a:pt x="866" y="671"/>
                      </a:lnTo>
                      <a:lnTo>
                        <a:pt x="873" y="691"/>
                      </a:lnTo>
                      <a:lnTo>
                        <a:pt x="882" y="721"/>
                      </a:lnTo>
                      <a:lnTo>
                        <a:pt x="889" y="760"/>
                      </a:lnTo>
                      <a:lnTo>
                        <a:pt x="893" y="808"/>
                      </a:lnTo>
                      <a:lnTo>
                        <a:pt x="892" y="863"/>
                      </a:lnTo>
                      <a:lnTo>
                        <a:pt x="882" y="924"/>
                      </a:lnTo>
                      <a:lnTo>
                        <a:pt x="861" y="988"/>
                      </a:lnTo>
                      <a:lnTo>
                        <a:pt x="860" y="991"/>
                      </a:lnTo>
                      <a:lnTo>
                        <a:pt x="859" y="996"/>
                      </a:lnTo>
                      <a:lnTo>
                        <a:pt x="855" y="1005"/>
                      </a:lnTo>
                      <a:lnTo>
                        <a:pt x="848" y="1018"/>
                      </a:lnTo>
                      <a:lnTo>
                        <a:pt x="839" y="1031"/>
                      </a:lnTo>
                      <a:lnTo>
                        <a:pt x="828" y="1048"/>
                      </a:lnTo>
                      <a:lnTo>
                        <a:pt x="813" y="1065"/>
                      </a:lnTo>
                      <a:lnTo>
                        <a:pt x="794" y="1085"/>
                      </a:lnTo>
                      <a:lnTo>
                        <a:pt x="771" y="1104"/>
                      </a:lnTo>
                      <a:lnTo>
                        <a:pt x="744" y="1124"/>
                      </a:lnTo>
                      <a:lnTo>
                        <a:pt x="713" y="1143"/>
                      </a:lnTo>
                      <a:lnTo>
                        <a:pt x="675" y="1163"/>
                      </a:lnTo>
                      <a:lnTo>
                        <a:pt x="632" y="1180"/>
                      </a:lnTo>
                      <a:lnTo>
                        <a:pt x="584" y="1195"/>
                      </a:lnTo>
                      <a:lnTo>
                        <a:pt x="529" y="1210"/>
                      </a:lnTo>
                      <a:lnTo>
                        <a:pt x="468" y="1221"/>
                      </a:lnTo>
                      <a:close/>
                    </a:path>
                  </a:pathLst>
                </a:custGeom>
                <a:solidFill>
                  <a:srgbClr val="FFFFFF"/>
                </a:solidFill>
                <a:ln w="9525">
                  <a:noFill/>
                  <a:round/>
                  <a:headEnd/>
                  <a:tailEnd/>
                </a:ln>
              </p:spPr>
              <p:txBody>
                <a:bodyPr/>
                <a:lstStyle/>
                <a:p>
                  <a:endParaRPr lang="zh-CN" altLang="en-US"/>
                </a:p>
              </p:txBody>
            </p:sp>
            <p:sp>
              <p:nvSpPr>
                <p:cNvPr id="57523" name="Freeform 339"/>
                <p:cNvSpPr>
                  <a:spLocks/>
                </p:cNvSpPr>
                <p:nvPr/>
              </p:nvSpPr>
              <p:spPr bwMode="auto">
                <a:xfrm>
                  <a:off x="4500" y="1175"/>
                  <a:ext cx="113" cy="175"/>
                </a:xfrm>
                <a:custGeom>
                  <a:avLst/>
                  <a:gdLst>
                    <a:gd name="T0" fmla="*/ 0 w 453"/>
                    <a:gd name="T1" fmla="*/ 0 h 698"/>
                    <a:gd name="T2" fmla="*/ 0 w 453"/>
                    <a:gd name="T3" fmla="*/ 0 h 698"/>
                    <a:gd name="T4" fmla="*/ 0 w 453"/>
                    <a:gd name="T5" fmla="*/ 0 h 698"/>
                    <a:gd name="T6" fmla="*/ 0 w 453"/>
                    <a:gd name="T7" fmla="*/ 0 h 698"/>
                    <a:gd name="T8" fmla="*/ 0 w 453"/>
                    <a:gd name="T9" fmla="*/ 0 h 698"/>
                    <a:gd name="T10" fmla="*/ 0 w 453"/>
                    <a:gd name="T11" fmla="*/ 0 h 698"/>
                    <a:gd name="T12" fmla="*/ 0 w 453"/>
                    <a:gd name="T13" fmla="*/ 0 h 698"/>
                    <a:gd name="T14" fmla="*/ 0 w 453"/>
                    <a:gd name="T15" fmla="*/ 0 h 698"/>
                    <a:gd name="T16" fmla="*/ 0 w 453"/>
                    <a:gd name="T17" fmla="*/ 0 h 698"/>
                    <a:gd name="T18" fmla="*/ 0 w 453"/>
                    <a:gd name="T19" fmla="*/ 0 h 698"/>
                    <a:gd name="T20" fmla="*/ 0 w 453"/>
                    <a:gd name="T21" fmla="*/ 0 h 698"/>
                    <a:gd name="T22" fmla="*/ 0 w 453"/>
                    <a:gd name="T23" fmla="*/ 0 h 698"/>
                    <a:gd name="T24" fmla="*/ 0 w 453"/>
                    <a:gd name="T25" fmla="*/ 0 h 698"/>
                    <a:gd name="T26" fmla="*/ 0 w 453"/>
                    <a:gd name="T27" fmla="*/ 0 h 698"/>
                    <a:gd name="T28" fmla="*/ 0 w 453"/>
                    <a:gd name="T29" fmla="*/ 0 h 698"/>
                    <a:gd name="T30" fmla="*/ 0 w 453"/>
                    <a:gd name="T31" fmla="*/ 0 h 698"/>
                    <a:gd name="T32" fmla="*/ 0 w 453"/>
                    <a:gd name="T33" fmla="*/ 0 h 698"/>
                    <a:gd name="T34" fmla="*/ 0 w 453"/>
                    <a:gd name="T35" fmla="*/ 0 h 698"/>
                    <a:gd name="T36" fmla="*/ 0 w 453"/>
                    <a:gd name="T37" fmla="*/ 0 h 698"/>
                    <a:gd name="T38" fmla="*/ 0 w 453"/>
                    <a:gd name="T39" fmla="*/ 0 h 698"/>
                    <a:gd name="T40" fmla="*/ 0 w 453"/>
                    <a:gd name="T41" fmla="*/ 0 h 698"/>
                    <a:gd name="T42" fmla="*/ 0 w 453"/>
                    <a:gd name="T43" fmla="*/ 0 h 698"/>
                    <a:gd name="T44" fmla="*/ 0 w 453"/>
                    <a:gd name="T45" fmla="*/ 0 h 698"/>
                    <a:gd name="T46" fmla="*/ 0 w 453"/>
                    <a:gd name="T47" fmla="*/ 0 h 698"/>
                    <a:gd name="T48" fmla="*/ 0 w 453"/>
                    <a:gd name="T49" fmla="*/ 0 h 698"/>
                    <a:gd name="T50" fmla="*/ 0 w 453"/>
                    <a:gd name="T51" fmla="*/ 0 h 698"/>
                    <a:gd name="T52" fmla="*/ 0 w 453"/>
                    <a:gd name="T53" fmla="*/ 0 h 698"/>
                    <a:gd name="T54" fmla="*/ 0 w 453"/>
                    <a:gd name="T55" fmla="*/ 0 h 698"/>
                    <a:gd name="T56" fmla="*/ 0 w 453"/>
                    <a:gd name="T57" fmla="*/ 0 h 698"/>
                    <a:gd name="T58" fmla="*/ 0 w 453"/>
                    <a:gd name="T59" fmla="*/ 0 h 698"/>
                    <a:gd name="T60" fmla="*/ 0 w 453"/>
                    <a:gd name="T61" fmla="*/ 0 h 698"/>
                    <a:gd name="T62" fmla="*/ 0 w 453"/>
                    <a:gd name="T63" fmla="*/ 0 h 698"/>
                    <a:gd name="T64" fmla="*/ 0 w 453"/>
                    <a:gd name="T65" fmla="*/ 0 h 698"/>
                    <a:gd name="T66" fmla="*/ 0 w 453"/>
                    <a:gd name="T67" fmla="*/ 0 h 698"/>
                    <a:gd name="T68" fmla="*/ 0 w 453"/>
                    <a:gd name="T69" fmla="*/ 0 h 698"/>
                    <a:gd name="T70" fmla="*/ 0 w 453"/>
                    <a:gd name="T71" fmla="*/ 0 h 698"/>
                    <a:gd name="T72" fmla="*/ 0 w 453"/>
                    <a:gd name="T73" fmla="*/ 0 h 698"/>
                    <a:gd name="T74" fmla="*/ 0 w 453"/>
                    <a:gd name="T75" fmla="*/ 0 h 698"/>
                    <a:gd name="T76" fmla="*/ 0 w 453"/>
                    <a:gd name="T77" fmla="*/ 0 h 698"/>
                    <a:gd name="T78" fmla="*/ 0 w 453"/>
                    <a:gd name="T79" fmla="*/ 0 h 698"/>
                    <a:gd name="T80" fmla="*/ 0 w 453"/>
                    <a:gd name="T81" fmla="*/ 0 h 698"/>
                    <a:gd name="T82" fmla="*/ 0 w 453"/>
                    <a:gd name="T83" fmla="*/ 0 h 698"/>
                    <a:gd name="T84" fmla="*/ 0 w 453"/>
                    <a:gd name="T85" fmla="*/ 0 h 698"/>
                    <a:gd name="T86" fmla="*/ 0 w 453"/>
                    <a:gd name="T87" fmla="*/ 0 h 698"/>
                    <a:gd name="T88" fmla="*/ 0 w 453"/>
                    <a:gd name="T89" fmla="*/ 0 h 698"/>
                    <a:gd name="T90" fmla="*/ 0 w 453"/>
                    <a:gd name="T91" fmla="*/ 0 h 698"/>
                    <a:gd name="T92" fmla="*/ 0 w 453"/>
                    <a:gd name="T93" fmla="*/ 0 h 698"/>
                    <a:gd name="T94" fmla="*/ 0 w 453"/>
                    <a:gd name="T95" fmla="*/ 0 h 698"/>
                    <a:gd name="T96" fmla="*/ 0 w 453"/>
                    <a:gd name="T97" fmla="*/ 0 h 698"/>
                    <a:gd name="T98" fmla="*/ 0 w 453"/>
                    <a:gd name="T99" fmla="*/ 0 h 698"/>
                    <a:gd name="T100" fmla="*/ 0 w 453"/>
                    <a:gd name="T101" fmla="*/ 0 h 698"/>
                    <a:gd name="T102" fmla="*/ 0 w 453"/>
                    <a:gd name="T103" fmla="*/ 0 h 698"/>
                    <a:gd name="T104" fmla="*/ 0 w 453"/>
                    <a:gd name="T105" fmla="*/ 0 h 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3"/>
                    <a:gd name="T160" fmla="*/ 0 h 698"/>
                    <a:gd name="T161" fmla="*/ 453 w 453"/>
                    <a:gd name="T162" fmla="*/ 698 h 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3" h="698">
                      <a:moveTo>
                        <a:pt x="432" y="167"/>
                      </a:moveTo>
                      <a:lnTo>
                        <a:pt x="424" y="141"/>
                      </a:lnTo>
                      <a:lnTo>
                        <a:pt x="412" y="118"/>
                      </a:lnTo>
                      <a:lnTo>
                        <a:pt x="397" y="95"/>
                      </a:lnTo>
                      <a:lnTo>
                        <a:pt x="380" y="74"/>
                      </a:lnTo>
                      <a:lnTo>
                        <a:pt x="360" y="55"/>
                      </a:lnTo>
                      <a:lnTo>
                        <a:pt x="340" y="35"/>
                      </a:lnTo>
                      <a:lnTo>
                        <a:pt x="318" y="17"/>
                      </a:lnTo>
                      <a:lnTo>
                        <a:pt x="296" y="0"/>
                      </a:lnTo>
                      <a:lnTo>
                        <a:pt x="303" y="21"/>
                      </a:lnTo>
                      <a:lnTo>
                        <a:pt x="312" y="51"/>
                      </a:lnTo>
                      <a:lnTo>
                        <a:pt x="321" y="88"/>
                      </a:lnTo>
                      <a:lnTo>
                        <a:pt x="330" y="132"/>
                      </a:lnTo>
                      <a:lnTo>
                        <a:pt x="337" y="180"/>
                      </a:lnTo>
                      <a:lnTo>
                        <a:pt x="343" y="233"/>
                      </a:lnTo>
                      <a:lnTo>
                        <a:pt x="343" y="288"/>
                      </a:lnTo>
                      <a:lnTo>
                        <a:pt x="340" y="344"/>
                      </a:lnTo>
                      <a:lnTo>
                        <a:pt x="330" y="400"/>
                      </a:lnTo>
                      <a:lnTo>
                        <a:pt x="314" y="454"/>
                      </a:lnTo>
                      <a:lnTo>
                        <a:pt x="289" y="508"/>
                      </a:lnTo>
                      <a:lnTo>
                        <a:pt x="254" y="557"/>
                      </a:lnTo>
                      <a:lnTo>
                        <a:pt x="209" y="602"/>
                      </a:lnTo>
                      <a:lnTo>
                        <a:pt x="152" y="640"/>
                      </a:lnTo>
                      <a:lnTo>
                        <a:pt x="83" y="671"/>
                      </a:lnTo>
                      <a:lnTo>
                        <a:pt x="0" y="695"/>
                      </a:lnTo>
                      <a:lnTo>
                        <a:pt x="5" y="696"/>
                      </a:lnTo>
                      <a:lnTo>
                        <a:pt x="10" y="696"/>
                      </a:lnTo>
                      <a:lnTo>
                        <a:pt x="16" y="697"/>
                      </a:lnTo>
                      <a:lnTo>
                        <a:pt x="22" y="698"/>
                      </a:lnTo>
                      <a:lnTo>
                        <a:pt x="55" y="698"/>
                      </a:lnTo>
                      <a:lnTo>
                        <a:pt x="85" y="697"/>
                      </a:lnTo>
                      <a:lnTo>
                        <a:pt x="114" y="693"/>
                      </a:lnTo>
                      <a:lnTo>
                        <a:pt x="144" y="688"/>
                      </a:lnTo>
                      <a:lnTo>
                        <a:pt x="169" y="681"/>
                      </a:lnTo>
                      <a:lnTo>
                        <a:pt x="195" y="671"/>
                      </a:lnTo>
                      <a:lnTo>
                        <a:pt x="219" y="662"/>
                      </a:lnTo>
                      <a:lnTo>
                        <a:pt x="242" y="649"/>
                      </a:lnTo>
                      <a:lnTo>
                        <a:pt x="264" y="637"/>
                      </a:lnTo>
                      <a:lnTo>
                        <a:pt x="285" y="623"/>
                      </a:lnTo>
                      <a:lnTo>
                        <a:pt x="304" y="608"/>
                      </a:lnTo>
                      <a:lnTo>
                        <a:pt x="324" y="592"/>
                      </a:lnTo>
                      <a:lnTo>
                        <a:pt x="341" y="576"/>
                      </a:lnTo>
                      <a:lnTo>
                        <a:pt x="358" y="559"/>
                      </a:lnTo>
                      <a:lnTo>
                        <a:pt x="374" y="542"/>
                      </a:lnTo>
                      <a:lnTo>
                        <a:pt x="390" y="524"/>
                      </a:lnTo>
                      <a:lnTo>
                        <a:pt x="415" y="486"/>
                      </a:lnTo>
                      <a:lnTo>
                        <a:pt x="433" y="445"/>
                      </a:lnTo>
                      <a:lnTo>
                        <a:pt x="446" y="401"/>
                      </a:lnTo>
                      <a:lnTo>
                        <a:pt x="452" y="356"/>
                      </a:lnTo>
                      <a:lnTo>
                        <a:pt x="453" y="308"/>
                      </a:lnTo>
                      <a:lnTo>
                        <a:pt x="449" y="261"/>
                      </a:lnTo>
                      <a:lnTo>
                        <a:pt x="442" y="213"/>
                      </a:lnTo>
                      <a:lnTo>
                        <a:pt x="432" y="167"/>
                      </a:lnTo>
                      <a:close/>
                    </a:path>
                  </a:pathLst>
                </a:custGeom>
                <a:solidFill>
                  <a:srgbClr val="3399FF">
                    <a:alpha val="50195"/>
                  </a:srgbClr>
                </a:solidFill>
                <a:ln w="9525">
                  <a:noFill/>
                  <a:round/>
                  <a:headEnd/>
                  <a:tailEnd/>
                </a:ln>
              </p:spPr>
              <p:txBody>
                <a:bodyPr/>
                <a:lstStyle/>
                <a:p>
                  <a:endParaRPr lang="zh-CN" altLang="en-US"/>
                </a:p>
              </p:txBody>
            </p:sp>
            <p:sp>
              <p:nvSpPr>
                <p:cNvPr id="57524" name="Freeform 340"/>
                <p:cNvSpPr>
                  <a:spLocks/>
                </p:cNvSpPr>
                <p:nvPr/>
              </p:nvSpPr>
              <p:spPr bwMode="auto">
                <a:xfrm>
                  <a:off x="4467" y="1055"/>
                  <a:ext cx="119" cy="294"/>
                </a:xfrm>
                <a:custGeom>
                  <a:avLst/>
                  <a:gdLst>
                    <a:gd name="T0" fmla="*/ 0 w 473"/>
                    <a:gd name="T1" fmla="*/ 0 h 1175"/>
                    <a:gd name="T2" fmla="*/ 0 w 473"/>
                    <a:gd name="T3" fmla="*/ 0 h 1175"/>
                    <a:gd name="T4" fmla="*/ 0 w 473"/>
                    <a:gd name="T5" fmla="*/ 0 h 1175"/>
                    <a:gd name="T6" fmla="*/ 0 w 473"/>
                    <a:gd name="T7" fmla="*/ 0 h 1175"/>
                    <a:gd name="T8" fmla="*/ 0 w 473"/>
                    <a:gd name="T9" fmla="*/ 0 h 1175"/>
                    <a:gd name="T10" fmla="*/ 0 w 473"/>
                    <a:gd name="T11" fmla="*/ 0 h 1175"/>
                    <a:gd name="T12" fmla="*/ 0 w 473"/>
                    <a:gd name="T13" fmla="*/ 0 h 1175"/>
                    <a:gd name="T14" fmla="*/ 0 w 473"/>
                    <a:gd name="T15" fmla="*/ 0 h 1175"/>
                    <a:gd name="T16" fmla="*/ 0 w 473"/>
                    <a:gd name="T17" fmla="*/ 0 h 1175"/>
                    <a:gd name="T18" fmla="*/ 0 w 473"/>
                    <a:gd name="T19" fmla="*/ 0 h 1175"/>
                    <a:gd name="T20" fmla="*/ 0 w 473"/>
                    <a:gd name="T21" fmla="*/ 0 h 1175"/>
                    <a:gd name="T22" fmla="*/ 0 w 473"/>
                    <a:gd name="T23" fmla="*/ 0 h 1175"/>
                    <a:gd name="T24" fmla="*/ 0 w 473"/>
                    <a:gd name="T25" fmla="*/ 0 h 1175"/>
                    <a:gd name="T26" fmla="*/ 0 w 473"/>
                    <a:gd name="T27" fmla="*/ 0 h 1175"/>
                    <a:gd name="T28" fmla="*/ 0 w 473"/>
                    <a:gd name="T29" fmla="*/ 0 h 1175"/>
                    <a:gd name="T30" fmla="*/ 0 w 473"/>
                    <a:gd name="T31" fmla="*/ 0 h 1175"/>
                    <a:gd name="T32" fmla="*/ 0 w 473"/>
                    <a:gd name="T33" fmla="*/ 0 h 1175"/>
                    <a:gd name="T34" fmla="*/ 0 w 473"/>
                    <a:gd name="T35" fmla="*/ 0 h 1175"/>
                    <a:gd name="T36" fmla="*/ 0 w 473"/>
                    <a:gd name="T37" fmla="*/ 0 h 1175"/>
                    <a:gd name="T38" fmla="*/ 0 w 473"/>
                    <a:gd name="T39" fmla="*/ 0 h 1175"/>
                    <a:gd name="T40" fmla="*/ 0 w 473"/>
                    <a:gd name="T41" fmla="*/ 0 h 1175"/>
                    <a:gd name="T42" fmla="*/ 0 w 473"/>
                    <a:gd name="T43" fmla="*/ 0 h 1175"/>
                    <a:gd name="T44" fmla="*/ 0 w 473"/>
                    <a:gd name="T45" fmla="*/ 0 h 1175"/>
                    <a:gd name="T46" fmla="*/ 0 w 473"/>
                    <a:gd name="T47" fmla="*/ 0 h 1175"/>
                    <a:gd name="T48" fmla="*/ 0 w 473"/>
                    <a:gd name="T49" fmla="*/ 0 h 1175"/>
                    <a:gd name="T50" fmla="*/ 0 w 473"/>
                    <a:gd name="T51" fmla="*/ 0 h 1175"/>
                    <a:gd name="T52" fmla="*/ 0 w 473"/>
                    <a:gd name="T53" fmla="*/ 0 h 1175"/>
                    <a:gd name="T54" fmla="*/ 0 w 473"/>
                    <a:gd name="T55" fmla="*/ 0 h 1175"/>
                    <a:gd name="T56" fmla="*/ 0 w 473"/>
                    <a:gd name="T57" fmla="*/ 0 h 1175"/>
                    <a:gd name="T58" fmla="*/ 0 w 473"/>
                    <a:gd name="T59" fmla="*/ 0 h 1175"/>
                    <a:gd name="T60" fmla="*/ 0 w 473"/>
                    <a:gd name="T61" fmla="*/ 0 h 1175"/>
                    <a:gd name="T62" fmla="*/ 0 w 473"/>
                    <a:gd name="T63" fmla="*/ 0 h 1175"/>
                    <a:gd name="T64" fmla="*/ 0 w 473"/>
                    <a:gd name="T65" fmla="*/ 0 h 1175"/>
                    <a:gd name="T66" fmla="*/ 0 w 473"/>
                    <a:gd name="T67" fmla="*/ 0 h 1175"/>
                    <a:gd name="T68" fmla="*/ 0 w 473"/>
                    <a:gd name="T69" fmla="*/ 0 h 1175"/>
                    <a:gd name="T70" fmla="*/ 0 w 473"/>
                    <a:gd name="T71" fmla="*/ 0 h 1175"/>
                    <a:gd name="T72" fmla="*/ 0 w 473"/>
                    <a:gd name="T73" fmla="*/ 0 h 1175"/>
                    <a:gd name="T74" fmla="*/ 0 w 473"/>
                    <a:gd name="T75" fmla="*/ 0 h 1175"/>
                    <a:gd name="T76" fmla="*/ 0 w 473"/>
                    <a:gd name="T77" fmla="*/ 0 h 1175"/>
                    <a:gd name="T78" fmla="*/ 0 w 473"/>
                    <a:gd name="T79" fmla="*/ 0 h 1175"/>
                    <a:gd name="T80" fmla="*/ 0 w 473"/>
                    <a:gd name="T81" fmla="*/ 0 h 1175"/>
                    <a:gd name="T82" fmla="*/ 0 w 473"/>
                    <a:gd name="T83" fmla="*/ 0 h 1175"/>
                    <a:gd name="T84" fmla="*/ 0 w 473"/>
                    <a:gd name="T85" fmla="*/ 0 h 1175"/>
                    <a:gd name="T86" fmla="*/ 0 w 473"/>
                    <a:gd name="T87" fmla="*/ 0 h 1175"/>
                    <a:gd name="T88" fmla="*/ 0 w 473"/>
                    <a:gd name="T89" fmla="*/ 0 h 1175"/>
                    <a:gd name="T90" fmla="*/ 0 w 473"/>
                    <a:gd name="T91" fmla="*/ 0 h 1175"/>
                    <a:gd name="T92" fmla="*/ 0 w 473"/>
                    <a:gd name="T93" fmla="*/ 0 h 1175"/>
                    <a:gd name="T94" fmla="*/ 0 w 473"/>
                    <a:gd name="T95" fmla="*/ 0 h 1175"/>
                    <a:gd name="T96" fmla="*/ 0 w 473"/>
                    <a:gd name="T97" fmla="*/ 0 h 1175"/>
                    <a:gd name="T98" fmla="*/ 0 w 473"/>
                    <a:gd name="T99" fmla="*/ 0 h 1175"/>
                    <a:gd name="T100" fmla="*/ 0 w 473"/>
                    <a:gd name="T101" fmla="*/ 0 h 1175"/>
                    <a:gd name="T102" fmla="*/ 0 w 473"/>
                    <a:gd name="T103" fmla="*/ 0 h 11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3"/>
                    <a:gd name="T157" fmla="*/ 0 h 1175"/>
                    <a:gd name="T158" fmla="*/ 473 w 473"/>
                    <a:gd name="T159" fmla="*/ 1175 h 11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3" h="1175">
                      <a:moveTo>
                        <a:pt x="426" y="480"/>
                      </a:moveTo>
                      <a:lnTo>
                        <a:pt x="409" y="468"/>
                      </a:lnTo>
                      <a:lnTo>
                        <a:pt x="392" y="456"/>
                      </a:lnTo>
                      <a:lnTo>
                        <a:pt x="375" y="443"/>
                      </a:lnTo>
                      <a:lnTo>
                        <a:pt x="358" y="431"/>
                      </a:lnTo>
                      <a:lnTo>
                        <a:pt x="342" y="419"/>
                      </a:lnTo>
                      <a:lnTo>
                        <a:pt x="328" y="408"/>
                      </a:lnTo>
                      <a:lnTo>
                        <a:pt x="315" y="396"/>
                      </a:lnTo>
                      <a:lnTo>
                        <a:pt x="303" y="385"/>
                      </a:lnTo>
                      <a:lnTo>
                        <a:pt x="280" y="351"/>
                      </a:lnTo>
                      <a:lnTo>
                        <a:pt x="260" y="304"/>
                      </a:lnTo>
                      <a:lnTo>
                        <a:pt x="243" y="251"/>
                      </a:lnTo>
                      <a:lnTo>
                        <a:pt x="230" y="194"/>
                      </a:lnTo>
                      <a:lnTo>
                        <a:pt x="220" y="138"/>
                      </a:lnTo>
                      <a:lnTo>
                        <a:pt x="212" y="88"/>
                      </a:lnTo>
                      <a:lnTo>
                        <a:pt x="204" y="49"/>
                      </a:lnTo>
                      <a:lnTo>
                        <a:pt x="199" y="24"/>
                      </a:lnTo>
                      <a:lnTo>
                        <a:pt x="192" y="12"/>
                      </a:lnTo>
                      <a:lnTo>
                        <a:pt x="181" y="5"/>
                      </a:lnTo>
                      <a:lnTo>
                        <a:pt x="168" y="1"/>
                      </a:lnTo>
                      <a:lnTo>
                        <a:pt x="153" y="0"/>
                      </a:lnTo>
                      <a:lnTo>
                        <a:pt x="140" y="1"/>
                      </a:lnTo>
                      <a:lnTo>
                        <a:pt x="128" y="4"/>
                      </a:lnTo>
                      <a:lnTo>
                        <a:pt x="119" y="5"/>
                      </a:lnTo>
                      <a:lnTo>
                        <a:pt x="117" y="6"/>
                      </a:lnTo>
                      <a:lnTo>
                        <a:pt x="103" y="314"/>
                      </a:lnTo>
                      <a:lnTo>
                        <a:pt x="0" y="632"/>
                      </a:lnTo>
                      <a:lnTo>
                        <a:pt x="79" y="949"/>
                      </a:lnTo>
                      <a:lnTo>
                        <a:pt x="75" y="958"/>
                      </a:lnTo>
                      <a:lnTo>
                        <a:pt x="67" y="981"/>
                      </a:lnTo>
                      <a:lnTo>
                        <a:pt x="57" y="1014"/>
                      </a:lnTo>
                      <a:lnTo>
                        <a:pt x="50" y="1053"/>
                      </a:lnTo>
                      <a:lnTo>
                        <a:pt x="50" y="1092"/>
                      </a:lnTo>
                      <a:lnTo>
                        <a:pt x="61" y="1128"/>
                      </a:lnTo>
                      <a:lnTo>
                        <a:pt x="86" y="1157"/>
                      </a:lnTo>
                      <a:lnTo>
                        <a:pt x="130" y="1175"/>
                      </a:lnTo>
                      <a:lnTo>
                        <a:pt x="213" y="1151"/>
                      </a:lnTo>
                      <a:lnTo>
                        <a:pt x="282" y="1120"/>
                      </a:lnTo>
                      <a:lnTo>
                        <a:pt x="339" y="1082"/>
                      </a:lnTo>
                      <a:lnTo>
                        <a:pt x="384" y="1037"/>
                      </a:lnTo>
                      <a:lnTo>
                        <a:pt x="419" y="988"/>
                      </a:lnTo>
                      <a:lnTo>
                        <a:pt x="444" y="934"/>
                      </a:lnTo>
                      <a:lnTo>
                        <a:pt x="460" y="880"/>
                      </a:lnTo>
                      <a:lnTo>
                        <a:pt x="470" y="824"/>
                      </a:lnTo>
                      <a:lnTo>
                        <a:pt x="473" y="768"/>
                      </a:lnTo>
                      <a:lnTo>
                        <a:pt x="473" y="713"/>
                      </a:lnTo>
                      <a:lnTo>
                        <a:pt x="467" y="660"/>
                      </a:lnTo>
                      <a:lnTo>
                        <a:pt x="460" y="612"/>
                      </a:lnTo>
                      <a:lnTo>
                        <a:pt x="451" y="568"/>
                      </a:lnTo>
                      <a:lnTo>
                        <a:pt x="442" y="531"/>
                      </a:lnTo>
                      <a:lnTo>
                        <a:pt x="433" y="501"/>
                      </a:lnTo>
                      <a:lnTo>
                        <a:pt x="426" y="480"/>
                      </a:lnTo>
                      <a:close/>
                    </a:path>
                  </a:pathLst>
                </a:custGeom>
                <a:solidFill>
                  <a:srgbClr val="6699FF">
                    <a:alpha val="50195"/>
                  </a:srgbClr>
                </a:solidFill>
                <a:ln w="9525">
                  <a:noFill/>
                  <a:round/>
                  <a:headEnd/>
                  <a:tailEnd/>
                </a:ln>
              </p:spPr>
              <p:txBody>
                <a:bodyPr/>
                <a:lstStyle/>
                <a:p>
                  <a:endParaRPr lang="zh-CN" altLang="en-US"/>
                </a:p>
              </p:txBody>
            </p:sp>
            <p:sp>
              <p:nvSpPr>
                <p:cNvPr id="57525" name="Freeform 341"/>
                <p:cNvSpPr>
                  <a:spLocks/>
                </p:cNvSpPr>
                <p:nvPr/>
              </p:nvSpPr>
              <p:spPr bwMode="auto">
                <a:xfrm>
                  <a:off x="4523" y="1059"/>
                  <a:ext cx="69" cy="116"/>
                </a:xfrm>
                <a:custGeom>
                  <a:avLst/>
                  <a:gdLst>
                    <a:gd name="T0" fmla="*/ 0 w 276"/>
                    <a:gd name="T1" fmla="*/ 0 h 463"/>
                    <a:gd name="T2" fmla="*/ 0 w 276"/>
                    <a:gd name="T3" fmla="*/ 0 h 463"/>
                    <a:gd name="T4" fmla="*/ 0 w 276"/>
                    <a:gd name="T5" fmla="*/ 0 h 463"/>
                    <a:gd name="T6" fmla="*/ 0 w 276"/>
                    <a:gd name="T7" fmla="*/ 0 h 463"/>
                    <a:gd name="T8" fmla="*/ 0 w 276"/>
                    <a:gd name="T9" fmla="*/ 0 h 463"/>
                    <a:gd name="T10" fmla="*/ 0 w 276"/>
                    <a:gd name="T11" fmla="*/ 0 h 463"/>
                    <a:gd name="T12" fmla="*/ 0 w 276"/>
                    <a:gd name="T13" fmla="*/ 0 h 463"/>
                    <a:gd name="T14" fmla="*/ 0 w 276"/>
                    <a:gd name="T15" fmla="*/ 0 h 463"/>
                    <a:gd name="T16" fmla="*/ 0 w 276"/>
                    <a:gd name="T17" fmla="*/ 0 h 463"/>
                    <a:gd name="T18" fmla="*/ 0 w 276"/>
                    <a:gd name="T19" fmla="*/ 0 h 463"/>
                    <a:gd name="T20" fmla="*/ 0 w 276"/>
                    <a:gd name="T21" fmla="*/ 0 h 463"/>
                    <a:gd name="T22" fmla="*/ 0 w 276"/>
                    <a:gd name="T23" fmla="*/ 0 h 463"/>
                    <a:gd name="T24" fmla="*/ 0 w 276"/>
                    <a:gd name="T25" fmla="*/ 0 h 463"/>
                    <a:gd name="T26" fmla="*/ 0 w 276"/>
                    <a:gd name="T27" fmla="*/ 0 h 463"/>
                    <a:gd name="T28" fmla="*/ 0 w 276"/>
                    <a:gd name="T29" fmla="*/ 0 h 463"/>
                    <a:gd name="T30" fmla="*/ 0 w 276"/>
                    <a:gd name="T31" fmla="*/ 0 h 463"/>
                    <a:gd name="T32" fmla="*/ 0 w 276"/>
                    <a:gd name="T33" fmla="*/ 0 h 463"/>
                    <a:gd name="T34" fmla="*/ 0 w 276"/>
                    <a:gd name="T35" fmla="*/ 0 h 463"/>
                    <a:gd name="T36" fmla="*/ 0 w 276"/>
                    <a:gd name="T37" fmla="*/ 0 h 463"/>
                    <a:gd name="T38" fmla="*/ 0 w 276"/>
                    <a:gd name="T39" fmla="*/ 0 h 463"/>
                    <a:gd name="T40" fmla="*/ 0 w 276"/>
                    <a:gd name="T41" fmla="*/ 0 h 463"/>
                    <a:gd name="T42" fmla="*/ 0 w 276"/>
                    <a:gd name="T43" fmla="*/ 0 h 463"/>
                    <a:gd name="T44" fmla="*/ 0 w 276"/>
                    <a:gd name="T45" fmla="*/ 0 h 463"/>
                    <a:gd name="T46" fmla="*/ 0 w 276"/>
                    <a:gd name="T47" fmla="*/ 0 h 463"/>
                    <a:gd name="T48" fmla="*/ 0 w 276"/>
                    <a:gd name="T49" fmla="*/ 0 h 463"/>
                    <a:gd name="T50" fmla="*/ 0 w 276"/>
                    <a:gd name="T51" fmla="*/ 0 h 463"/>
                    <a:gd name="T52" fmla="*/ 0 w 276"/>
                    <a:gd name="T53" fmla="*/ 0 h 463"/>
                    <a:gd name="T54" fmla="*/ 0 w 276"/>
                    <a:gd name="T55" fmla="*/ 0 h 463"/>
                    <a:gd name="T56" fmla="*/ 0 w 276"/>
                    <a:gd name="T57" fmla="*/ 0 h 463"/>
                    <a:gd name="T58" fmla="*/ 0 w 276"/>
                    <a:gd name="T59" fmla="*/ 0 h 463"/>
                    <a:gd name="T60" fmla="*/ 0 w 276"/>
                    <a:gd name="T61" fmla="*/ 0 h 463"/>
                    <a:gd name="T62" fmla="*/ 0 w 276"/>
                    <a:gd name="T63" fmla="*/ 0 h 463"/>
                    <a:gd name="T64" fmla="*/ 0 w 276"/>
                    <a:gd name="T65" fmla="*/ 0 h 4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
                    <a:gd name="T100" fmla="*/ 0 h 463"/>
                    <a:gd name="T101" fmla="*/ 276 w 276"/>
                    <a:gd name="T102" fmla="*/ 463 h 4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 h="463">
                      <a:moveTo>
                        <a:pt x="0" y="0"/>
                      </a:moveTo>
                      <a:lnTo>
                        <a:pt x="1" y="3"/>
                      </a:lnTo>
                      <a:lnTo>
                        <a:pt x="5" y="13"/>
                      </a:lnTo>
                      <a:lnTo>
                        <a:pt x="9" y="30"/>
                      </a:lnTo>
                      <a:lnTo>
                        <a:pt x="17" y="52"/>
                      </a:lnTo>
                      <a:lnTo>
                        <a:pt x="27" y="78"/>
                      </a:lnTo>
                      <a:lnTo>
                        <a:pt x="39" y="108"/>
                      </a:lnTo>
                      <a:lnTo>
                        <a:pt x="53" y="141"/>
                      </a:lnTo>
                      <a:lnTo>
                        <a:pt x="69" y="178"/>
                      </a:lnTo>
                      <a:lnTo>
                        <a:pt x="87" y="214"/>
                      </a:lnTo>
                      <a:lnTo>
                        <a:pt x="108" y="253"/>
                      </a:lnTo>
                      <a:lnTo>
                        <a:pt x="131" y="292"/>
                      </a:lnTo>
                      <a:lnTo>
                        <a:pt x="156" y="330"/>
                      </a:lnTo>
                      <a:lnTo>
                        <a:pt x="182" y="366"/>
                      </a:lnTo>
                      <a:lnTo>
                        <a:pt x="212" y="402"/>
                      </a:lnTo>
                      <a:lnTo>
                        <a:pt x="243" y="433"/>
                      </a:lnTo>
                      <a:lnTo>
                        <a:pt x="276" y="463"/>
                      </a:lnTo>
                      <a:lnTo>
                        <a:pt x="272" y="462"/>
                      </a:lnTo>
                      <a:lnTo>
                        <a:pt x="264" y="460"/>
                      </a:lnTo>
                      <a:lnTo>
                        <a:pt x="249" y="455"/>
                      </a:lnTo>
                      <a:lnTo>
                        <a:pt x="231" y="449"/>
                      </a:lnTo>
                      <a:lnTo>
                        <a:pt x="210" y="440"/>
                      </a:lnTo>
                      <a:lnTo>
                        <a:pt x="186" y="426"/>
                      </a:lnTo>
                      <a:lnTo>
                        <a:pt x="160" y="409"/>
                      </a:lnTo>
                      <a:lnTo>
                        <a:pt x="135" y="387"/>
                      </a:lnTo>
                      <a:lnTo>
                        <a:pt x="108" y="360"/>
                      </a:lnTo>
                      <a:lnTo>
                        <a:pt x="83" y="329"/>
                      </a:lnTo>
                      <a:lnTo>
                        <a:pt x="59" y="291"/>
                      </a:lnTo>
                      <a:lnTo>
                        <a:pt x="39" y="247"/>
                      </a:lnTo>
                      <a:lnTo>
                        <a:pt x="22" y="197"/>
                      </a:lnTo>
                      <a:lnTo>
                        <a:pt x="8" y="139"/>
                      </a:lnTo>
                      <a:lnTo>
                        <a:pt x="1" y="73"/>
                      </a:lnTo>
                      <a:lnTo>
                        <a:pt x="0" y="0"/>
                      </a:lnTo>
                      <a:close/>
                    </a:path>
                  </a:pathLst>
                </a:custGeom>
                <a:solidFill>
                  <a:srgbClr val="000000"/>
                </a:solidFill>
                <a:ln w="9525">
                  <a:noFill/>
                  <a:round/>
                  <a:headEnd/>
                  <a:tailEnd/>
                </a:ln>
              </p:spPr>
              <p:txBody>
                <a:bodyPr/>
                <a:lstStyle/>
                <a:p>
                  <a:endParaRPr lang="zh-CN" altLang="en-US"/>
                </a:p>
              </p:txBody>
            </p:sp>
            <p:sp>
              <p:nvSpPr>
                <p:cNvPr id="57526" name="Freeform 342"/>
                <p:cNvSpPr>
                  <a:spLocks/>
                </p:cNvSpPr>
                <p:nvPr/>
              </p:nvSpPr>
              <p:spPr bwMode="auto">
                <a:xfrm>
                  <a:off x="4519" y="1198"/>
                  <a:ext cx="117" cy="156"/>
                </a:xfrm>
                <a:custGeom>
                  <a:avLst/>
                  <a:gdLst>
                    <a:gd name="T0" fmla="*/ 0 w 466"/>
                    <a:gd name="T1" fmla="*/ 0 h 625"/>
                    <a:gd name="T2" fmla="*/ 0 w 466"/>
                    <a:gd name="T3" fmla="*/ 0 h 625"/>
                    <a:gd name="T4" fmla="*/ 0 w 466"/>
                    <a:gd name="T5" fmla="*/ 0 h 625"/>
                    <a:gd name="T6" fmla="*/ 0 w 466"/>
                    <a:gd name="T7" fmla="*/ 0 h 625"/>
                    <a:gd name="T8" fmla="*/ 0 w 466"/>
                    <a:gd name="T9" fmla="*/ 0 h 625"/>
                    <a:gd name="T10" fmla="*/ 0 w 466"/>
                    <a:gd name="T11" fmla="*/ 0 h 625"/>
                    <a:gd name="T12" fmla="*/ 0 w 466"/>
                    <a:gd name="T13" fmla="*/ 0 h 625"/>
                    <a:gd name="T14" fmla="*/ 0 w 466"/>
                    <a:gd name="T15" fmla="*/ 0 h 625"/>
                    <a:gd name="T16" fmla="*/ 0 w 466"/>
                    <a:gd name="T17" fmla="*/ 0 h 625"/>
                    <a:gd name="T18" fmla="*/ 0 w 466"/>
                    <a:gd name="T19" fmla="*/ 0 h 625"/>
                    <a:gd name="T20" fmla="*/ 0 w 466"/>
                    <a:gd name="T21" fmla="*/ 0 h 625"/>
                    <a:gd name="T22" fmla="*/ 0 w 466"/>
                    <a:gd name="T23" fmla="*/ 0 h 625"/>
                    <a:gd name="T24" fmla="*/ 0 w 466"/>
                    <a:gd name="T25" fmla="*/ 0 h 625"/>
                    <a:gd name="T26" fmla="*/ 0 w 466"/>
                    <a:gd name="T27" fmla="*/ 0 h 625"/>
                    <a:gd name="T28" fmla="*/ 0 w 466"/>
                    <a:gd name="T29" fmla="*/ 0 h 625"/>
                    <a:gd name="T30" fmla="*/ 0 w 466"/>
                    <a:gd name="T31" fmla="*/ 0 h 625"/>
                    <a:gd name="T32" fmla="*/ 0 w 466"/>
                    <a:gd name="T33" fmla="*/ 0 h 625"/>
                    <a:gd name="T34" fmla="*/ 0 w 466"/>
                    <a:gd name="T35" fmla="*/ 0 h 625"/>
                    <a:gd name="T36" fmla="*/ 0 w 466"/>
                    <a:gd name="T37" fmla="*/ 0 h 625"/>
                    <a:gd name="T38" fmla="*/ 0 w 466"/>
                    <a:gd name="T39" fmla="*/ 0 h 625"/>
                    <a:gd name="T40" fmla="*/ 0 w 466"/>
                    <a:gd name="T41" fmla="*/ 0 h 625"/>
                    <a:gd name="T42" fmla="*/ 0 w 466"/>
                    <a:gd name="T43" fmla="*/ 0 h 625"/>
                    <a:gd name="T44" fmla="*/ 0 w 466"/>
                    <a:gd name="T45" fmla="*/ 0 h 625"/>
                    <a:gd name="T46" fmla="*/ 0 w 466"/>
                    <a:gd name="T47" fmla="*/ 0 h 625"/>
                    <a:gd name="T48" fmla="*/ 0 w 466"/>
                    <a:gd name="T49" fmla="*/ 0 h 625"/>
                    <a:gd name="T50" fmla="*/ 0 w 466"/>
                    <a:gd name="T51" fmla="*/ 0 h 625"/>
                    <a:gd name="T52" fmla="*/ 0 w 466"/>
                    <a:gd name="T53" fmla="*/ 0 h 625"/>
                    <a:gd name="T54" fmla="*/ 0 w 466"/>
                    <a:gd name="T55" fmla="*/ 0 h 625"/>
                    <a:gd name="T56" fmla="*/ 0 w 466"/>
                    <a:gd name="T57" fmla="*/ 0 h 625"/>
                    <a:gd name="T58" fmla="*/ 0 w 466"/>
                    <a:gd name="T59" fmla="*/ 0 h 625"/>
                    <a:gd name="T60" fmla="*/ 0 w 466"/>
                    <a:gd name="T61" fmla="*/ 0 h 625"/>
                    <a:gd name="T62" fmla="*/ 0 w 466"/>
                    <a:gd name="T63" fmla="*/ 0 h 625"/>
                    <a:gd name="T64" fmla="*/ 0 w 466"/>
                    <a:gd name="T65" fmla="*/ 0 h 6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6"/>
                    <a:gd name="T100" fmla="*/ 0 h 625"/>
                    <a:gd name="T101" fmla="*/ 466 w 466"/>
                    <a:gd name="T102" fmla="*/ 625 h 6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6" h="625">
                      <a:moveTo>
                        <a:pt x="373" y="0"/>
                      </a:moveTo>
                      <a:lnTo>
                        <a:pt x="376" y="6"/>
                      </a:lnTo>
                      <a:lnTo>
                        <a:pt x="387" y="26"/>
                      </a:lnTo>
                      <a:lnTo>
                        <a:pt x="402" y="55"/>
                      </a:lnTo>
                      <a:lnTo>
                        <a:pt x="420" y="94"/>
                      </a:lnTo>
                      <a:lnTo>
                        <a:pt x="437" y="139"/>
                      </a:lnTo>
                      <a:lnTo>
                        <a:pt x="452" y="190"/>
                      </a:lnTo>
                      <a:lnTo>
                        <a:pt x="463" y="245"/>
                      </a:lnTo>
                      <a:lnTo>
                        <a:pt x="466" y="301"/>
                      </a:lnTo>
                      <a:lnTo>
                        <a:pt x="461" y="358"/>
                      </a:lnTo>
                      <a:lnTo>
                        <a:pt x="447" y="414"/>
                      </a:lnTo>
                      <a:lnTo>
                        <a:pt x="418" y="467"/>
                      </a:lnTo>
                      <a:lnTo>
                        <a:pt x="374" y="514"/>
                      </a:lnTo>
                      <a:lnTo>
                        <a:pt x="312" y="556"/>
                      </a:lnTo>
                      <a:lnTo>
                        <a:pt x="230" y="590"/>
                      </a:lnTo>
                      <a:lnTo>
                        <a:pt x="128" y="613"/>
                      </a:lnTo>
                      <a:lnTo>
                        <a:pt x="0" y="625"/>
                      </a:lnTo>
                      <a:lnTo>
                        <a:pt x="6" y="624"/>
                      </a:lnTo>
                      <a:lnTo>
                        <a:pt x="24" y="621"/>
                      </a:lnTo>
                      <a:lnTo>
                        <a:pt x="52" y="616"/>
                      </a:lnTo>
                      <a:lnTo>
                        <a:pt x="88" y="607"/>
                      </a:lnTo>
                      <a:lnTo>
                        <a:pt x="129" y="595"/>
                      </a:lnTo>
                      <a:lnTo>
                        <a:pt x="173" y="577"/>
                      </a:lnTo>
                      <a:lnTo>
                        <a:pt x="219" y="554"/>
                      </a:lnTo>
                      <a:lnTo>
                        <a:pt x="265" y="525"/>
                      </a:lnTo>
                      <a:lnTo>
                        <a:pt x="308" y="490"/>
                      </a:lnTo>
                      <a:lnTo>
                        <a:pt x="347" y="447"/>
                      </a:lnTo>
                      <a:lnTo>
                        <a:pt x="380" y="396"/>
                      </a:lnTo>
                      <a:lnTo>
                        <a:pt x="403" y="337"/>
                      </a:lnTo>
                      <a:lnTo>
                        <a:pt x="416" y="268"/>
                      </a:lnTo>
                      <a:lnTo>
                        <a:pt x="418" y="190"/>
                      </a:lnTo>
                      <a:lnTo>
                        <a:pt x="403" y="101"/>
                      </a:lnTo>
                      <a:lnTo>
                        <a:pt x="373" y="0"/>
                      </a:lnTo>
                      <a:close/>
                    </a:path>
                  </a:pathLst>
                </a:custGeom>
                <a:solidFill>
                  <a:srgbClr val="000000"/>
                </a:solidFill>
                <a:ln w="9525">
                  <a:noFill/>
                  <a:round/>
                  <a:headEnd/>
                  <a:tailEnd/>
                </a:ln>
              </p:spPr>
              <p:txBody>
                <a:bodyPr/>
                <a:lstStyle/>
                <a:p>
                  <a:endParaRPr lang="zh-CN" altLang="en-US"/>
                </a:p>
              </p:txBody>
            </p:sp>
            <p:sp>
              <p:nvSpPr>
                <p:cNvPr id="57527" name="Freeform 343"/>
                <p:cNvSpPr>
                  <a:spLocks/>
                </p:cNvSpPr>
                <p:nvPr/>
              </p:nvSpPr>
              <p:spPr bwMode="auto">
                <a:xfrm>
                  <a:off x="4391" y="1062"/>
                  <a:ext cx="92" cy="276"/>
                </a:xfrm>
                <a:custGeom>
                  <a:avLst/>
                  <a:gdLst>
                    <a:gd name="T0" fmla="*/ 0 w 368"/>
                    <a:gd name="T1" fmla="*/ 0 h 1105"/>
                    <a:gd name="T2" fmla="*/ 0 w 368"/>
                    <a:gd name="T3" fmla="*/ 0 h 1105"/>
                    <a:gd name="T4" fmla="*/ 0 w 368"/>
                    <a:gd name="T5" fmla="*/ 0 h 1105"/>
                    <a:gd name="T6" fmla="*/ 0 w 368"/>
                    <a:gd name="T7" fmla="*/ 0 h 1105"/>
                    <a:gd name="T8" fmla="*/ 0 w 368"/>
                    <a:gd name="T9" fmla="*/ 0 h 1105"/>
                    <a:gd name="T10" fmla="*/ 0 w 368"/>
                    <a:gd name="T11" fmla="*/ 0 h 1105"/>
                    <a:gd name="T12" fmla="*/ 0 w 368"/>
                    <a:gd name="T13" fmla="*/ 0 h 1105"/>
                    <a:gd name="T14" fmla="*/ 0 w 368"/>
                    <a:gd name="T15" fmla="*/ 0 h 1105"/>
                    <a:gd name="T16" fmla="*/ 0 w 368"/>
                    <a:gd name="T17" fmla="*/ 0 h 1105"/>
                    <a:gd name="T18" fmla="*/ 0 w 368"/>
                    <a:gd name="T19" fmla="*/ 0 h 1105"/>
                    <a:gd name="T20" fmla="*/ 0 w 368"/>
                    <a:gd name="T21" fmla="*/ 0 h 1105"/>
                    <a:gd name="T22" fmla="*/ 0 w 368"/>
                    <a:gd name="T23" fmla="*/ 0 h 1105"/>
                    <a:gd name="T24" fmla="*/ 0 w 368"/>
                    <a:gd name="T25" fmla="*/ 0 h 1105"/>
                    <a:gd name="T26" fmla="*/ 0 w 368"/>
                    <a:gd name="T27" fmla="*/ 0 h 1105"/>
                    <a:gd name="T28" fmla="*/ 0 w 368"/>
                    <a:gd name="T29" fmla="*/ 0 h 1105"/>
                    <a:gd name="T30" fmla="*/ 0 w 368"/>
                    <a:gd name="T31" fmla="*/ 0 h 1105"/>
                    <a:gd name="T32" fmla="*/ 0 w 368"/>
                    <a:gd name="T33" fmla="*/ 0 h 1105"/>
                    <a:gd name="T34" fmla="*/ 0 w 368"/>
                    <a:gd name="T35" fmla="*/ 0 h 1105"/>
                    <a:gd name="T36" fmla="*/ 0 w 368"/>
                    <a:gd name="T37" fmla="*/ 0 h 1105"/>
                    <a:gd name="T38" fmla="*/ 0 w 368"/>
                    <a:gd name="T39" fmla="*/ 0 h 1105"/>
                    <a:gd name="T40" fmla="*/ 0 w 368"/>
                    <a:gd name="T41" fmla="*/ 0 h 1105"/>
                    <a:gd name="T42" fmla="*/ 0 w 368"/>
                    <a:gd name="T43" fmla="*/ 0 h 1105"/>
                    <a:gd name="T44" fmla="*/ 0 w 368"/>
                    <a:gd name="T45" fmla="*/ 0 h 1105"/>
                    <a:gd name="T46" fmla="*/ 0 w 368"/>
                    <a:gd name="T47" fmla="*/ 0 h 1105"/>
                    <a:gd name="T48" fmla="*/ 0 w 368"/>
                    <a:gd name="T49" fmla="*/ 0 h 1105"/>
                    <a:gd name="T50" fmla="*/ 0 w 368"/>
                    <a:gd name="T51" fmla="*/ 0 h 1105"/>
                    <a:gd name="T52" fmla="*/ 0 w 368"/>
                    <a:gd name="T53" fmla="*/ 0 h 1105"/>
                    <a:gd name="T54" fmla="*/ 0 w 368"/>
                    <a:gd name="T55" fmla="*/ 0 h 1105"/>
                    <a:gd name="T56" fmla="*/ 0 w 368"/>
                    <a:gd name="T57" fmla="*/ 0 h 1105"/>
                    <a:gd name="T58" fmla="*/ 0 w 368"/>
                    <a:gd name="T59" fmla="*/ 0 h 1105"/>
                    <a:gd name="T60" fmla="*/ 0 w 368"/>
                    <a:gd name="T61" fmla="*/ 0 h 1105"/>
                    <a:gd name="T62" fmla="*/ 0 w 368"/>
                    <a:gd name="T63" fmla="*/ 0 h 11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8"/>
                    <a:gd name="T97" fmla="*/ 0 h 1105"/>
                    <a:gd name="T98" fmla="*/ 368 w 368"/>
                    <a:gd name="T99" fmla="*/ 1105 h 11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8" h="1105">
                      <a:moveTo>
                        <a:pt x="358" y="0"/>
                      </a:moveTo>
                      <a:lnTo>
                        <a:pt x="358" y="4"/>
                      </a:lnTo>
                      <a:lnTo>
                        <a:pt x="357" y="16"/>
                      </a:lnTo>
                      <a:lnTo>
                        <a:pt x="356" y="36"/>
                      </a:lnTo>
                      <a:lnTo>
                        <a:pt x="353" y="60"/>
                      </a:lnTo>
                      <a:lnTo>
                        <a:pt x="348" y="90"/>
                      </a:lnTo>
                      <a:lnTo>
                        <a:pt x="342" y="125"/>
                      </a:lnTo>
                      <a:lnTo>
                        <a:pt x="335" y="164"/>
                      </a:lnTo>
                      <a:lnTo>
                        <a:pt x="324" y="205"/>
                      </a:lnTo>
                      <a:lnTo>
                        <a:pt x="312" y="249"/>
                      </a:lnTo>
                      <a:lnTo>
                        <a:pt x="295" y="295"/>
                      </a:lnTo>
                      <a:lnTo>
                        <a:pt x="277" y="340"/>
                      </a:lnTo>
                      <a:lnTo>
                        <a:pt x="254" y="387"/>
                      </a:lnTo>
                      <a:lnTo>
                        <a:pt x="227" y="432"/>
                      </a:lnTo>
                      <a:lnTo>
                        <a:pt x="196" y="474"/>
                      </a:lnTo>
                      <a:lnTo>
                        <a:pt x="161" y="514"/>
                      </a:lnTo>
                      <a:lnTo>
                        <a:pt x="121" y="552"/>
                      </a:lnTo>
                      <a:lnTo>
                        <a:pt x="76" y="596"/>
                      </a:lnTo>
                      <a:lnTo>
                        <a:pt x="42" y="641"/>
                      </a:lnTo>
                      <a:lnTo>
                        <a:pt x="18" y="687"/>
                      </a:lnTo>
                      <a:lnTo>
                        <a:pt x="5" y="734"/>
                      </a:lnTo>
                      <a:lnTo>
                        <a:pt x="0" y="779"/>
                      </a:lnTo>
                      <a:lnTo>
                        <a:pt x="4" y="824"/>
                      </a:lnTo>
                      <a:lnTo>
                        <a:pt x="14" y="868"/>
                      </a:lnTo>
                      <a:lnTo>
                        <a:pt x="31" y="909"/>
                      </a:lnTo>
                      <a:lnTo>
                        <a:pt x="53" y="948"/>
                      </a:lnTo>
                      <a:lnTo>
                        <a:pt x="79" y="984"/>
                      </a:lnTo>
                      <a:lnTo>
                        <a:pt x="110" y="1016"/>
                      </a:lnTo>
                      <a:lnTo>
                        <a:pt x="143" y="1044"/>
                      </a:lnTo>
                      <a:lnTo>
                        <a:pt x="178" y="1068"/>
                      </a:lnTo>
                      <a:lnTo>
                        <a:pt x="213" y="1086"/>
                      </a:lnTo>
                      <a:lnTo>
                        <a:pt x="250" y="1099"/>
                      </a:lnTo>
                      <a:lnTo>
                        <a:pt x="285" y="1105"/>
                      </a:lnTo>
                      <a:lnTo>
                        <a:pt x="280" y="1103"/>
                      </a:lnTo>
                      <a:lnTo>
                        <a:pt x="269" y="1096"/>
                      </a:lnTo>
                      <a:lnTo>
                        <a:pt x="251" y="1083"/>
                      </a:lnTo>
                      <a:lnTo>
                        <a:pt x="228" y="1065"/>
                      </a:lnTo>
                      <a:lnTo>
                        <a:pt x="202" y="1044"/>
                      </a:lnTo>
                      <a:lnTo>
                        <a:pt x="177" y="1018"/>
                      </a:lnTo>
                      <a:lnTo>
                        <a:pt x="150" y="987"/>
                      </a:lnTo>
                      <a:lnTo>
                        <a:pt x="127" y="953"/>
                      </a:lnTo>
                      <a:lnTo>
                        <a:pt x="106" y="914"/>
                      </a:lnTo>
                      <a:lnTo>
                        <a:pt x="92" y="873"/>
                      </a:lnTo>
                      <a:lnTo>
                        <a:pt x="83" y="826"/>
                      </a:lnTo>
                      <a:lnTo>
                        <a:pt x="84" y="776"/>
                      </a:lnTo>
                      <a:lnTo>
                        <a:pt x="94" y="723"/>
                      </a:lnTo>
                      <a:lnTo>
                        <a:pt x="117" y="667"/>
                      </a:lnTo>
                      <a:lnTo>
                        <a:pt x="152" y="607"/>
                      </a:lnTo>
                      <a:lnTo>
                        <a:pt x="204" y="545"/>
                      </a:lnTo>
                      <a:lnTo>
                        <a:pt x="206" y="542"/>
                      </a:lnTo>
                      <a:lnTo>
                        <a:pt x="212" y="536"/>
                      </a:lnTo>
                      <a:lnTo>
                        <a:pt x="223" y="527"/>
                      </a:lnTo>
                      <a:lnTo>
                        <a:pt x="235" y="512"/>
                      </a:lnTo>
                      <a:lnTo>
                        <a:pt x="251" y="494"/>
                      </a:lnTo>
                      <a:lnTo>
                        <a:pt x="268" y="472"/>
                      </a:lnTo>
                      <a:lnTo>
                        <a:pt x="285" y="444"/>
                      </a:lnTo>
                      <a:lnTo>
                        <a:pt x="302" y="413"/>
                      </a:lnTo>
                      <a:lnTo>
                        <a:pt x="319" y="377"/>
                      </a:lnTo>
                      <a:lnTo>
                        <a:pt x="334" y="337"/>
                      </a:lnTo>
                      <a:lnTo>
                        <a:pt x="347" y="293"/>
                      </a:lnTo>
                      <a:lnTo>
                        <a:pt x="358" y="243"/>
                      </a:lnTo>
                      <a:lnTo>
                        <a:pt x="366" y="189"/>
                      </a:lnTo>
                      <a:lnTo>
                        <a:pt x="368" y="131"/>
                      </a:lnTo>
                      <a:lnTo>
                        <a:pt x="366" y="68"/>
                      </a:lnTo>
                      <a:lnTo>
                        <a:pt x="358" y="0"/>
                      </a:lnTo>
                      <a:close/>
                    </a:path>
                  </a:pathLst>
                </a:custGeom>
                <a:solidFill>
                  <a:srgbClr val="000000"/>
                </a:solidFill>
                <a:ln w="9525">
                  <a:noFill/>
                  <a:round/>
                  <a:headEnd/>
                  <a:tailEnd/>
                </a:ln>
              </p:spPr>
              <p:txBody>
                <a:bodyPr/>
                <a:lstStyle/>
                <a:p>
                  <a:endParaRPr lang="zh-CN" altLang="en-US"/>
                </a:p>
              </p:txBody>
            </p:sp>
            <p:sp>
              <p:nvSpPr>
                <p:cNvPr id="57528" name="Freeform 344"/>
                <p:cNvSpPr>
                  <a:spLocks/>
                </p:cNvSpPr>
                <p:nvPr/>
              </p:nvSpPr>
              <p:spPr bwMode="auto">
                <a:xfrm>
                  <a:off x="4416" y="1056"/>
                  <a:ext cx="104" cy="294"/>
                </a:xfrm>
                <a:custGeom>
                  <a:avLst/>
                  <a:gdLst>
                    <a:gd name="T0" fmla="*/ 0 w 414"/>
                    <a:gd name="T1" fmla="*/ 0 h 1175"/>
                    <a:gd name="T2" fmla="*/ 0 w 414"/>
                    <a:gd name="T3" fmla="*/ 0 h 1175"/>
                    <a:gd name="T4" fmla="*/ 0 w 414"/>
                    <a:gd name="T5" fmla="*/ 0 h 1175"/>
                    <a:gd name="T6" fmla="*/ 0 w 414"/>
                    <a:gd name="T7" fmla="*/ 0 h 1175"/>
                    <a:gd name="T8" fmla="*/ 0 w 414"/>
                    <a:gd name="T9" fmla="*/ 0 h 1175"/>
                    <a:gd name="T10" fmla="*/ 0 w 414"/>
                    <a:gd name="T11" fmla="*/ 0 h 1175"/>
                    <a:gd name="T12" fmla="*/ 0 w 414"/>
                    <a:gd name="T13" fmla="*/ 0 h 1175"/>
                    <a:gd name="T14" fmla="*/ 0 w 414"/>
                    <a:gd name="T15" fmla="*/ 0 h 1175"/>
                    <a:gd name="T16" fmla="*/ 0 w 414"/>
                    <a:gd name="T17" fmla="*/ 0 h 1175"/>
                    <a:gd name="T18" fmla="*/ 0 w 414"/>
                    <a:gd name="T19" fmla="*/ 0 h 1175"/>
                    <a:gd name="T20" fmla="*/ 0 w 414"/>
                    <a:gd name="T21" fmla="*/ 0 h 1175"/>
                    <a:gd name="T22" fmla="*/ 0 w 414"/>
                    <a:gd name="T23" fmla="*/ 0 h 1175"/>
                    <a:gd name="T24" fmla="*/ 0 w 414"/>
                    <a:gd name="T25" fmla="*/ 0 h 1175"/>
                    <a:gd name="T26" fmla="*/ 0 w 414"/>
                    <a:gd name="T27" fmla="*/ 0 h 1175"/>
                    <a:gd name="T28" fmla="*/ 0 w 414"/>
                    <a:gd name="T29" fmla="*/ 0 h 1175"/>
                    <a:gd name="T30" fmla="*/ 0 w 414"/>
                    <a:gd name="T31" fmla="*/ 0 h 1175"/>
                    <a:gd name="T32" fmla="*/ 0 w 414"/>
                    <a:gd name="T33" fmla="*/ 0 h 1175"/>
                    <a:gd name="T34" fmla="*/ 0 w 414"/>
                    <a:gd name="T35" fmla="*/ 0 h 1175"/>
                    <a:gd name="T36" fmla="*/ 0 w 414"/>
                    <a:gd name="T37" fmla="*/ 0 h 1175"/>
                    <a:gd name="T38" fmla="*/ 0 w 414"/>
                    <a:gd name="T39" fmla="*/ 0 h 1175"/>
                    <a:gd name="T40" fmla="*/ 0 w 414"/>
                    <a:gd name="T41" fmla="*/ 0 h 1175"/>
                    <a:gd name="T42" fmla="*/ 0 w 414"/>
                    <a:gd name="T43" fmla="*/ 0 h 1175"/>
                    <a:gd name="T44" fmla="*/ 0 w 414"/>
                    <a:gd name="T45" fmla="*/ 0 h 1175"/>
                    <a:gd name="T46" fmla="*/ 0 w 414"/>
                    <a:gd name="T47" fmla="*/ 0 h 1175"/>
                    <a:gd name="T48" fmla="*/ 0 w 414"/>
                    <a:gd name="T49" fmla="*/ 0 h 1175"/>
                    <a:gd name="T50" fmla="*/ 0 w 414"/>
                    <a:gd name="T51" fmla="*/ 0 h 1175"/>
                    <a:gd name="T52" fmla="*/ 0 w 414"/>
                    <a:gd name="T53" fmla="*/ 0 h 1175"/>
                    <a:gd name="T54" fmla="*/ 0 w 414"/>
                    <a:gd name="T55" fmla="*/ 0 h 1175"/>
                    <a:gd name="T56" fmla="*/ 0 w 414"/>
                    <a:gd name="T57" fmla="*/ 0 h 1175"/>
                    <a:gd name="T58" fmla="*/ 0 w 414"/>
                    <a:gd name="T59" fmla="*/ 0 h 1175"/>
                    <a:gd name="T60" fmla="*/ 0 w 414"/>
                    <a:gd name="T61" fmla="*/ 0 h 1175"/>
                    <a:gd name="T62" fmla="*/ 0 w 414"/>
                    <a:gd name="T63" fmla="*/ 0 h 1175"/>
                    <a:gd name="T64" fmla="*/ 0 w 414"/>
                    <a:gd name="T65" fmla="*/ 0 h 1175"/>
                    <a:gd name="T66" fmla="*/ 0 w 414"/>
                    <a:gd name="T67" fmla="*/ 0 h 1175"/>
                    <a:gd name="T68" fmla="*/ 0 w 414"/>
                    <a:gd name="T69" fmla="*/ 0 h 1175"/>
                    <a:gd name="T70" fmla="*/ 0 w 414"/>
                    <a:gd name="T71" fmla="*/ 0 h 1175"/>
                    <a:gd name="T72" fmla="*/ 0 w 414"/>
                    <a:gd name="T73" fmla="*/ 0 h 1175"/>
                    <a:gd name="T74" fmla="*/ 0 w 414"/>
                    <a:gd name="T75" fmla="*/ 0 h 1175"/>
                    <a:gd name="T76" fmla="*/ 0 w 414"/>
                    <a:gd name="T77" fmla="*/ 0 h 1175"/>
                    <a:gd name="T78" fmla="*/ 0 w 414"/>
                    <a:gd name="T79" fmla="*/ 0 h 1175"/>
                    <a:gd name="T80" fmla="*/ 0 w 414"/>
                    <a:gd name="T81" fmla="*/ 0 h 1175"/>
                    <a:gd name="T82" fmla="*/ 0 w 414"/>
                    <a:gd name="T83" fmla="*/ 0 h 1175"/>
                    <a:gd name="T84" fmla="*/ 0 w 414"/>
                    <a:gd name="T85" fmla="*/ 0 h 1175"/>
                    <a:gd name="T86" fmla="*/ 0 w 414"/>
                    <a:gd name="T87" fmla="*/ 0 h 1175"/>
                    <a:gd name="T88" fmla="*/ 0 w 414"/>
                    <a:gd name="T89" fmla="*/ 0 h 1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4"/>
                    <a:gd name="T136" fmla="*/ 0 h 1175"/>
                    <a:gd name="T137" fmla="*/ 414 w 414"/>
                    <a:gd name="T138" fmla="*/ 1175 h 1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4" h="1175">
                      <a:moveTo>
                        <a:pt x="280" y="10"/>
                      </a:moveTo>
                      <a:lnTo>
                        <a:pt x="283" y="9"/>
                      </a:lnTo>
                      <a:lnTo>
                        <a:pt x="289" y="7"/>
                      </a:lnTo>
                      <a:lnTo>
                        <a:pt x="297" y="3"/>
                      </a:lnTo>
                      <a:lnTo>
                        <a:pt x="307" y="1"/>
                      </a:lnTo>
                      <a:lnTo>
                        <a:pt x="318" y="0"/>
                      </a:lnTo>
                      <a:lnTo>
                        <a:pt x="328" y="1"/>
                      </a:lnTo>
                      <a:lnTo>
                        <a:pt x="336" y="4"/>
                      </a:lnTo>
                      <a:lnTo>
                        <a:pt x="341" y="14"/>
                      </a:lnTo>
                      <a:lnTo>
                        <a:pt x="350" y="37"/>
                      </a:lnTo>
                      <a:lnTo>
                        <a:pt x="366" y="82"/>
                      </a:lnTo>
                      <a:lnTo>
                        <a:pt x="385" y="143"/>
                      </a:lnTo>
                      <a:lnTo>
                        <a:pt x="400" y="215"/>
                      </a:lnTo>
                      <a:lnTo>
                        <a:pt x="407" y="296"/>
                      </a:lnTo>
                      <a:lnTo>
                        <a:pt x="402" y="378"/>
                      </a:lnTo>
                      <a:lnTo>
                        <a:pt x="377" y="460"/>
                      </a:lnTo>
                      <a:lnTo>
                        <a:pt x="329" y="534"/>
                      </a:lnTo>
                      <a:lnTo>
                        <a:pt x="302" y="569"/>
                      </a:lnTo>
                      <a:lnTo>
                        <a:pt x="282" y="600"/>
                      </a:lnTo>
                      <a:lnTo>
                        <a:pt x="269" y="631"/>
                      </a:lnTo>
                      <a:lnTo>
                        <a:pt x="262" y="658"/>
                      </a:lnTo>
                      <a:lnTo>
                        <a:pt x="260" y="683"/>
                      </a:lnTo>
                      <a:lnTo>
                        <a:pt x="262" y="707"/>
                      </a:lnTo>
                      <a:lnTo>
                        <a:pt x="269" y="728"/>
                      </a:lnTo>
                      <a:lnTo>
                        <a:pt x="278" y="748"/>
                      </a:lnTo>
                      <a:lnTo>
                        <a:pt x="290" y="766"/>
                      </a:lnTo>
                      <a:lnTo>
                        <a:pt x="305" y="782"/>
                      </a:lnTo>
                      <a:lnTo>
                        <a:pt x="319" y="795"/>
                      </a:lnTo>
                      <a:lnTo>
                        <a:pt x="334" y="807"/>
                      </a:lnTo>
                      <a:lnTo>
                        <a:pt x="349" y="817"/>
                      </a:lnTo>
                      <a:lnTo>
                        <a:pt x="362" y="827"/>
                      </a:lnTo>
                      <a:lnTo>
                        <a:pt x="374" y="833"/>
                      </a:lnTo>
                      <a:lnTo>
                        <a:pt x="384" y="839"/>
                      </a:lnTo>
                      <a:lnTo>
                        <a:pt x="398" y="855"/>
                      </a:lnTo>
                      <a:lnTo>
                        <a:pt x="409" y="883"/>
                      </a:lnTo>
                      <a:lnTo>
                        <a:pt x="414" y="917"/>
                      </a:lnTo>
                      <a:lnTo>
                        <a:pt x="414" y="956"/>
                      </a:lnTo>
                      <a:lnTo>
                        <a:pt x="405" y="994"/>
                      </a:lnTo>
                      <a:lnTo>
                        <a:pt x="386" y="1030"/>
                      </a:lnTo>
                      <a:lnTo>
                        <a:pt x="357" y="1058"/>
                      </a:lnTo>
                      <a:lnTo>
                        <a:pt x="316" y="1077"/>
                      </a:lnTo>
                      <a:lnTo>
                        <a:pt x="280" y="1090"/>
                      </a:lnTo>
                      <a:lnTo>
                        <a:pt x="267" y="1105"/>
                      </a:lnTo>
                      <a:lnTo>
                        <a:pt x="269" y="1121"/>
                      </a:lnTo>
                      <a:lnTo>
                        <a:pt x="284" y="1136"/>
                      </a:lnTo>
                      <a:lnTo>
                        <a:pt x="305" y="1151"/>
                      </a:lnTo>
                      <a:lnTo>
                        <a:pt x="329" y="1163"/>
                      </a:lnTo>
                      <a:lnTo>
                        <a:pt x="350" y="1172"/>
                      </a:lnTo>
                      <a:lnTo>
                        <a:pt x="363" y="1175"/>
                      </a:lnTo>
                      <a:lnTo>
                        <a:pt x="361" y="1175"/>
                      </a:lnTo>
                      <a:lnTo>
                        <a:pt x="353" y="1174"/>
                      </a:lnTo>
                      <a:lnTo>
                        <a:pt x="341" y="1172"/>
                      </a:lnTo>
                      <a:lnTo>
                        <a:pt x="325" y="1169"/>
                      </a:lnTo>
                      <a:lnTo>
                        <a:pt x="307" y="1164"/>
                      </a:lnTo>
                      <a:lnTo>
                        <a:pt x="285" y="1158"/>
                      </a:lnTo>
                      <a:lnTo>
                        <a:pt x="262" y="1151"/>
                      </a:lnTo>
                      <a:lnTo>
                        <a:pt x="237" y="1140"/>
                      </a:lnTo>
                      <a:lnTo>
                        <a:pt x="211" y="1128"/>
                      </a:lnTo>
                      <a:lnTo>
                        <a:pt x="183" y="1113"/>
                      </a:lnTo>
                      <a:lnTo>
                        <a:pt x="156" y="1095"/>
                      </a:lnTo>
                      <a:lnTo>
                        <a:pt x="129" y="1074"/>
                      </a:lnTo>
                      <a:lnTo>
                        <a:pt x="105" y="1051"/>
                      </a:lnTo>
                      <a:lnTo>
                        <a:pt x="81" y="1023"/>
                      </a:lnTo>
                      <a:lnTo>
                        <a:pt x="59" y="993"/>
                      </a:lnTo>
                      <a:lnTo>
                        <a:pt x="39" y="957"/>
                      </a:lnTo>
                      <a:lnTo>
                        <a:pt x="12" y="888"/>
                      </a:lnTo>
                      <a:lnTo>
                        <a:pt x="0" y="828"/>
                      </a:lnTo>
                      <a:lnTo>
                        <a:pt x="2" y="776"/>
                      </a:lnTo>
                      <a:lnTo>
                        <a:pt x="12" y="731"/>
                      </a:lnTo>
                      <a:lnTo>
                        <a:pt x="30" y="693"/>
                      </a:lnTo>
                      <a:lnTo>
                        <a:pt x="53" y="661"/>
                      </a:lnTo>
                      <a:lnTo>
                        <a:pt x="76" y="636"/>
                      </a:lnTo>
                      <a:lnTo>
                        <a:pt x="99" y="615"/>
                      </a:lnTo>
                      <a:lnTo>
                        <a:pt x="110" y="605"/>
                      </a:lnTo>
                      <a:lnTo>
                        <a:pt x="123" y="594"/>
                      </a:lnTo>
                      <a:lnTo>
                        <a:pt x="138" y="581"/>
                      </a:lnTo>
                      <a:lnTo>
                        <a:pt x="154" y="566"/>
                      </a:lnTo>
                      <a:lnTo>
                        <a:pt x="170" y="548"/>
                      </a:lnTo>
                      <a:lnTo>
                        <a:pt x="187" y="527"/>
                      </a:lnTo>
                      <a:lnTo>
                        <a:pt x="202" y="503"/>
                      </a:lnTo>
                      <a:lnTo>
                        <a:pt x="218" y="475"/>
                      </a:lnTo>
                      <a:lnTo>
                        <a:pt x="234" y="443"/>
                      </a:lnTo>
                      <a:lnTo>
                        <a:pt x="247" y="407"/>
                      </a:lnTo>
                      <a:lnTo>
                        <a:pt x="261" y="365"/>
                      </a:lnTo>
                      <a:lnTo>
                        <a:pt x="271" y="319"/>
                      </a:lnTo>
                      <a:lnTo>
                        <a:pt x="280" y="268"/>
                      </a:lnTo>
                      <a:lnTo>
                        <a:pt x="285" y="209"/>
                      </a:lnTo>
                      <a:lnTo>
                        <a:pt x="289" y="145"/>
                      </a:lnTo>
                      <a:lnTo>
                        <a:pt x="289" y="74"/>
                      </a:lnTo>
                      <a:lnTo>
                        <a:pt x="280" y="10"/>
                      </a:lnTo>
                      <a:close/>
                    </a:path>
                  </a:pathLst>
                </a:custGeom>
                <a:solidFill>
                  <a:srgbClr val="6699FF">
                    <a:alpha val="50195"/>
                  </a:srgbClr>
                </a:solidFill>
                <a:ln w="9525">
                  <a:noFill/>
                  <a:round/>
                  <a:headEnd/>
                  <a:tailEnd/>
                </a:ln>
              </p:spPr>
              <p:txBody>
                <a:bodyPr/>
                <a:lstStyle/>
                <a:p>
                  <a:endParaRPr lang="zh-CN" altLang="en-US"/>
                </a:p>
              </p:txBody>
            </p:sp>
            <p:sp>
              <p:nvSpPr>
                <p:cNvPr id="57529" name="Freeform 345"/>
                <p:cNvSpPr>
                  <a:spLocks/>
                </p:cNvSpPr>
                <p:nvPr/>
              </p:nvSpPr>
              <p:spPr bwMode="auto">
                <a:xfrm>
                  <a:off x="4433" y="1198"/>
                  <a:ext cx="41" cy="98"/>
                </a:xfrm>
                <a:custGeom>
                  <a:avLst/>
                  <a:gdLst>
                    <a:gd name="T0" fmla="*/ 0 w 163"/>
                    <a:gd name="T1" fmla="*/ 0 h 390"/>
                    <a:gd name="T2" fmla="*/ 0 w 163"/>
                    <a:gd name="T3" fmla="*/ 0 h 390"/>
                    <a:gd name="T4" fmla="*/ 0 w 163"/>
                    <a:gd name="T5" fmla="*/ 0 h 390"/>
                    <a:gd name="T6" fmla="*/ 0 w 163"/>
                    <a:gd name="T7" fmla="*/ 0 h 390"/>
                    <a:gd name="T8" fmla="*/ 0 w 163"/>
                    <a:gd name="T9" fmla="*/ 0 h 390"/>
                    <a:gd name="T10" fmla="*/ 0 w 163"/>
                    <a:gd name="T11" fmla="*/ 0 h 390"/>
                    <a:gd name="T12" fmla="*/ 0 w 163"/>
                    <a:gd name="T13" fmla="*/ 0 h 390"/>
                    <a:gd name="T14" fmla="*/ 0 w 163"/>
                    <a:gd name="T15" fmla="*/ 0 h 390"/>
                    <a:gd name="T16" fmla="*/ 0 w 163"/>
                    <a:gd name="T17" fmla="*/ 0 h 390"/>
                    <a:gd name="T18" fmla="*/ 0 w 163"/>
                    <a:gd name="T19" fmla="*/ 0 h 390"/>
                    <a:gd name="T20" fmla="*/ 0 w 163"/>
                    <a:gd name="T21" fmla="*/ 0 h 390"/>
                    <a:gd name="T22" fmla="*/ 0 w 163"/>
                    <a:gd name="T23" fmla="*/ 0 h 390"/>
                    <a:gd name="T24" fmla="*/ 0 w 163"/>
                    <a:gd name="T25" fmla="*/ 0 h 390"/>
                    <a:gd name="T26" fmla="*/ 0 w 163"/>
                    <a:gd name="T27" fmla="*/ 0 h 390"/>
                    <a:gd name="T28" fmla="*/ 0 w 163"/>
                    <a:gd name="T29" fmla="*/ 0 h 390"/>
                    <a:gd name="T30" fmla="*/ 0 w 163"/>
                    <a:gd name="T31" fmla="*/ 0 h 390"/>
                    <a:gd name="T32" fmla="*/ 0 w 163"/>
                    <a:gd name="T33" fmla="*/ 0 h 390"/>
                    <a:gd name="T34" fmla="*/ 0 w 163"/>
                    <a:gd name="T35" fmla="*/ 0 h 390"/>
                    <a:gd name="T36" fmla="*/ 0 w 163"/>
                    <a:gd name="T37" fmla="*/ 0 h 390"/>
                    <a:gd name="T38" fmla="*/ 0 w 163"/>
                    <a:gd name="T39" fmla="*/ 0 h 390"/>
                    <a:gd name="T40" fmla="*/ 0 w 163"/>
                    <a:gd name="T41" fmla="*/ 0 h 390"/>
                    <a:gd name="T42" fmla="*/ 0 w 163"/>
                    <a:gd name="T43" fmla="*/ 0 h 390"/>
                    <a:gd name="T44" fmla="*/ 0 w 163"/>
                    <a:gd name="T45" fmla="*/ 0 h 390"/>
                    <a:gd name="T46" fmla="*/ 0 w 163"/>
                    <a:gd name="T47" fmla="*/ 0 h 390"/>
                    <a:gd name="T48" fmla="*/ 0 w 163"/>
                    <a:gd name="T49" fmla="*/ 0 h 390"/>
                    <a:gd name="T50" fmla="*/ 0 w 163"/>
                    <a:gd name="T51" fmla="*/ 0 h 390"/>
                    <a:gd name="T52" fmla="*/ 0 w 163"/>
                    <a:gd name="T53" fmla="*/ 0 h 390"/>
                    <a:gd name="T54" fmla="*/ 0 w 163"/>
                    <a:gd name="T55" fmla="*/ 0 h 390"/>
                    <a:gd name="T56" fmla="*/ 0 w 163"/>
                    <a:gd name="T57" fmla="*/ 0 h 390"/>
                    <a:gd name="T58" fmla="*/ 0 w 163"/>
                    <a:gd name="T59" fmla="*/ 0 h 390"/>
                    <a:gd name="T60" fmla="*/ 0 w 163"/>
                    <a:gd name="T61" fmla="*/ 0 h 390"/>
                    <a:gd name="T62" fmla="*/ 0 w 163"/>
                    <a:gd name="T63" fmla="*/ 0 h 390"/>
                    <a:gd name="T64" fmla="*/ 0 w 163"/>
                    <a:gd name="T65" fmla="*/ 0 h 390"/>
                    <a:gd name="T66" fmla="*/ 0 w 163"/>
                    <a:gd name="T67" fmla="*/ 0 h 390"/>
                    <a:gd name="T68" fmla="*/ 0 w 163"/>
                    <a:gd name="T69" fmla="*/ 0 h 390"/>
                    <a:gd name="T70" fmla="*/ 0 w 163"/>
                    <a:gd name="T71" fmla="*/ 0 h 390"/>
                    <a:gd name="T72" fmla="*/ 0 w 163"/>
                    <a:gd name="T73" fmla="*/ 0 h 3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
                    <a:gd name="T112" fmla="*/ 0 h 390"/>
                    <a:gd name="T113" fmla="*/ 163 w 163"/>
                    <a:gd name="T114" fmla="*/ 390 h 3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 h="390">
                      <a:moveTo>
                        <a:pt x="145" y="8"/>
                      </a:moveTo>
                      <a:lnTo>
                        <a:pt x="143" y="10"/>
                      </a:lnTo>
                      <a:lnTo>
                        <a:pt x="135" y="15"/>
                      </a:lnTo>
                      <a:lnTo>
                        <a:pt x="123" y="25"/>
                      </a:lnTo>
                      <a:lnTo>
                        <a:pt x="110" y="37"/>
                      </a:lnTo>
                      <a:lnTo>
                        <a:pt x="94" y="53"/>
                      </a:lnTo>
                      <a:lnTo>
                        <a:pt x="76" y="71"/>
                      </a:lnTo>
                      <a:lnTo>
                        <a:pt x="59" y="93"/>
                      </a:lnTo>
                      <a:lnTo>
                        <a:pt x="41" y="116"/>
                      </a:lnTo>
                      <a:lnTo>
                        <a:pt x="27" y="143"/>
                      </a:lnTo>
                      <a:lnTo>
                        <a:pt x="13" y="171"/>
                      </a:lnTo>
                      <a:lnTo>
                        <a:pt x="5" y="201"/>
                      </a:lnTo>
                      <a:lnTo>
                        <a:pt x="0" y="233"/>
                      </a:lnTo>
                      <a:lnTo>
                        <a:pt x="0" y="267"/>
                      </a:lnTo>
                      <a:lnTo>
                        <a:pt x="7" y="303"/>
                      </a:lnTo>
                      <a:lnTo>
                        <a:pt x="21" y="338"/>
                      </a:lnTo>
                      <a:lnTo>
                        <a:pt x="43" y="376"/>
                      </a:lnTo>
                      <a:lnTo>
                        <a:pt x="48" y="382"/>
                      </a:lnTo>
                      <a:lnTo>
                        <a:pt x="57" y="390"/>
                      </a:lnTo>
                      <a:lnTo>
                        <a:pt x="67" y="387"/>
                      </a:lnTo>
                      <a:lnTo>
                        <a:pt x="71" y="355"/>
                      </a:lnTo>
                      <a:lnTo>
                        <a:pt x="71" y="327"/>
                      </a:lnTo>
                      <a:lnTo>
                        <a:pt x="73" y="295"/>
                      </a:lnTo>
                      <a:lnTo>
                        <a:pt x="77" y="261"/>
                      </a:lnTo>
                      <a:lnTo>
                        <a:pt x="82" y="227"/>
                      </a:lnTo>
                      <a:lnTo>
                        <a:pt x="88" y="193"/>
                      </a:lnTo>
                      <a:lnTo>
                        <a:pt x="96" y="162"/>
                      </a:lnTo>
                      <a:lnTo>
                        <a:pt x="105" y="136"/>
                      </a:lnTo>
                      <a:lnTo>
                        <a:pt x="115" y="114"/>
                      </a:lnTo>
                      <a:lnTo>
                        <a:pt x="127" y="92"/>
                      </a:lnTo>
                      <a:lnTo>
                        <a:pt x="139" y="69"/>
                      </a:lnTo>
                      <a:lnTo>
                        <a:pt x="150" y="47"/>
                      </a:lnTo>
                      <a:lnTo>
                        <a:pt x="158" y="27"/>
                      </a:lnTo>
                      <a:lnTo>
                        <a:pt x="163" y="13"/>
                      </a:lnTo>
                      <a:lnTo>
                        <a:pt x="163" y="3"/>
                      </a:lnTo>
                      <a:lnTo>
                        <a:pt x="157" y="0"/>
                      </a:lnTo>
                      <a:lnTo>
                        <a:pt x="145" y="8"/>
                      </a:lnTo>
                      <a:close/>
                    </a:path>
                  </a:pathLst>
                </a:custGeom>
                <a:solidFill>
                  <a:srgbClr val="FFFFFF"/>
                </a:solidFill>
                <a:ln w="9525">
                  <a:noFill/>
                  <a:round/>
                  <a:headEnd/>
                  <a:tailEnd/>
                </a:ln>
              </p:spPr>
              <p:txBody>
                <a:bodyPr/>
                <a:lstStyle/>
                <a:p>
                  <a:endParaRPr lang="zh-CN" altLang="en-US"/>
                </a:p>
              </p:txBody>
            </p:sp>
          </p:grpSp>
          <p:grpSp>
            <p:nvGrpSpPr>
              <p:cNvPr id="57504" name="Group 346"/>
              <p:cNvGrpSpPr>
                <a:grpSpLocks/>
              </p:cNvGrpSpPr>
              <p:nvPr/>
            </p:nvGrpSpPr>
            <p:grpSpPr bwMode="auto">
              <a:xfrm rot="-9560512">
                <a:off x="3159" y="1774"/>
                <a:ext cx="144" cy="288"/>
                <a:chOff x="4391" y="1049"/>
                <a:chExt cx="245" cy="305"/>
              </a:xfrm>
            </p:grpSpPr>
            <p:sp>
              <p:nvSpPr>
                <p:cNvPr id="57514" name="Freeform 347"/>
                <p:cNvSpPr>
                  <a:spLocks/>
                </p:cNvSpPr>
                <p:nvPr/>
              </p:nvSpPr>
              <p:spPr bwMode="auto">
                <a:xfrm>
                  <a:off x="4402" y="1049"/>
                  <a:ext cx="223" cy="305"/>
                </a:xfrm>
                <a:custGeom>
                  <a:avLst/>
                  <a:gdLst>
                    <a:gd name="T0" fmla="*/ 0 w 893"/>
                    <a:gd name="T1" fmla="*/ 0 h 1221"/>
                    <a:gd name="T2" fmla="*/ 0 w 893"/>
                    <a:gd name="T3" fmla="*/ 0 h 1221"/>
                    <a:gd name="T4" fmla="*/ 0 w 893"/>
                    <a:gd name="T5" fmla="*/ 0 h 1221"/>
                    <a:gd name="T6" fmla="*/ 0 w 893"/>
                    <a:gd name="T7" fmla="*/ 0 h 1221"/>
                    <a:gd name="T8" fmla="*/ 0 w 893"/>
                    <a:gd name="T9" fmla="*/ 0 h 1221"/>
                    <a:gd name="T10" fmla="*/ 0 w 893"/>
                    <a:gd name="T11" fmla="*/ 0 h 1221"/>
                    <a:gd name="T12" fmla="*/ 0 w 893"/>
                    <a:gd name="T13" fmla="*/ 0 h 1221"/>
                    <a:gd name="T14" fmla="*/ 0 w 893"/>
                    <a:gd name="T15" fmla="*/ 0 h 1221"/>
                    <a:gd name="T16" fmla="*/ 0 w 893"/>
                    <a:gd name="T17" fmla="*/ 0 h 1221"/>
                    <a:gd name="T18" fmla="*/ 0 w 893"/>
                    <a:gd name="T19" fmla="*/ 0 h 1221"/>
                    <a:gd name="T20" fmla="*/ 0 w 893"/>
                    <a:gd name="T21" fmla="*/ 0 h 1221"/>
                    <a:gd name="T22" fmla="*/ 0 w 893"/>
                    <a:gd name="T23" fmla="*/ 0 h 1221"/>
                    <a:gd name="T24" fmla="*/ 0 w 893"/>
                    <a:gd name="T25" fmla="*/ 0 h 1221"/>
                    <a:gd name="T26" fmla="*/ 0 w 893"/>
                    <a:gd name="T27" fmla="*/ 0 h 1221"/>
                    <a:gd name="T28" fmla="*/ 0 w 893"/>
                    <a:gd name="T29" fmla="*/ 0 h 1221"/>
                    <a:gd name="T30" fmla="*/ 0 w 893"/>
                    <a:gd name="T31" fmla="*/ 0 h 1221"/>
                    <a:gd name="T32" fmla="*/ 0 w 893"/>
                    <a:gd name="T33" fmla="*/ 0 h 1221"/>
                    <a:gd name="T34" fmla="*/ 0 w 893"/>
                    <a:gd name="T35" fmla="*/ 0 h 1221"/>
                    <a:gd name="T36" fmla="*/ 0 w 893"/>
                    <a:gd name="T37" fmla="*/ 0 h 1221"/>
                    <a:gd name="T38" fmla="*/ 0 w 893"/>
                    <a:gd name="T39" fmla="*/ 0 h 1221"/>
                    <a:gd name="T40" fmla="*/ 0 w 893"/>
                    <a:gd name="T41" fmla="*/ 0 h 1221"/>
                    <a:gd name="T42" fmla="*/ 0 w 893"/>
                    <a:gd name="T43" fmla="*/ 0 h 1221"/>
                    <a:gd name="T44" fmla="*/ 0 w 893"/>
                    <a:gd name="T45" fmla="*/ 0 h 1221"/>
                    <a:gd name="T46" fmla="*/ 0 w 893"/>
                    <a:gd name="T47" fmla="*/ 0 h 1221"/>
                    <a:gd name="T48" fmla="*/ 0 w 893"/>
                    <a:gd name="T49" fmla="*/ 0 h 1221"/>
                    <a:gd name="T50" fmla="*/ 0 w 893"/>
                    <a:gd name="T51" fmla="*/ 0 h 1221"/>
                    <a:gd name="T52" fmla="*/ 0 w 893"/>
                    <a:gd name="T53" fmla="*/ 0 h 1221"/>
                    <a:gd name="T54" fmla="*/ 0 w 893"/>
                    <a:gd name="T55" fmla="*/ 0 h 1221"/>
                    <a:gd name="T56" fmla="*/ 0 w 893"/>
                    <a:gd name="T57" fmla="*/ 0 h 1221"/>
                    <a:gd name="T58" fmla="*/ 0 w 893"/>
                    <a:gd name="T59" fmla="*/ 0 h 1221"/>
                    <a:gd name="T60" fmla="*/ 0 w 893"/>
                    <a:gd name="T61" fmla="*/ 0 h 1221"/>
                    <a:gd name="T62" fmla="*/ 0 w 893"/>
                    <a:gd name="T63" fmla="*/ 0 h 1221"/>
                    <a:gd name="T64" fmla="*/ 0 w 893"/>
                    <a:gd name="T65" fmla="*/ 0 h 1221"/>
                    <a:gd name="T66" fmla="*/ 0 w 893"/>
                    <a:gd name="T67" fmla="*/ 0 h 1221"/>
                    <a:gd name="T68" fmla="*/ 0 w 893"/>
                    <a:gd name="T69" fmla="*/ 0 h 1221"/>
                    <a:gd name="T70" fmla="*/ 0 w 893"/>
                    <a:gd name="T71" fmla="*/ 0 h 1221"/>
                    <a:gd name="T72" fmla="*/ 0 w 893"/>
                    <a:gd name="T73" fmla="*/ 0 h 1221"/>
                    <a:gd name="T74" fmla="*/ 0 w 893"/>
                    <a:gd name="T75" fmla="*/ 0 h 1221"/>
                    <a:gd name="T76" fmla="*/ 0 w 893"/>
                    <a:gd name="T77" fmla="*/ 0 h 1221"/>
                    <a:gd name="T78" fmla="*/ 0 w 893"/>
                    <a:gd name="T79" fmla="*/ 0 h 1221"/>
                    <a:gd name="T80" fmla="*/ 0 w 893"/>
                    <a:gd name="T81" fmla="*/ 0 h 1221"/>
                    <a:gd name="T82" fmla="*/ 0 w 893"/>
                    <a:gd name="T83" fmla="*/ 0 h 1221"/>
                    <a:gd name="T84" fmla="*/ 0 w 893"/>
                    <a:gd name="T85" fmla="*/ 0 h 1221"/>
                    <a:gd name="T86" fmla="*/ 0 w 893"/>
                    <a:gd name="T87" fmla="*/ 0 h 1221"/>
                    <a:gd name="T88" fmla="*/ 0 w 893"/>
                    <a:gd name="T89" fmla="*/ 0 h 1221"/>
                    <a:gd name="T90" fmla="*/ 0 w 893"/>
                    <a:gd name="T91" fmla="*/ 0 h 1221"/>
                    <a:gd name="T92" fmla="*/ 0 w 893"/>
                    <a:gd name="T93" fmla="*/ 0 h 1221"/>
                    <a:gd name="T94" fmla="*/ 0 w 893"/>
                    <a:gd name="T95" fmla="*/ 0 h 1221"/>
                    <a:gd name="T96" fmla="*/ 0 w 893"/>
                    <a:gd name="T97" fmla="*/ 0 h 12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93"/>
                    <a:gd name="T148" fmla="*/ 0 h 1221"/>
                    <a:gd name="T149" fmla="*/ 893 w 893"/>
                    <a:gd name="T150" fmla="*/ 1221 h 12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93" h="1221">
                      <a:moveTo>
                        <a:pt x="468" y="1221"/>
                      </a:moveTo>
                      <a:lnTo>
                        <a:pt x="465" y="1221"/>
                      </a:lnTo>
                      <a:lnTo>
                        <a:pt x="457" y="1221"/>
                      </a:lnTo>
                      <a:lnTo>
                        <a:pt x="444" y="1220"/>
                      </a:lnTo>
                      <a:lnTo>
                        <a:pt x="425" y="1217"/>
                      </a:lnTo>
                      <a:lnTo>
                        <a:pt x="405" y="1215"/>
                      </a:lnTo>
                      <a:lnTo>
                        <a:pt x="379" y="1211"/>
                      </a:lnTo>
                      <a:lnTo>
                        <a:pt x="352" y="1205"/>
                      </a:lnTo>
                      <a:lnTo>
                        <a:pt x="323" y="1197"/>
                      </a:lnTo>
                      <a:lnTo>
                        <a:pt x="293" y="1187"/>
                      </a:lnTo>
                      <a:lnTo>
                        <a:pt x="261" y="1175"/>
                      </a:lnTo>
                      <a:lnTo>
                        <a:pt x="228" y="1160"/>
                      </a:lnTo>
                      <a:lnTo>
                        <a:pt x="196" y="1142"/>
                      </a:lnTo>
                      <a:lnTo>
                        <a:pt x="166" y="1121"/>
                      </a:lnTo>
                      <a:lnTo>
                        <a:pt x="135" y="1097"/>
                      </a:lnTo>
                      <a:lnTo>
                        <a:pt x="109" y="1069"/>
                      </a:lnTo>
                      <a:lnTo>
                        <a:pt x="83" y="1037"/>
                      </a:lnTo>
                      <a:lnTo>
                        <a:pt x="78" y="1032"/>
                      </a:lnTo>
                      <a:lnTo>
                        <a:pt x="67" y="1018"/>
                      </a:lnTo>
                      <a:lnTo>
                        <a:pt x="51" y="996"/>
                      </a:lnTo>
                      <a:lnTo>
                        <a:pt x="33" y="966"/>
                      </a:lnTo>
                      <a:lnTo>
                        <a:pt x="17" y="932"/>
                      </a:lnTo>
                      <a:lnTo>
                        <a:pt x="5" y="894"/>
                      </a:lnTo>
                      <a:lnTo>
                        <a:pt x="0" y="853"/>
                      </a:lnTo>
                      <a:lnTo>
                        <a:pt x="5" y="812"/>
                      </a:lnTo>
                      <a:lnTo>
                        <a:pt x="20" y="769"/>
                      </a:lnTo>
                      <a:lnTo>
                        <a:pt x="42" y="726"/>
                      </a:lnTo>
                      <a:lnTo>
                        <a:pt x="67" y="685"/>
                      </a:lnTo>
                      <a:lnTo>
                        <a:pt x="95" y="646"/>
                      </a:lnTo>
                      <a:lnTo>
                        <a:pt x="123" y="612"/>
                      </a:lnTo>
                      <a:lnTo>
                        <a:pt x="149" y="584"/>
                      </a:lnTo>
                      <a:lnTo>
                        <a:pt x="168" y="563"/>
                      </a:lnTo>
                      <a:lnTo>
                        <a:pt x="181" y="552"/>
                      </a:lnTo>
                      <a:lnTo>
                        <a:pt x="191" y="539"/>
                      </a:lnTo>
                      <a:lnTo>
                        <a:pt x="207" y="512"/>
                      </a:lnTo>
                      <a:lnTo>
                        <a:pt x="228" y="474"/>
                      </a:lnTo>
                      <a:lnTo>
                        <a:pt x="250" y="430"/>
                      </a:lnTo>
                      <a:lnTo>
                        <a:pt x="271" y="383"/>
                      </a:lnTo>
                      <a:lnTo>
                        <a:pt x="288" y="334"/>
                      </a:lnTo>
                      <a:lnTo>
                        <a:pt x="301" y="289"/>
                      </a:lnTo>
                      <a:lnTo>
                        <a:pt x="307" y="249"/>
                      </a:lnTo>
                      <a:lnTo>
                        <a:pt x="310" y="169"/>
                      </a:lnTo>
                      <a:lnTo>
                        <a:pt x="310" y="89"/>
                      </a:lnTo>
                      <a:lnTo>
                        <a:pt x="308" y="26"/>
                      </a:lnTo>
                      <a:lnTo>
                        <a:pt x="307" y="0"/>
                      </a:lnTo>
                      <a:lnTo>
                        <a:pt x="478" y="3"/>
                      </a:lnTo>
                      <a:lnTo>
                        <a:pt x="480" y="24"/>
                      </a:lnTo>
                      <a:lnTo>
                        <a:pt x="486" y="76"/>
                      </a:lnTo>
                      <a:lnTo>
                        <a:pt x="497" y="135"/>
                      </a:lnTo>
                      <a:lnTo>
                        <a:pt x="513" y="182"/>
                      </a:lnTo>
                      <a:lnTo>
                        <a:pt x="514" y="184"/>
                      </a:lnTo>
                      <a:lnTo>
                        <a:pt x="517" y="193"/>
                      </a:lnTo>
                      <a:lnTo>
                        <a:pt x="521" y="206"/>
                      </a:lnTo>
                      <a:lnTo>
                        <a:pt x="529" y="223"/>
                      </a:lnTo>
                      <a:lnTo>
                        <a:pt x="537" y="243"/>
                      </a:lnTo>
                      <a:lnTo>
                        <a:pt x="548" y="266"/>
                      </a:lnTo>
                      <a:lnTo>
                        <a:pt x="562" y="291"/>
                      </a:lnTo>
                      <a:lnTo>
                        <a:pt x="576" y="318"/>
                      </a:lnTo>
                      <a:lnTo>
                        <a:pt x="592" y="345"/>
                      </a:lnTo>
                      <a:lnTo>
                        <a:pt x="610" y="373"/>
                      </a:lnTo>
                      <a:lnTo>
                        <a:pt x="630" y="400"/>
                      </a:lnTo>
                      <a:lnTo>
                        <a:pt x="652" y="425"/>
                      </a:lnTo>
                      <a:lnTo>
                        <a:pt x="676" y="450"/>
                      </a:lnTo>
                      <a:lnTo>
                        <a:pt x="700" y="472"/>
                      </a:lnTo>
                      <a:lnTo>
                        <a:pt x="727" y="491"/>
                      </a:lnTo>
                      <a:lnTo>
                        <a:pt x="756" y="506"/>
                      </a:lnTo>
                      <a:lnTo>
                        <a:pt x="760" y="508"/>
                      </a:lnTo>
                      <a:lnTo>
                        <a:pt x="770" y="514"/>
                      </a:lnTo>
                      <a:lnTo>
                        <a:pt x="783" y="525"/>
                      </a:lnTo>
                      <a:lnTo>
                        <a:pt x="800" y="542"/>
                      </a:lnTo>
                      <a:lnTo>
                        <a:pt x="819" y="564"/>
                      </a:lnTo>
                      <a:lnTo>
                        <a:pt x="836" y="591"/>
                      </a:lnTo>
                      <a:lnTo>
                        <a:pt x="851" y="625"/>
                      </a:lnTo>
                      <a:lnTo>
                        <a:pt x="864" y="665"/>
                      </a:lnTo>
                      <a:lnTo>
                        <a:pt x="866" y="671"/>
                      </a:lnTo>
                      <a:lnTo>
                        <a:pt x="873" y="691"/>
                      </a:lnTo>
                      <a:lnTo>
                        <a:pt x="882" y="721"/>
                      </a:lnTo>
                      <a:lnTo>
                        <a:pt x="889" y="760"/>
                      </a:lnTo>
                      <a:lnTo>
                        <a:pt x="893" y="808"/>
                      </a:lnTo>
                      <a:lnTo>
                        <a:pt x="892" y="863"/>
                      </a:lnTo>
                      <a:lnTo>
                        <a:pt x="882" y="924"/>
                      </a:lnTo>
                      <a:lnTo>
                        <a:pt x="861" y="988"/>
                      </a:lnTo>
                      <a:lnTo>
                        <a:pt x="860" y="991"/>
                      </a:lnTo>
                      <a:lnTo>
                        <a:pt x="859" y="996"/>
                      </a:lnTo>
                      <a:lnTo>
                        <a:pt x="855" y="1005"/>
                      </a:lnTo>
                      <a:lnTo>
                        <a:pt x="848" y="1018"/>
                      </a:lnTo>
                      <a:lnTo>
                        <a:pt x="839" y="1031"/>
                      </a:lnTo>
                      <a:lnTo>
                        <a:pt x="828" y="1048"/>
                      </a:lnTo>
                      <a:lnTo>
                        <a:pt x="813" y="1065"/>
                      </a:lnTo>
                      <a:lnTo>
                        <a:pt x="794" y="1085"/>
                      </a:lnTo>
                      <a:lnTo>
                        <a:pt x="771" y="1104"/>
                      </a:lnTo>
                      <a:lnTo>
                        <a:pt x="744" y="1124"/>
                      </a:lnTo>
                      <a:lnTo>
                        <a:pt x="713" y="1143"/>
                      </a:lnTo>
                      <a:lnTo>
                        <a:pt x="675" y="1163"/>
                      </a:lnTo>
                      <a:lnTo>
                        <a:pt x="632" y="1180"/>
                      </a:lnTo>
                      <a:lnTo>
                        <a:pt x="584" y="1195"/>
                      </a:lnTo>
                      <a:lnTo>
                        <a:pt x="529" y="1210"/>
                      </a:lnTo>
                      <a:lnTo>
                        <a:pt x="468" y="1221"/>
                      </a:lnTo>
                      <a:close/>
                    </a:path>
                  </a:pathLst>
                </a:custGeom>
                <a:solidFill>
                  <a:srgbClr val="FFFFFF"/>
                </a:solidFill>
                <a:ln w="9525">
                  <a:noFill/>
                  <a:round/>
                  <a:headEnd/>
                  <a:tailEnd/>
                </a:ln>
              </p:spPr>
              <p:txBody>
                <a:bodyPr/>
                <a:lstStyle/>
                <a:p>
                  <a:endParaRPr lang="zh-CN" altLang="en-US"/>
                </a:p>
              </p:txBody>
            </p:sp>
            <p:sp>
              <p:nvSpPr>
                <p:cNvPr id="57515" name="Freeform 348"/>
                <p:cNvSpPr>
                  <a:spLocks/>
                </p:cNvSpPr>
                <p:nvPr/>
              </p:nvSpPr>
              <p:spPr bwMode="auto">
                <a:xfrm>
                  <a:off x="4500" y="1175"/>
                  <a:ext cx="113" cy="175"/>
                </a:xfrm>
                <a:custGeom>
                  <a:avLst/>
                  <a:gdLst>
                    <a:gd name="T0" fmla="*/ 0 w 453"/>
                    <a:gd name="T1" fmla="*/ 0 h 698"/>
                    <a:gd name="T2" fmla="*/ 0 w 453"/>
                    <a:gd name="T3" fmla="*/ 0 h 698"/>
                    <a:gd name="T4" fmla="*/ 0 w 453"/>
                    <a:gd name="T5" fmla="*/ 0 h 698"/>
                    <a:gd name="T6" fmla="*/ 0 w 453"/>
                    <a:gd name="T7" fmla="*/ 0 h 698"/>
                    <a:gd name="T8" fmla="*/ 0 w 453"/>
                    <a:gd name="T9" fmla="*/ 0 h 698"/>
                    <a:gd name="T10" fmla="*/ 0 w 453"/>
                    <a:gd name="T11" fmla="*/ 0 h 698"/>
                    <a:gd name="T12" fmla="*/ 0 w 453"/>
                    <a:gd name="T13" fmla="*/ 0 h 698"/>
                    <a:gd name="T14" fmla="*/ 0 w 453"/>
                    <a:gd name="T15" fmla="*/ 0 h 698"/>
                    <a:gd name="T16" fmla="*/ 0 w 453"/>
                    <a:gd name="T17" fmla="*/ 0 h 698"/>
                    <a:gd name="T18" fmla="*/ 0 w 453"/>
                    <a:gd name="T19" fmla="*/ 0 h 698"/>
                    <a:gd name="T20" fmla="*/ 0 w 453"/>
                    <a:gd name="T21" fmla="*/ 0 h 698"/>
                    <a:gd name="T22" fmla="*/ 0 w 453"/>
                    <a:gd name="T23" fmla="*/ 0 h 698"/>
                    <a:gd name="T24" fmla="*/ 0 w 453"/>
                    <a:gd name="T25" fmla="*/ 0 h 698"/>
                    <a:gd name="T26" fmla="*/ 0 w 453"/>
                    <a:gd name="T27" fmla="*/ 0 h 698"/>
                    <a:gd name="T28" fmla="*/ 0 w 453"/>
                    <a:gd name="T29" fmla="*/ 0 h 698"/>
                    <a:gd name="T30" fmla="*/ 0 w 453"/>
                    <a:gd name="T31" fmla="*/ 0 h 698"/>
                    <a:gd name="T32" fmla="*/ 0 w 453"/>
                    <a:gd name="T33" fmla="*/ 0 h 698"/>
                    <a:gd name="T34" fmla="*/ 0 w 453"/>
                    <a:gd name="T35" fmla="*/ 0 h 698"/>
                    <a:gd name="T36" fmla="*/ 0 w 453"/>
                    <a:gd name="T37" fmla="*/ 0 h 698"/>
                    <a:gd name="T38" fmla="*/ 0 w 453"/>
                    <a:gd name="T39" fmla="*/ 0 h 698"/>
                    <a:gd name="T40" fmla="*/ 0 w 453"/>
                    <a:gd name="T41" fmla="*/ 0 h 698"/>
                    <a:gd name="T42" fmla="*/ 0 w 453"/>
                    <a:gd name="T43" fmla="*/ 0 h 698"/>
                    <a:gd name="T44" fmla="*/ 0 w 453"/>
                    <a:gd name="T45" fmla="*/ 0 h 698"/>
                    <a:gd name="T46" fmla="*/ 0 w 453"/>
                    <a:gd name="T47" fmla="*/ 0 h 698"/>
                    <a:gd name="T48" fmla="*/ 0 w 453"/>
                    <a:gd name="T49" fmla="*/ 0 h 698"/>
                    <a:gd name="T50" fmla="*/ 0 w 453"/>
                    <a:gd name="T51" fmla="*/ 0 h 698"/>
                    <a:gd name="T52" fmla="*/ 0 w 453"/>
                    <a:gd name="T53" fmla="*/ 0 h 698"/>
                    <a:gd name="T54" fmla="*/ 0 w 453"/>
                    <a:gd name="T55" fmla="*/ 0 h 698"/>
                    <a:gd name="T56" fmla="*/ 0 w 453"/>
                    <a:gd name="T57" fmla="*/ 0 h 698"/>
                    <a:gd name="T58" fmla="*/ 0 w 453"/>
                    <a:gd name="T59" fmla="*/ 0 h 698"/>
                    <a:gd name="T60" fmla="*/ 0 w 453"/>
                    <a:gd name="T61" fmla="*/ 0 h 698"/>
                    <a:gd name="T62" fmla="*/ 0 w 453"/>
                    <a:gd name="T63" fmla="*/ 0 h 698"/>
                    <a:gd name="T64" fmla="*/ 0 w 453"/>
                    <a:gd name="T65" fmla="*/ 0 h 698"/>
                    <a:gd name="T66" fmla="*/ 0 w 453"/>
                    <a:gd name="T67" fmla="*/ 0 h 698"/>
                    <a:gd name="T68" fmla="*/ 0 w 453"/>
                    <a:gd name="T69" fmla="*/ 0 h 698"/>
                    <a:gd name="T70" fmla="*/ 0 w 453"/>
                    <a:gd name="T71" fmla="*/ 0 h 698"/>
                    <a:gd name="T72" fmla="*/ 0 w 453"/>
                    <a:gd name="T73" fmla="*/ 0 h 698"/>
                    <a:gd name="T74" fmla="*/ 0 w 453"/>
                    <a:gd name="T75" fmla="*/ 0 h 698"/>
                    <a:gd name="T76" fmla="*/ 0 w 453"/>
                    <a:gd name="T77" fmla="*/ 0 h 698"/>
                    <a:gd name="T78" fmla="*/ 0 w 453"/>
                    <a:gd name="T79" fmla="*/ 0 h 698"/>
                    <a:gd name="T80" fmla="*/ 0 w 453"/>
                    <a:gd name="T81" fmla="*/ 0 h 698"/>
                    <a:gd name="T82" fmla="*/ 0 w 453"/>
                    <a:gd name="T83" fmla="*/ 0 h 698"/>
                    <a:gd name="T84" fmla="*/ 0 w 453"/>
                    <a:gd name="T85" fmla="*/ 0 h 698"/>
                    <a:gd name="T86" fmla="*/ 0 w 453"/>
                    <a:gd name="T87" fmla="*/ 0 h 698"/>
                    <a:gd name="T88" fmla="*/ 0 w 453"/>
                    <a:gd name="T89" fmla="*/ 0 h 698"/>
                    <a:gd name="T90" fmla="*/ 0 w 453"/>
                    <a:gd name="T91" fmla="*/ 0 h 698"/>
                    <a:gd name="T92" fmla="*/ 0 w 453"/>
                    <a:gd name="T93" fmla="*/ 0 h 698"/>
                    <a:gd name="T94" fmla="*/ 0 w 453"/>
                    <a:gd name="T95" fmla="*/ 0 h 698"/>
                    <a:gd name="T96" fmla="*/ 0 w 453"/>
                    <a:gd name="T97" fmla="*/ 0 h 698"/>
                    <a:gd name="T98" fmla="*/ 0 w 453"/>
                    <a:gd name="T99" fmla="*/ 0 h 698"/>
                    <a:gd name="T100" fmla="*/ 0 w 453"/>
                    <a:gd name="T101" fmla="*/ 0 h 698"/>
                    <a:gd name="T102" fmla="*/ 0 w 453"/>
                    <a:gd name="T103" fmla="*/ 0 h 698"/>
                    <a:gd name="T104" fmla="*/ 0 w 453"/>
                    <a:gd name="T105" fmla="*/ 0 h 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3"/>
                    <a:gd name="T160" fmla="*/ 0 h 698"/>
                    <a:gd name="T161" fmla="*/ 453 w 453"/>
                    <a:gd name="T162" fmla="*/ 698 h 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3" h="698">
                      <a:moveTo>
                        <a:pt x="432" y="167"/>
                      </a:moveTo>
                      <a:lnTo>
                        <a:pt x="424" y="141"/>
                      </a:lnTo>
                      <a:lnTo>
                        <a:pt x="412" y="118"/>
                      </a:lnTo>
                      <a:lnTo>
                        <a:pt x="397" y="95"/>
                      </a:lnTo>
                      <a:lnTo>
                        <a:pt x="380" y="74"/>
                      </a:lnTo>
                      <a:lnTo>
                        <a:pt x="360" y="55"/>
                      </a:lnTo>
                      <a:lnTo>
                        <a:pt x="340" y="35"/>
                      </a:lnTo>
                      <a:lnTo>
                        <a:pt x="318" y="17"/>
                      </a:lnTo>
                      <a:lnTo>
                        <a:pt x="296" y="0"/>
                      </a:lnTo>
                      <a:lnTo>
                        <a:pt x="303" y="21"/>
                      </a:lnTo>
                      <a:lnTo>
                        <a:pt x="312" y="51"/>
                      </a:lnTo>
                      <a:lnTo>
                        <a:pt x="321" y="88"/>
                      </a:lnTo>
                      <a:lnTo>
                        <a:pt x="330" y="132"/>
                      </a:lnTo>
                      <a:lnTo>
                        <a:pt x="337" y="180"/>
                      </a:lnTo>
                      <a:lnTo>
                        <a:pt x="343" y="233"/>
                      </a:lnTo>
                      <a:lnTo>
                        <a:pt x="343" y="288"/>
                      </a:lnTo>
                      <a:lnTo>
                        <a:pt x="340" y="344"/>
                      </a:lnTo>
                      <a:lnTo>
                        <a:pt x="330" y="400"/>
                      </a:lnTo>
                      <a:lnTo>
                        <a:pt x="314" y="454"/>
                      </a:lnTo>
                      <a:lnTo>
                        <a:pt x="289" y="508"/>
                      </a:lnTo>
                      <a:lnTo>
                        <a:pt x="254" y="557"/>
                      </a:lnTo>
                      <a:lnTo>
                        <a:pt x="209" y="602"/>
                      </a:lnTo>
                      <a:lnTo>
                        <a:pt x="152" y="640"/>
                      </a:lnTo>
                      <a:lnTo>
                        <a:pt x="83" y="671"/>
                      </a:lnTo>
                      <a:lnTo>
                        <a:pt x="0" y="695"/>
                      </a:lnTo>
                      <a:lnTo>
                        <a:pt x="5" y="696"/>
                      </a:lnTo>
                      <a:lnTo>
                        <a:pt x="10" y="696"/>
                      </a:lnTo>
                      <a:lnTo>
                        <a:pt x="16" y="697"/>
                      </a:lnTo>
                      <a:lnTo>
                        <a:pt x="22" y="698"/>
                      </a:lnTo>
                      <a:lnTo>
                        <a:pt x="55" y="698"/>
                      </a:lnTo>
                      <a:lnTo>
                        <a:pt x="85" y="697"/>
                      </a:lnTo>
                      <a:lnTo>
                        <a:pt x="114" y="693"/>
                      </a:lnTo>
                      <a:lnTo>
                        <a:pt x="144" y="688"/>
                      </a:lnTo>
                      <a:lnTo>
                        <a:pt x="169" y="681"/>
                      </a:lnTo>
                      <a:lnTo>
                        <a:pt x="195" y="671"/>
                      </a:lnTo>
                      <a:lnTo>
                        <a:pt x="219" y="662"/>
                      </a:lnTo>
                      <a:lnTo>
                        <a:pt x="242" y="649"/>
                      </a:lnTo>
                      <a:lnTo>
                        <a:pt x="264" y="637"/>
                      </a:lnTo>
                      <a:lnTo>
                        <a:pt x="285" y="623"/>
                      </a:lnTo>
                      <a:lnTo>
                        <a:pt x="304" y="608"/>
                      </a:lnTo>
                      <a:lnTo>
                        <a:pt x="324" y="592"/>
                      </a:lnTo>
                      <a:lnTo>
                        <a:pt x="341" y="576"/>
                      </a:lnTo>
                      <a:lnTo>
                        <a:pt x="358" y="559"/>
                      </a:lnTo>
                      <a:lnTo>
                        <a:pt x="374" y="542"/>
                      </a:lnTo>
                      <a:lnTo>
                        <a:pt x="390" y="524"/>
                      </a:lnTo>
                      <a:lnTo>
                        <a:pt x="415" y="486"/>
                      </a:lnTo>
                      <a:lnTo>
                        <a:pt x="433" y="445"/>
                      </a:lnTo>
                      <a:lnTo>
                        <a:pt x="446" y="401"/>
                      </a:lnTo>
                      <a:lnTo>
                        <a:pt x="452" y="356"/>
                      </a:lnTo>
                      <a:lnTo>
                        <a:pt x="453" y="308"/>
                      </a:lnTo>
                      <a:lnTo>
                        <a:pt x="449" y="261"/>
                      </a:lnTo>
                      <a:lnTo>
                        <a:pt x="442" y="213"/>
                      </a:lnTo>
                      <a:lnTo>
                        <a:pt x="432" y="167"/>
                      </a:lnTo>
                      <a:close/>
                    </a:path>
                  </a:pathLst>
                </a:custGeom>
                <a:solidFill>
                  <a:srgbClr val="3399FF">
                    <a:alpha val="50195"/>
                  </a:srgbClr>
                </a:solidFill>
                <a:ln w="9525">
                  <a:noFill/>
                  <a:round/>
                  <a:headEnd/>
                  <a:tailEnd/>
                </a:ln>
              </p:spPr>
              <p:txBody>
                <a:bodyPr/>
                <a:lstStyle/>
                <a:p>
                  <a:endParaRPr lang="zh-CN" altLang="en-US"/>
                </a:p>
              </p:txBody>
            </p:sp>
            <p:sp>
              <p:nvSpPr>
                <p:cNvPr id="57516" name="Freeform 349"/>
                <p:cNvSpPr>
                  <a:spLocks/>
                </p:cNvSpPr>
                <p:nvPr/>
              </p:nvSpPr>
              <p:spPr bwMode="auto">
                <a:xfrm>
                  <a:off x="4467" y="1055"/>
                  <a:ext cx="119" cy="294"/>
                </a:xfrm>
                <a:custGeom>
                  <a:avLst/>
                  <a:gdLst>
                    <a:gd name="T0" fmla="*/ 0 w 473"/>
                    <a:gd name="T1" fmla="*/ 0 h 1175"/>
                    <a:gd name="T2" fmla="*/ 0 w 473"/>
                    <a:gd name="T3" fmla="*/ 0 h 1175"/>
                    <a:gd name="T4" fmla="*/ 0 w 473"/>
                    <a:gd name="T5" fmla="*/ 0 h 1175"/>
                    <a:gd name="T6" fmla="*/ 0 w 473"/>
                    <a:gd name="T7" fmla="*/ 0 h 1175"/>
                    <a:gd name="T8" fmla="*/ 0 w 473"/>
                    <a:gd name="T9" fmla="*/ 0 h 1175"/>
                    <a:gd name="T10" fmla="*/ 0 w 473"/>
                    <a:gd name="T11" fmla="*/ 0 h 1175"/>
                    <a:gd name="T12" fmla="*/ 0 w 473"/>
                    <a:gd name="T13" fmla="*/ 0 h 1175"/>
                    <a:gd name="T14" fmla="*/ 0 w 473"/>
                    <a:gd name="T15" fmla="*/ 0 h 1175"/>
                    <a:gd name="T16" fmla="*/ 0 w 473"/>
                    <a:gd name="T17" fmla="*/ 0 h 1175"/>
                    <a:gd name="T18" fmla="*/ 0 w 473"/>
                    <a:gd name="T19" fmla="*/ 0 h 1175"/>
                    <a:gd name="T20" fmla="*/ 0 w 473"/>
                    <a:gd name="T21" fmla="*/ 0 h 1175"/>
                    <a:gd name="T22" fmla="*/ 0 w 473"/>
                    <a:gd name="T23" fmla="*/ 0 h 1175"/>
                    <a:gd name="T24" fmla="*/ 0 w 473"/>
                    <a:gd name="T25" fmla="*/ 0 h 1175"/>
                    <a:gd name="T26" fmla="*/ 0 w 473"/>
                    <a:gd name="T27" fmla="*/ 0 h 1175"/>
                    <a:gd name="T28" fmla="*/ 0 w 473"/>
                    <a:gd name="T29" fmla="*/ 0 h 1175"/>
                    <a:gd name="T30" fmla="*/ 0 w 473"/>
                    <a:gd name="T31" fmla="*/ 0 h 1175"/>
                    <a:gd name="T32" fmla="*/ 0 w 473"/>
                    <a:gd name="T33" fmla="*/ 0 h 1175"/>
                    <a:gd name="T34" fmla="*/ 0 w 473"/>
                    <a:gd name="T35" fmla="*/ 0 h 1175"/>
                    <a:gd name="T36" fmla="*/ 0 w 473"/>
                    <a:gd name="T37" fmla="*/ 0 h 1175"/>
                    <a:gd name="T38" fmla="*/ 0 w 473"/>
                    <a:gd name="T39" fmla="*/ 0 h 1175"/>
                    <a:gd name="T40" fmla="*/ 0 w 473"/>
                    <a:gd name="T41" fmla="*/ 0 h 1175"/>
                    <a:gd name="T42" fmla="*/ 0 w 473"/>
                    <a:gd name="T43" fmla="*/ 0 h 1175"/>
                    <a:gd name="T44" fmla="*/ 0 w 473"/>
                    <a:gd name="T45" fmla="*/ 0 h 1175"/>
                    <a:gd name="T46" fmla="*/ 0 w 473"/>
                    <a:gd name="T47" fmla="*/ 0 h 1175"/>
                    <a:gd name="T48" fmla="*/ 0 w 473"/>
                    <a:gd name="T49" fmla="*/ 0 h 1175"/>
                    <a:gd name="T50" fmla="*/ 0 w 473"/>
                    <a:gd name="T51" fmla="*/ 0 h 1175"/>
                    <a:gd name="T52" fmla="*/ 0 w 473"/>
                    <a:gd name="T53" fmla="*/ 0 h 1175"/>
                    <a:gd name="T54" fmla="*/ 0 w 473"/>
                    <a:gd name="T55" fmla="*/ 0 h 1175"/>
                    <a:gd name="T56" fmla="*/ 0 w 473"/>
                    <a:gd name="T57" fmla="*/ 0 h 1175"/>
                    <a:gd name="T58" fmla="*/ 0 w 473"/>
                    <a:gd name="T59" fmla="*/ 0 h 1175"/>
                    <a:gd name="T60" fmla="*/ 0 w 473"/>
                    <a:gd name="T61" fmla="*/ 0 h 1175"/>
                    <a:gd name="T62" fmla="*/ 0 w 473"/>
                    <a:gd name="T63" fmla="*/ 0 h 1175"/>
                    <a:gd name="T64" fmla="*/ 0 w 473"/>
                    <a:gd name="T65" fmla="*/ 0 h 1175"/>
                    <a:gd name="T66" fmla="*/ 0 w 473"/>
                    <a:gd name="T67" fmla="*/ 0 h 1175"/>
                    <a:gd name="T68" fmla="*/ 0 w 473"/>
                    <a:gd name="T69" fmla="*/ 0 h 1175"/>
                    <a:gd name="T70" fmla="*/ 0 w 473"/>
                    <a:gd name="T71" fmla="*/ 0 h 1175"/>
                    <a:gd name="T72" fmla="*/ 0 w 473"/>
                    <a:gd name="T73" fmla="*/ 0 h 1175"/>
                    <a:gd name="T74" fmla="*/ 0 w 473"/>
                    <a:gd name="T75" fmla="*/ 0 h 1175"/>
                    <a:gd name="T76" fmla="*/ 0 w 473"/>
                    <a:gd name="T77" fmla="*/ 0 h 1175"/>
                    <a:gd name="T78" fmla="*/ 0 w 473"/>
                    <a:gd name="T79" fmla="*/ 0 h 1175"/>
                    <a:gd name="T80" fmla="*/ 0 w 473"/>
                    <a:gd name="T81" fmla="*/ 0 h 1175"/>
                    <a:gd name="T82" fmla="*/ 0 w 473"/>
                    <a:gd name="T83" fmla="*/ 0 h 1175"/>
                    <a:gd name="T84" fmla="*/ 0 w 473"/>
                    <a:gd name="T85" fmla="*/ 0 h 1175"/>
                    <a:gd name="T86" fmla="*/ 0 w 473"/>
                    <a:gd name="T87" fmla="*/ 0 h 1175"/>
                    <a:gd name="T88" fmla="*/ 0 w 473"/>
                    <a:gd name="T89" fmla="*/ 0 h 1175"/>
                    <a:gd name="T90" fmla="*/ 0 w 473"/>
                    <a:gd name="T91" fmla="*/ 0 h 1175"/>
                    <a:gd name="T92" fmla="*/ 0 w 473"/>
                    <a:gd name="T93" fmla="*/ 0 h 1175"/>
                    <a:gd name="T94" fmla="*/ 0 w 473"/>
                    <a:gd name="T95" fmla="*/ 0 h 1175"/>
                    <a:gd name="T96" fmla="*/ 0 w 473"/>
                    <a:gd name="T97" fmla="*/ 0 h 1175"/>
                    <a:gd name="T98" fmla="*/ 0 w 473"/>
                    <a:gd name="T99" fmla="*/ 0 h 1175"/>
                    <a:gd name="T100" fmla="*/ 0 w 473"/>
                    <a:gd name="T101" fmla="*/ 0 h 1175"/>
                    <a:gd name="T102" fmla="*/ 0 w 473"/>
                    <a:gd name="T103" fmla="*/ 0 h 11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3"/>
                    <a:gd name="T157" fmla="*/ 0 h 1175"/>
                    <a:gd name="T158" fmla="*/ 473 w 473"/>
                    <a:gd name="T159" fmla="*/ 1175 h 11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3" h="1175">
                      <a:moveTo>
                        <a:pt x="426" y="480"/>
                      </a:moveTo>
                      <a:lnTo>
                        <a:pt x="409" y="468"/>
                      </a:lnTo>
                      <a:lnTo>
                        <a:pt x="392" y="456"/>
                      </a:lnTo>
                      <a:lnTo>
                        <a:pt x="375" y="443"/>
                      </a:lnTo>
                      <a:lnTo>
                        <a:pt x="358" y="431"/>
                      </a:lnTo>
                      <a:lnTo>
                        <a:pt x="342" y="419"/>
                      </a:lnTo>
                      <a:lnTo>
                        <a:pt x="328" y="408"/>
                      </a:lnTo>
                      <a:lnTo>
                        <a:pt x="315" y="396"/>
                      </a:lnTo>
                      <a:lnTo>
                        <a:pt x="303" y="385"/>
                      </a:lnTo>
                      <a:lnTo>
                        <a:pt x="280" y="351"/>
                      </a:lnTo>
                      <a:lnTo>
                        <a:pt x="260" y="304"/>
                      </a:lnTo>
                      <a:lnTo>
                        <a:pt x="243" y="251"/>
                      </a:lnTo>
                      <a:lnTo>
                        <a:pt x="230" y="194"/>
                      </a:lnTo>
                      <a:lnTo>
                        <a:pt x="220" y="138"/>
                      </a:lnTo>
                      <a:lnTo>
                        <a:pt x="212" y="88"/>
                      </a:lnTo>
                      <a:lnTo>
                        <a:pt x="204" y="49"/>
                      </a:lnTo>
                      <a:lnTo>
                        <a:pt x="199" y="24"/>
                      </a:lnTo>
                      <a:lnTo>
                        <a:pt x="192" y="12"/>
                      </a:lnTo>
                      <a:lnTo>
                        <a:pt x="181" y="5"/>
                      </a:lnTo>
                      <a:lnTo>
                        <a:pt x="168" y="1"/>
                      </a:lnTo>
                      <a:lnTo>
                        <a:pt x="153" y="0"/>
                      </a:lnTo>
                      <a:lnTo>
                        <a:pt x="140" y="1"/>
                      </a:lnTo>
                      <a:lnTo>
                        <a:pt x="128" y="4"/>
                      </a:lnTo>
                      <a:lnTo>
                        <a:pt x="119" y="5"/>
                      </a:lnTo>
                      <a:lnTo>
                        <a:pt x="117" y="6"/>
                      </a:lnTo>
                      <a:lnTo>
                        <a:pt x="103" y="314"/>
                      </a:lnTo>
                      <a:lnTo>
                        <a:pt x="0" y="632"/>
                      </a:lnTo>
                      <a:lnTo>
                        <a:pt x="79" y="949"/>
                      </a:lnTo>
                      <a:lnTo>
                        <a:pt x="75" y="958"/>
                      </a:lnTo>
                      <a:lnTo>
                        <a:pt x="67" y="981"/>
                      </a:lnTo>
                      <a:lnTo>
                        <a:pt x="57" y="1014"/>
                      </a:lnTo>
                      <a:lnTo>
                        <a:pt x="50" y="1053"/>
                      </a:lnTo>
                      <a:lnTo>
                        <a:pt x="50" y="1092"/>
                      </a:lnTo>
                      <a:lnTo>
                        <a:pt x="61" y="1128"/>
                      </a:lnTo>
                      <a:lnTo>
                        <a:pt x="86" y="1157"/>
                      </a:lnTo>
                      <a:lnTo>
                        <a:pt x="130" y="1175"/>
                      </a:lnTo>
                      <a:lnTo>
                        <a:pt x="213" y="1151"/>
                      </a:lnTo>
                      <a:lnTo>
                        <a:pt x="282" y="1120"/>
                      </a:lnTo>
                      <a:lnTo>
                        <a:pt x="339" y="1082"/>
                      </a:lnTo>
                      <a:lnTo>
                        <a:pt x="384" y="1037"/>
                      </a:lnTo>
                      <a:lnTo>
                        <a:pt x="419" y="988"/>
                      </a:lnTo>
                      <a:lnTo>
                        <a:pt x="444" y="934"/>
                      </a:lnTo>
                      <a:lnTo>
                        <a:pt x="460" y="880"/>
                      </a:lnTo>
                      <a:lnTo>
                        <a:pt x="470" y="824"/>
                      </a:lnTo>
                      <a:lnTo>
                        <a:pt x="473" y="768"/>
                      </a:lnTo>
                      <a:lnTo>
                        <a:pt x="473" y="713"/>
                      </a:lnTo>
                      <a:lnTo>
                        <a:pt x="467" y="660"/>
                      </a:lnTo>
                      <a:lnTo>
                        <a:pt x="460" y="612"/>
                      </a:lnTo>
                      <a:lnTo>
                        <a:pt x="451" y="568"/>
                      </a:lnTo>
                      <a:lnTo>
                        <a:pt x="442" y="531"/>
                      </a:lnTo>
                      <a:lnTo>
                        <a:pt x="433" y="501"/>
                      </a:lnTo>
                      <a:lnTo>
                        <a:pt x="426" y="480"/>
                      </a:lnTo>
                      <a:close/>
                    </a:path>
                  </a:pathLst>
                </a:custGeom>
                <a:solidFill>
                  <a:srgbClr val="6699FF">
                    <a:alpha val="50195"/>
                  </a:srgbClr>
                </a:solidFill>
                <a:ln w="9525">
                  <a:noFill/>
                  <a:round/>
                  <a:headEnd/>
                  <a:tailEnd/>
                </a:ln>
              </p:spPr>
              <p:txBody>
                <a:bodyPr/>
                <a:lstStyle/>
                <a:p>
                  <a:endParaRPr lang="zh-CN" altLang="en-US"/>
                </a:p>
              </p:txBody>
            </p:sp>
            <p:sp>
              <p:nvSpPr>
                <p:cNvPr id="57517" name="Freeform 350"/>
                <p:cNvSpPr>
                  <a:spLocks/>
                </p:cNvSpPr>
                <p:nvPr/>
              </p:nvSpPr>
              <p:spPr bwMode="auto">
                <a:xfrm>
                  <a:off x="4523" y="1059"/>
                  <a:ext cx="69" cy="116"/>
                </a:xfrm>
                <a:custGeom>
                  <a:avLst/>
                  <a:gdLst>
                    <a:gd name="T0" fmla="*/ 0 w 276"/>
                    <a:gd name="T1" fmla="*/ 0 h 463"/>
                    <a:gd name="T2" fmla="*/ 0 w 276"/>
                    <a:gd name="T3" fmla="*/ 0 h 463"/>
                    <a:gd name="T4" fmla="*/ 0 w 276"/>
                    <a:gd name="T5" fmla="*/ 0 h 463"/>
                    <a:gd name="T6" fmla="*/ 0 w 276"/>
                    <a:gd name="T7" fmla="*/ 0 h 463"/>
                    <a:gd name="T8" fmla="*/ 0 w 276"/>
                    <a:gd name="T9" fmla="*/ 0 h 463"/>
                    <a:gd name="T10" fmla="*/ 0 w 276"/>
                    <a:gd name="T11" fmla="*/ 0 h 463"/>
                    <a:gd name="T12" fmla="*/ 0 w 276"/>
                    <a:gd name="T13" fmla="*/ 0 h 463"/>
                    <a:gd name="T14" fmla="*/ 0 w 276"/>
                    <a:gd name="T15" fmla="*/ 0 h 463"/>
                    <a:gd name="T16" fmla="*/ 0 w 276"/>
                    <a:gd name="T17" fmla="*/ 0 h 463"/>
                    <a:gd name="T18" fmla="*/ 0 w 276"/>
                    <a:gd name="T19" fmla="*/ 0 h 463"/>
                    <a:gd name="T20" fmla="*/ 0 w 276"/>
                    <a:gd name="T21" fmla="*/ 0 h 463"/>
                    <a:gd name="T22" fmla="*/ 0 w 276"/>
                    <a:gd name="T23" fmla="*/ 0 h 463"/>
                    <a:gd name="T24" fmla="*/ 0 w 276"/>
                    <a:gd name="T25" fmla="*/ 0 h 463"/>
                    <a:gd name="T26" fmla="*/ 0 w 276"/>
                    <a:gd name="T27" fmla="*/ 0 h 463"/>
                    <a:gd name="T28" fmla="*/ 0 w 276"/>
                    <a:gd name="T29" fmla="*/ 0 h 463"/>
                    <a:gd name="T30" fmla="*/ 0 w 276"/>
                    <a:gd name="T31" fmla="*/ 0 h 463"/>
                    <a:gd name="T32" fmla="*/ 0 w 276"/>
                    <a:gd name="T33" fmla="*/ 0 h 463"/>
                    <a:gd name="T34" fmla="*/ 0 w 276"/>
                    <a:gd name="T35" fmla="*/ 0 h 463"/>
                    <a:gd name="T36" fmla="*/ 0 w 276"/>
                    <a:gd name="T37" fmla="*/ 0 h 463"/>
                    <a:gd name="T38" fmla="*/ 0 w 276"/>
                    <a:gd name="T39" fmla="*/ 0 h 463"/>
                    <a:gd name="T40" fmla="*/ 0 w 276"/>
                    <a:gd name="T41" fmla="*/ 0 h 463"/>
                    <a:gd name="T42" fmla="*/ 0 w 276"/>
                    <a:gd name="T43" fmla="*/ 0 h 463"/>
                    <a:gd name="T44" fmla="*/ 0 w 276"/>
                    <a:gd name="T45" fmla="*/ 0 h 463"/>
                    <a:gd name="T46" fmla="*/ 0 w 276"/>
                    <a:gd name="T47" fmla="*/ 0 h 463"/>
                    <a:gd name="T48" fmla="*/ 0 w 276"/>
                    <a:gd name="T49" fmla="*/ 0 h 463"/>
                    <a:gd name="T50" fmla="*/ 0 w 276"/>
                    <a:gd name="T51" fmla="*/ 0 h 463"/>
                    <a:gd name="T52" fmla="*/ 0 w 276"/>
                    <a:gd name="T53" fmla="*/ 0 h 463"/>
                    <a:gd name="T54" fmla="*/ 0 w 276"/>
                    <a:gd name="T55" fmla="*/ 0 h 463"/>
                    <a:gd name="T56" fmla="*/ 0 w 276"/>
                    <a:gd name="T57" fmla="*/ 0 h 463"/>
                    <a:gd name="T58" fmla="*/ 0 w 276"/>
                    <a:gd name="T59" fmla="*/ 0 h 463"/>
                    <a:gd name="T60" fmla="*/ 0 w 276"/>
                    <a:gd name="T61" fmla="*/ 0 h 463"/>
                    <a:gd name="T62" fmla="*/ 0 w 276"/>
                    <a:gd name="T63" fmla="*/ 0 h 463"/>
                    <a:gd name="T64" fmla="*/ 0 w 276"/>
                    <a:gd name="T65" fmla="*/ 0 h 4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
                    <a:gd name="T100" fmla="*/ 0 h 463"/>
                    <a:gd name="T101" fmla="*/ 276 w 276"/>
                    <a:gd name="T102" fmla="*/ 463 h 4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 h="463">
                      <a:moveTo>
                        <a:pt x="0" y="0"/>
                      </a:moveTo>
                      <a:lnTo>
                        <a:pt x="1" y="3"/>
                      </a:lnTo>
                      <a:lnTo>
                        <a:pt x="5" y="13"/>
                      </a:lnTo>
                      <a:lnTo>
                        <a:pt x="9" y="30"/>
                      </a:lnTo>
                      <a:lnTo>
                        <a:pt x="17" y="52"/>
                      </a:lnTo>
                      <a:lnTo>
                        <a:pt x="27" y="78"/>
                      </a:lnTo>
                      <a:lnTo>
                        <a:pt x="39" y="108"/>
                      </a:lnTo>
                      <a:lnTo>
                        <a:pt x="53" y="141"/>
                      </a:lnTo>
                      <a:lnTo>
                        <a:pt x="69" y="178"/>
                      </a:lnTo>
                      <a:lnTo>
                        <a:pt x="87" y="214"/>
                      </a:lnTo>
                      <a:lnTo>
                        <a:pt x="108" y="253"/>
                      </a:lnTo>
                      <a:lnTo>
                        <a:pt x="131" y="292"/>
                      </a:lnTo>
                      <a:lnTo>
                        <a:pt x="156" y="330"/>
                      </a:lnTo>
                      <a:lnTo>
                        <a:pt x="182" y="366"/>
                      </a:lnTo>
                      <a:lnTo>
                        <a:pt x="212" y="402"/>
                      </a:lnTo>
                      <a:lnTo>
                        <a:pt x="243" y="433"/>
                      </a:lnTo>
                      <a:lnTo>
                        <a:pt x="276" y="463"/>
                      </a:lnTo>
                      <a:lnTo>
                        <a:pt x="272" y="462"/>
                      </a:lnTo>
                      <a:lnTo>
                        <a:pt x="264" y="460"/>
                      </a:lnTo>
                      <a:lnTo>
                        <a:pt x="249" y="455"/>
                      </a:lnTo>
                      <a:lnTo>
                        <a:pt x="231" y="449"/>
                      </a:lnTo>
                      <a:lnTo>
                        <a:pt x="210" y="440"/>
                      </a:lnTo>
                      <a:lnTo>
                        <a:pt x="186" y="426"/>
                      </a:lnTo>
                      <a:lnTo>
                        <a:pt x="160" y="409"/>
                      </a:lnTo>
                      <a:lnTo>
                        <a:pt x="135" y="387"/>
                      </a:lnTo>
                      <a:lnTo>
                        <a:pt x="108" y="360"/>
                      </a:lnTo>
                      <a:lnTo>
                        <a:pt x="83" y="329"/>
                      </a:lnTo>
                      <a:lnTo>
                        <a:pt x="59" y="291"/>
                      </a:lnTo>
                      <a:lnTo>
                        <a:pt x="39" y="247"/>
                      </a:lnTo>
                      <a:lnTo>
                        <a:pt x="22" y="197"/>
                      </a:lnTo>
                      <a:lnTo>
                        <a:pt x="8" y="139"/>
                      </a:lnTo>
                      <a:lnTo>
                        <a:pt x="1" y="73"/>
                      </a:lnTo>
                      <a:lnTo>
                        <a:pt x="0" y="0"/>
                      </a:lnTo>
                      <a:close/>
                    </a:path>
                  </a:pathLst>
                </a:custGeom>
                <a:solidFill>
                  <a:srgbClr val="000000"/>
                </a:solidFill>
                <a:ln w="9525">
                  <a:noFill/>
                  <a:round/>
                  <a:headEnd/>
                  <a:tailEnd/>
                </a:ln>
              </p:spPr>
              <p:txBody>
                <a:bodyPr/>
                <a:lstStyle/>
                <a:p>
                  <a:endParaRPr lang="zh-CN" altLang="en-US"/>
                </a:p>
              </p:txBody>
            </p:sp>
            <p:sp>
              <p:nvSpPr>
                <p:cNvPr id="57518" name="Freeform 351"/>
                <p:cNvSpPr>
                  <a:spLocks/>
                </p:cNvSpPr>
                <p:nvPr/>
              </p:nvSpPr>
              <p:spPr bwMode="auto">
                <a:xfrm>
                  <a:off x="4519" y="1198"/>
                  <a:ext cx="117" cy="156"/>
                </a:xfrm>
                <a:custGeom>
                  <a:avLst/>
                  <a:gdLst>
                    <a:gd name="T0" fmla="*/ 0 w 466"/>
                    <a:gd name="T1" fmla="*/ 0 h 625"/>
                    <a:gd name="T2" fmla="*/ 0 w 466"/>
                    <a:gd name="T3" fmla="*/ 0 h 625"/>
                    <a:gd name="T4" fmla="*/ 0 w 466"/>
                    <a:gd name="T5" fmla="*/ 0 h 625"/>
                    <a:gd name="T6" fmla="*/ 0 w 466"/>
                    <a:gd name="T7" fmla="*/ 0 h 625"/>
                    <a:gd name="T8" fmla="*/ 0 w 466"/>
                    <a:gd name="T9" fmla="*/ 0 h 625"/>
                    <a:gd name="T10" fmla="*/ 0 w 466"/>
                    <a:gd name="T11" fmla="*/ 0 h 625"/>
                    <a:gd name="T12" fmla="*/ 0 w 466"/>
                    <a:gd name="T13" fmla="*/ 0 h 625"/>
                    <a:gd name="T14" fmla="*/ 0 w 466"/>
                    <a:gd name="T15" fmla="*/ 0 h 625"/>
                    <a:gd name="T16" fmla="*/ 0 w 466"/>
                    <a:gd name="T17" fmla="*/ 0 h 625"/>
                    <a:gd name="T18" fmla="*/ 0 w 466"/>
                    <a:gd name="T19" fmla="*/ 0 h 625"/>
                    <a:gd name="T20" fmla="*/ 0 w 466"/>
                    <a:gd name="T21" fmla="*/ 0 h 625"/>
                    <a:gd name="T22" fmla="*/ 0 w 466"/>
                    <a:gd name="T23" fmla="*/ 0 h 625"/>
                    <a:gd name="T24" fmla="*/ 0 w 466"/>
                    <a:gd name="T25" fmla="*/ 0 h 625"/>
                    <a:gd name="T26" fmla="*/ 0 w 466"/>
                    <a:gd name="T27" fmla="*/ 0 h 625"/>
                    <a:gd name="T28" fmla="*/ 0 w 466"/>
                    <a:gd name="T29" fmla="*/ 0 h 625"/>
                    <a:gd name="T30" fmla="*/ 0 w 466"/>
                    <a:gd name="T31" fmla="*/ 0 h 625"/>
                    <a:gd name="T32" fmla="*/ 0 w 466"/>
                    <a:gd name="T33" fmla="*/ 0 h 625"/>
                    <a:gd name="T34" fmla="*/ 0 w 466"/>
                    <a:gd name="T35" fmla="*/ 0 h 625"/>
                    <a:gd name="T36" fmla="*/ 0 w 466"/>
                    <a:gd name="T37" fmla="*/ 0 h 625"/>
                    <a:gd name="T38" fmla="*/ 0 w 466"/>
                    <a:gd name="T39" fmla="*/ 0 h 625"/>
                    <a:gd name="T40" fmla="*/ 0 w 466"/>
                    <a:gd name="T41" fmla="*/ 0 h 625"/>
                    <a:gd name="T42" fmla="*/ 0 w 466"/>
                    <a:gd name="T43" fmla="*/ 0 h 625"/>
                    <a:gd name="T44" fmla="*/ 0 w 466"/>
                    <a:gd name="T45" fmla="*/ 0 h 625"/>
                    <a:gd name="T46" fmla="*/ 0 w 466"/>
                    <a:gd name="T47" fmla="*/ 0 h 625"/>
                    <a:gd name="T48" fmla="*/ 0 w 466"/>
                    <a:gd name="T49" fmla="*/ 0 h 625"/>
                    <a:gd name="T50" fmla="*/ 0 w 466"/>
                    <a:gd name="T51" fmla="*/ 0 h 625"/>
                    <a:gd name="T52" fmla="*/ 0 w 466"/>
                    <a:gd name="T53" fmla="*/ 0 h 625"/>
                    <a:gd name="T54" fmla="*/ 0 w 466"/>
                    <a:gd name="T55" fmla="*/ 0 h 625"/>
                    <a:gd name="T56" fmla="*/ 0 w 466"/>
                    <a:gd name="T57" fmla="*/ 0 h 625"/>
                    <a:gd name="T58" fmla="*/ 0 w 466"/>
                    <a:gd name="T59" fmla="*/ 0 h 625"/>
                    <a:gd name="T60" fmla="*/ 0 w 466"/>
                    <a:gd name="T61" fmla="*/ 0 h 625"/>
                    <a:gd name="T62" fmla="*/ 0 w 466"/>
                    <a:gd name="T63" fmla="*/ 0 h 625"/>
                    <a:gd name="T64" fmla="*/ 0 w 466"/>
                    <a:gd name="T65" fmla="*/ 0 h 6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6"/>
                    <a:gd name="T100" fmla="*/ 0 h 625"/>
                    <a:gd name="T101" fmla="*/ 466 w 466"/>
                    <a:gd name="T102" fmla="*/ 625 h 6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6" h="625">
                      <a:moveTo>
                        <a:pt x="373" y="0"/>
                      </a:moveTo>
                      <a:lnTo>
                        <a:pt x="376" y="6"/>
                      </a:lnTo>
                      <a:lnTo>
                        <a:pt x="387" y="26"/>
                      </a:lnTo>
                      <a:lnTo>
                        <a:pt x="402" y="55"/>
                      </a:lnTo>
                      <a:lnTo>
                        <a:pt x="420" y="94"/>
                      </a:lnTo>
                      <a:lnTo>
                        <a:pt x="437" y="139"/>
                      </a:lnTo>
                      <a:lnTo>
                        <a:pt x="452" y="190"/>
                      </a:lnTo>
                      <a:lnTo>
                        <a:pt x="463" y="245"/>
                      </a:lnTo>
                      <a:lnTo>
                        <a:pt x="466" y="301"/>
                      </a:lnTo>
                      <a:lnTo>
                        <a:pt x="461" y="358"/>
                      </a:lnTo>
                      <a:lnTo>
                        <a:pt x="447" y="414"/>
                      </a:lnTo>
                      <a:lnTo>
                        <a:pt x="418" y="467"/>
                      </a:lnTo>
                      <a:lnTo>
                        <a:pt x="374" y="514"/>
                      </a:lnTo>
                      <a:lnTo>
                        <a:pt x="312" y="556"/>
                      </a:lnTo>
                      <a:lnTo>
                        <a:pt x="230" y="590"/>
                      </a:lnTo>
                      <a:lnTo>
                        <a:pt x="128" y="613"/>
                      </a:lnTo>
                      <a:lnTo>
                        <a:pt x="0" y="625"/>
                      </a:lnTo>
                      <a:lnTo>
                        <a:pt x="6" y="624"/>
                      </a:lnTo>
                      <a:lnTo>
                        <a:pt x="24" y="621"/>
                      </a:lnTo>
                      <a:lnTo>
                        <a:pt x="52" y="616"/>
                      </a:lnTo>
                      <a:lnTo>
                        <a:pt x="88" y="607"/>
                      </a:lnTo>
                      <a:lnTo>
                        <a:pt x="129" y="595"/>
                      </a:lnTo>
                      <a:lnTo>
                        <a:pt x="173" y="577"/>
                      </a:lnTo>
                      <a:lnTo>
                        <a:pt x="219" y="554"/>
                      </a:lnTo>
                      <a:lnTo>
                        <a:pt x="265" y="525"/>
                      </a:lnTo>
                      <a:lnTo>
                        <a:pt x="308" y="490"/>
                      </a:lnTo>
                      <a:lnTo>
                        <a:pt x="347" y="447"/>
                      </a:lnTo>
                      <a:lnTo>
                        <a:pt x="380" y="396"/>
                      </a:lnTo>
                      <a:lnTo>
                        <a:pt x="403" y="337"/>
                      </a:lnTo>
                      <a:lnTo>
                        <a:pt x="416" y="268"/>
                      </a:lnTo>
                      <a:lnTo>
                        <a:pt x="418" y="190"/>
                      </a:lnTo>
                      <a:lnTo>
                        <a:pt x="403" y="101"/>
                      </a:lnTo>
                      <a:lnTo>
                        <a:pt x="373" y="0"/>
                      </a:lnTo>
                      <a:close/>
                    </a:path>
                  </a:pathLst>
                </a:custGeom>
                <a:solidFill>
                  <a:srgbClr val="000000"/>
                </a:solidFill>
                <a:ln w="9525">
                  <a:noFill/>
                  <a:round/>
                  <a:headEnd/>
                  <a:tailEnd/>
                </a:ln>
              </p:spPr>
              <p:txBody>
                <a:bodyPr/>
                <a:lstStyle/>
                <a:p>
                  <a:endParaRPr lang="zh-CN" altLang="en-US"/>
                </a:p>
              </p:txBody>
            </p:sp>
            <p:sp>
              <p:nvSpPr>
                <p:cNvPr id="57519" name="Freeform 352"/>
                <p:cNvSpPr>
                  <a:spLocks/>
                </p:cNvSpPr>
                <p:nvPr/>
              </p:nvSpPr>
              <p:spPr bwMode="auto">
                <a:xfrm>
                  <a:off x="4391" y="1062"/>
                  <a:ext cx="92" cy="276"/>
                </a:xfrm>
                <a:custGeom>
                  <a:avLst/>
                  <a:gdLst>
                    <a:gd name="T0" fmla="*/ 0 w 368"/>
                    <a:gd name="T1" fmla="*/ 0 h 1105"/>
                    <a:gd name="T2" fmla="*/ 0 w 368"/>
                    <a:gd name="T3" fmla="*/ 0 h 1105"/>
                    <a:gd name="T4" fmla="*/ 0 w 368"/>
                    <a:gd name="T5" fmla="*/ 0 h 1105"/>
                    <a:gd name="T6" fmla="*/ 0 w 368"/>
                    <a:gd name="T7" fmla="*/ 0 h 1105"/>
                    <a:gd name="T8" fmla="*/ 0 w 368"/>
                    <a:gd name="T9" fmla="*/ 0 h 1105"/>
                    <a:gd name="T10" fmla="*/ 0 w 368"/>
                    <a:gd name="T11" fmla="*/ 0 h 1105"/>
                    <a:gd name="T12" fmla="*/ 0 w 368"/>
                    <a:gd name="T13" fmla="*/ 0 h 1105"/>
                    <a:gd name="T14" fmla="*/ 0 w 368"/>
                    <a:gd name="T15" fmla="*/ 0 h 1105"/>
                    <a:gd name="T16" fmla="*/ 0 w 368"/>
                    <a:gd name="T17" fmla="*/ 0 h 1105"/>
                    <a:gd name="T18" fmla="*/ 0 w 368"/>
                    <a:gd name="T19" fmla="*/ 0 h 1105"/>
                    <a:gd name="T20" fmla="*/ 0 w 368"/>
                    <a:gd name="T21" fmla="*/ 0 h 1105"/>
                    <a:gd name="T22" fmla="*/ 0 w 368"/>
                    <a:gd name="T23" fmla="*/ 0 h 1105"/>
                    <a:gd name="T24" fmla="*/ 0 w 368"/>
                    <a:gd name="T25" fmla="*/ 0 h 1105"/>
                    <a:gd name="T26" fmla="*/ 0 w 368"/>
                    <a:gd name="T27" fmla="*/ 0 h 1105"/>
                    <a:gd name="T28" fmla="*/ 0 w 368"/>
                    <a:gd name="T29" fmla="*/ 0 h 1105"/>
                    <a:gd name="T30" fmla="*/ 0 w 368"/>
                    <a:gd name="T31" fmla="*/ 0 h 1105"/>
                    <a:gd name="T32" fmla="*/ 0 w 368"/>
                    <a:gd name="T33" fmla="*/ 0 h 1105"/>
                    <a:gd name="T34" fmla="*/ 0 w 368"/>
                    <a:gd name="T35" fmla="*/ 0 h 1105"/>
                    <a:gd name="T36" fmla="*/ 0 w 368"/>
                    <a:gd name="T37" fmla="*/ 0 h 1105"/>
                    <a:gd name="T38" fmla="*/ 0 w 368"/>
                    <a:gd name="T39" fmla="*/ 0 h 1105"/>
                    <a:gd name="T40" fmla="*/ 0 w 368"/>
                    <a:gd name="T41" fmla="*/ 0 h 1105"/>
                    <a:gd name="T42" fmla="*/ 0 w 368"/>
                    <a:gd name="T43" fmla="*/ 0 h 1105"/>
                    <a:gd name="T44" fmla="*/ 0 w 368"/>
                    <a:gd name="T45" fmla="*/ 0 h 1105"/>
                    <a:gd name="T46" fmla="*/ 0 w 368"/>
                    <a:gd name="T47" fmla="*/ 0 h 1105"/>
                    <a:gd name="T48" fmla="*/ 0 w 368"/>
                    <a:gd name="T49" fmla="*/ 0 h 1105"/>
                    <a:gd name="T50" fmla="*/ 0 w 368"/>
                    <a:gd name="T51" fmla="*/ 0 h 1105"/>
                    <a:gd name="T52" fmla="*/ 0 w 368"/>
                    <a:gd name="T53" fmla="*/ 0 h 1105"/>
                    <a:gd name="T54" fmla="*/ 0 w 368"/>
                    <a:gd name="T55" fmla="*/ 0 h 1105"/>
                    <a:gd name="T56" fmla="*/ 0 w 368"/>
                    <a:gd name="T57" fmla="*/ 0 h 1105"/>
                    <a:gd name="T58" fmla="*/ 0 w 368"/>
                    <a:gd name="T59" fmla="*/ 0 h 1105"/>
                    <a:gd name="T60" fmla="*/ 0 w 368"/>
                    <a:gd name="T61" fmla="*/ 0 h 1105"/>
                    <a:gd name="T62" fmla="*/ 0 w 368"/>
                    <a:gd name="T63" fmla="*/ 0 h 11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8"/>
                    <a:gd name="T97" fmla="*/ 0 h 1105"/>
                    <a:gd name="T98" fmla="*/ 368 w 368"/>
                    <a:gd name="T99" fmla="*/ 1105 h 11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8" h="1105">
                      <a:moveTo>
                        <a:pt x="358" y="0"/>
                      </a:moveTo>
                      <a:lnTo>
                        <a:pt x="358" y="4"/>
                      </a:lnTo>
                      <a:lnTo>
                        <a:pt x="357" y="16"/>
                      </a:lnTo>
                      <a:lnTo>
                        <a:pt x="356" y="36"/>
                      </a:lnTo>
                      <a:lnTo>
                        <a:pt x="353" y="60"/>
                      </a:lnTo>
                      <a:lnTo>
                        <a:pt x="348" y="90"/>
                      </a:lnTo>
                      <a:lnTo>
                        <a:pt x="342" y="125"/>
                      </a:lnTo>
                      <a:lnTo>
                        <a:pt x="335" y="164"/>
                      </a:lnTo>
                      <a:lnTo>
                        <a:pt x="324" y="205"/>
                      </a:lnTo>
                      <a:lnTo>
                        <a:pt x="312" y="249"/>
                      </a:lnTo>
                      <a:lnTo>
                        <a:pt x="295" y="295"/>
                      </a:lnTo>
                      <a:lnTo>
                        <a:pt x="277" y="340"/>
                      </a:lnTo>
                      <a:lnTo>
                        <a:pt x="254" y="387"/>
                      </a:lnTo>
                      <a:lnTo>
                        <a:pt x="227" y="432"/>
                      </a:lnTo>
                      <a:lnTo>
                        <a:pt x="196" y="474"/>
                      </a:lnTo>
                      <a:lnTo>
                        <a:pt x="161" y="514"/>
                      </a:lnTo>
                      <a:lnTo>
                        <a:pt x="121" y="552"/>
                      </a:lnTo>
                      <a:lnTo>
                        <a:pt x="76" y="596"/>
                      </a:lnTo>
                      <a:lnTo>
                        <a:pt x="42" y="641"/>
                      </a:lnTo>
                      <a:lnTo>
                        <a:pt x="18" y="687"/>
                      </a:lnTo>
                      <a:lnTo>
                        <a:pt x="5" y="734"/>
                      </a:lnTo>
                      <a:lnTo>
                        <a:pt x="0" y="779"/>
                      </a:lnTo>
                      <a:lnTo>
                        <a:pt x="4" y="824"/>
                      </a:lnTo>
                      <a:lnTo>
                        <a:pt x="14" y="868"/>
                      </a:lnTo>
                      <a:lnTo>
                        <a:pt x="31" y="909"/>
                      </a:lnTo>
                      <a:lnTo>
                        <a:pt x="53" y="948"/>
                      </a:lnTo>
                      <a:lnTo>
                        <a:pt x="79" y="984"/>
                      </a:lnTo>
                      <a:lnTo>
                        <a:pt x="110" y="1016"/>
                      </a:lnTo>
                      <a:lnTo>
                        <a:pt x="143" y="1044"/>
                      </a:lnTo>
                      <a:lnTo>
                        <a:pt x="178" y="1068"/>
                      </a:lnTo>
                      <a:lnTo>
                        <a:pt x="213" y="1086"/>
                      </a:lnTo>
                      <a:lnTo>
                        <a:pt x="250" y="1099"/>
                      </a:lnTo>
                      <a:lnTo>
                        <a:pt x="285" y="1105"/>
                      </a:lnTo>
                      <a:lnTo>
                        <a:pt x="280" y="1103"/>
                      </a:lnTo>
                      <a:lnTo>
                        <a:pt x="269" y="1096"/>
                      </a:lnTo>
                      <a:lnTo>
                        <a:pt x="251" y="1083"/>
                      </a:lnTo>
                      <a:lnTo>
                        <a:pt x="228" y="1065"/>
                      </a:lnTo>
                      <a:lnTo>
                        <a:pt x="202" y="1044"/>
                      </a:lnTo>
                      <a:lnTo>
                        <a:pt x="177" y="1018"/>
                      </a:lnTo>
                      <a:lnTo>
                        <a:pt x="150" y="987"/>
                      </a:lnTo>
                      <a:lnTo>
                        <a:pt x="127" y="953"/>
                      </a:lnTo>
                      <a:lnTo>
                        <a:pt x="106" y="914"/>
                      </a:lnTo>
                      <a:lnTo>
                        <a:pt x="92" y="873"/>
                      </a:lnTo>
                      <a:lnTo>
                        <a:pt x="83" y="826"/>
                      </a:lnTo>
                      <a:lnTo>
                        <a:pt x="84" y="776"/>
                      </a:lnTo>
                      <a:lnTo>
                        <a:pt x="94" y="723"/>
                      </a:lnTo>
                      <a:lnTo>
                        <a:pt x="117" y="667"/>
                      </a:lnTo>
                      <a:lnTo>
                        <a:pt x="152" y="607"/>
                      </a:lnTo>
                      <a:lnTo>
                        <a:pt x="204" y="545"/>
                      </a:lnTo>
                      <a:lnTo>
                        <a:pt x="206" y="542"/>
                      </a:lnTo>
                      <a:lnTo>
                        <a:pt x="212" y="536"/>
                      </a:lnTo>
                      <a:lnTo>
                        <a:pt x="223" y="527"/>
                      </a:lnTo>
                      <a:lnTo>
                        <a:pt x="235" y="512"/>
                      </a:lnTo>
                      <a:lnTo>
                        <a:pt x="251" y="494"/>
                      </a:lnTo>
                      <a:lnTo>
                        <a:pt x="268" y="472"/>
                      </a:lnTo>
                      <a:lnTo>
                        <a:pt x="285" y="444"/>
                      </a:lnTo>
                      <a:lnTo>
                        <a:pt x="302" y="413"/>
                      </a:lnTo>
                      <a:lnTo>
                        <a:pt x="319" y="377"/>
                      </a:lnTo>
                      <a:lnTo>
                        <a:pt x="334" y="337"/>
                      </a:lnTo>
                      <a:lnTo>
                        <a:pt x="347" y="293"/>
                      </a:lnTo>
                      <a:lnTo>
                        <a:pt x="358" y="243"/>
                      </a:lnTo>
                      <a:lnTo>
                        <a:pt x="366" y="189"/>
                      </a:lnTo>
                      <a:lnTo>
                        <a:pt x="368" y="131"/>
                      </a:lnTo>
                      <a:lnTo>
                        <a:pt x="366" y="68"/>
                      </a:lnTo>
                      <a:lnTo>
                        <a:pt x="358" y="0"/>
                      </a:lnTo>
                      <a:close/>
                    </a:path>
                  </a:pathLst>
                </a:custGeom>
                <a:solidFill>
                  <a:srgbClr val="000000"/>
                </a:solidFill>
                <a:ln w="9525">
                  <a:noFill/>
                  <a:round/>
                  <a:headEnd/>
                  <a:tailEnd/>
                </a:ln>
              </p:spPr>
              <p:txBody>
                <a:bodyPr/>
                <a:lstStyle/>
                <a:p>
                  <a:endParaRPr lang="zh-CN" altLang="en-US"/>
                </a:p>
              </p:txBody>
            </p:sp>
            <p:sp>
              <p:nvSpPr>
                <p:cNvPr id="57520" name="Freeform 353"/>
                <p:cNvSpPr>
                  <a:spLocks/>
                </p:cNvSpPr>
                <p:nvPr/>
              </p:nvSpPr>
              <p:spPr bwMode="auto">
                <a:xfrm>
                  <a:off x="4416" y="1056"/>
                  <a:ext cx="104" cy="294"/>
                </a:xfrm>
                <a:custGeom>
                  <a:avLst/>
                  <a:gdLst>
                    <a:gd name="T0" fmla="*/ 0 w 414"/>
                    <a:gd name="T1" fmla="*/ 0 h 1175"/>
                    <a:gd name="T2" fmla="*/ 0 w 414"/>
                    <a:gd name="T3" fmla="*/ 0 h 1175"/>
                    <a:gd name="T4" fmla="*/ 0 w 414"/>
                    <a:gd name="T5" fmla="*/ 0 h 1175"/>
                    <a:gd name="T6" fmla="*/ 0 w 414"/>
                    <a:gd name="T7" fmla="*/ 0 h 1175"/>
                    <a:gd name="T8" fmla="*/ 0 w 414"/>
                    <a:gd name="T9" fmla="*/ 0 h 1175"/>
                    <a:gd name="T10" fmla="*/ 0 w 414"/>
                    <a:gd name="T11" fmla="*/ 0 h 1175"/>
                    <a:gd name="T12" fmla="*/ 0 w 414"/>
                    <a:gd name="T13" fmla="*/ 0 h 1175"/>
                    <a:gd name="T14" fmla="*/ 0 w 414"/>
                    <a:gd name="T15" fmla="*/ 0 h 1175"/>
                    <a:gd name="T16" fmla="*/ 0 w 414"/>
                    <a:gd name="T17" fmla="*/ 0 h 1175"/>
                    <a:gd name="T18" fmla="*/ 0 w 414"/>
                    <a:gd name="T19" fmla="*/ 0 h 1175"/>
                    <a:gd name="T20" fmla="*/ 0 w 414"/>
                    <a:gd name="T21" fmla="*/ 0 h 1175"/>
                    <a:gd name="T22" fmla="*/ 0 w 414"/>
                    <a:gd name="T23" fmla="*/ 0 h 1175"/>
                    <a:gd name="T24" fmla="*/ 0 w 414"/>
                    <a:gd name="T25" fmla="*/ 0 h 1175"/>
                    <a:gd name="T26" fmla="*/ 0 w 414"/>
                    <a:gd name="T27" fmla="*/ 0 h 1175"/>
                    <a:gd name="T28" fmla="*/ 0 w 414"/>
                    <a:gd name="T29" fmla="*/ 0 h 1175"/>
                    <a:gd name="T30" fmla="*/ 0 w 414"/>
                    <a:gd name="T31" fmla="*/ 0 h 1175"/>
                    <a:gd name="T32" fmla="*/ 0 w 414"/>
                    <a:gd name="T33" fmla="*/ 0 h 1175"/>
                    <a:gd name="T34" fmla="*/ 0 w 414"/>
                    <a:gd name="T35" fmla="*/ 0 h 1175"/>
                    <a:gd name="T36" fmla="*/ 0 w 414"/>
                    <a:gd name="T37" fmla="*/ 0 h 1175"/>
                    <a:gd name="T38" fmla="*/ 0 w 414"/>
                    <a:gd name="T39" fmla="*/ 0 h 1175"/>
                    <a:gd name="T40" fmla="*/ 0 w 414"/>
                    <a:gd name="T41" fmla="*/ 0 h 1175"/>
                    <a:gd name="T42" fmla="*/ 0 w 414"/>
                    <a:gd name="T43" fmla="*/ 0 h 1175"/>
                    <a:gd name="T44" fmla="*/ 0 w 414"/>
                    <a:gd name="T45" fmla="*/ 0 h 1175"/>
                    <a:gd name="T46" fmla="*/ 0 w 414"/>
                    <a:gd name="T47" fmla="*/ 0 h 1175"/>
                    <a:gd name="T48" fmla="*/ 0 w 414"/>
                    <a:gd name="T49" fmla="*/ 0 h 1175"/>
                    <a:gd name="T50" fmla="*/ 0 w 414"/>
                    <a:gd name="T51" fmla="*/ 0 h 1175"/>
                    <a:gd name="T52" fmla="*/ 0 w 414"/>
                    <a:gd name="T53" fmla="*/ 0 h 1175"/>
                    <a:gd name="T54" fmla="*/ 0 w 414"/>
                    <a:gd name="T55" fmla="*/ 0 h 1175"/>
                    <a:gd name="T56" fmla="*/ 0 w 414"/>
                    <a:gd name="T57" fmla="*/ 0 h 1175"/>
                    <a:gd name="T58" fmla="*/ 0 w 414"/>
                    <a:gd name="T59" fmla="*/ 0 h 1175"/>
                    <a:gd name="T60" fmla="*/ 0 w 414"/>
                    <a:gd name="T61" fmla="*/ 0 h 1175"/>
                    <a:gd name="T62" fmla="*/ 0 w 414"/>
                    <a:gd name="T63" fmla="*/ 0 h 1175"/>
                    <a:gd name="T64" fmla="*/ 0 w 414"/>
                    <a:gd name="T65" fmla="*/ 0 h 1175"/>
                    <a:gd name="T66" fmla="*/ 0 w 414"/>
                    <a:gd name="T67" fmla="*/ 0 h 1175"/>
                    <a:gd name="T68" fmla="*/ 0 w 414"/>
                    <a:gd name="T69" fmla="*/ 0 h 1175"/>
                    <a:gd name="T70" fmla="*/ 0 w 414"/>
                    <a:gd name="T71" fmla="*/ 0 h 1175"/>
                    <a:gd name="T72" fmla="*/ 0 w 414"/>
                    <a:gd name="T73" fmla="*/ 0 h 1175"/>
                    <a:gd name="T74" fmla="*/ 0 w 414"/>
                    <a:gd name="T75" fmla="*/ 0 h 1175"/>
                    <a:gd name="T76" fmla="*/ 0 w 414"/>
                    <a:gd name="T77" fmla="*/ 0 h 1175"/>
                    <a:gd name="T78" fmla="*/ 0 w 414"/>
                    <a:gd name="T79" fmla="*/ 0 h 1175"/>
                    <a:gd name="T80" fmla="*/ 0 w 414"/>
                    <a:gd name="T81" fmla="*/ 0 h 1175"/>
                    <a:gd name="T82" fmla="*/ 0 w 414"/>
                    <a:gd name="T83" fmla="*/ 0 h 1175"/>
                    <a:gd name="T84" fmla="*/ 0 w 414"/>
                    <a:gd name="T85" fmla="*/ 0 h 1175"/>
                    <a:gd name="T86" fmla="*/ 0 w 414"/>
                    <a:gd name="T87" fmla="*/ 0 h 1175"/>
                    <a:gd name="T88" fmla="*/ 0 w 414"/>
                    <a:gd name="T89" fmla="*/ 0 h 1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4"/>
                    <a:gd name="T136" fmla="*/ 0 h 1175"/>
                    <a:gd name="T137" fmla="*/ 414 w 414"/>
                    <a:gd name="T138" fmla="*/ 1175 h 1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4" h="1175">
                      <a:moveTo>
                        <a:pt x="280" y="10"/>
                      </a:moveTo>
                      <a:lnTo>
                        <a:pt x="283" y="9"/>
                      </a:lnTo>
                      <a:lnTo>
                        <a:pt x="289" y="7"/>
                      </a:lnTo>
                      <a:lnTo>
                        <a:pt x="297" y="3"/>
                      </a:lnTo>
                      <a:lnTo>
                        <a:pt x="307" y="1"/>
                      </a:lnTo>
                      <a:lnTo>
                        <a:pt x="318" y="0"/>
                      </a:lnTo>
                      <a:lnTo>
                        <a:pt x="328" y="1"/>
                      </a:lnTo>
                      <a:lnTo>
                        <a:pt x="336" y="4"/>
                      </a:lnTo>
                      <a:lnTo>
                        <a:pt x="341" y="14"/>
                      </a:lnTo>
                      <a:lnTo>
                        <a:pt x="350" y="37"/>
                      </a:lnTo>
                      <a:lnTo>
                        <a:pt x="366" y="82"/>
                      </a:lnTo>
                      <a:lnTo>
                        <a:pt x="385" y="143"/>
                      </a:lnTo>
                      <a:lnTo>
                        <a:pt x="400" y="215"/>
                      </a:lnTo>
                      <a:lnTo>
                        <a:pt x="407" y="296"/>
                      </a:lnTo>
                      <a:lnTo>
                        <a:pt x="402" y="378"/>
                      </a:lnTo>
                      <a:lnTo>
                        <a:pt x="377" y="460"/>
                      </a:lnTo>
                      <a:lnTo>
                        <a:pt x="329" y="534"/>
                      </a:lnTo>
                      <a:lnTo>
                        <a:pt x="302" y="569"/>
                      </a:lnTo>
                      <a:lnTo>
                        <a:pt x="282" y="600"/>
                      </a:lnTo>
                      <a:lnTo>
                        <a:pt x="269" y="631"/>
                      </a:lnTo>
                      <a:lnTo>
                        <a:pt x="262" y="658"/>
                      </a:lnTo>
                      <a:lnTo>
                        <a:pt x="260" y="683"/>
                      </a:lnTo>
                      <a:lnTo>
                        <a:pt x="262" y="707"/>
                      </a:lnTo>
                      <a:lnTo>
                        <a:pt x="269" y="728"/>
                      </a:lnTo>
                      <a:lnTo>
                        <a:pt x="278" y="748"/>
                      </a:lnTo>
                      <a:lnTo>
                        <a:pt x="290" y="766"/>
                      </a:lnTo>
                      <a:lnTo>
                        <a:pt x="305" y="782"/>
                      </a:lnTo>
                      <a:lnTo>
                        <a:pt x="319" y="795"/>
                      </a:lnTo>
                      <a:lnTo>
                        <a:pt x="334" y="807"/>
                      </a:lnTo>
                      <a:lnTo>
                        <a:pt x="349" y="817"/>
                      </a:lnTo>
                      <a:lnTo>
                        <a:pt x="362" y="827"/>
                      </a:lnTo>
                      <a:lnTo>
                        <a:pt x="374" y="833"/>
                      </a:lnTo>
                      <a:lnTo>
                        <a:pt x="384" y="839"/>
                      </a:lnTo>
                      <a:lnTo>
                        <a:pt x="398" y="855"/>
                      </a:lnTo>
                      <a:lnTo>
                        <a:pt x="409" y="883"/>
                      </a:lnTo>
                      <a:lnTo>
                        <a:pt x="414" y="917"/>
                      </a:lnTo>
                      <a:lnTo>
                        <a:pt x="414" y="956"/>
                      </a:lnTo>
                      <a:lnTo>
                        <a:pt x="405" y="994"/>
                      </a:lnTo>
                      <a:lnTo>
                        <a:pt x="386" y="1030"/>
                      </a:lnTo>
                      <a:lnTo>
                        <a:pt x="357" y="1058"/>
                      </a:lnTo>
                      <a:lnTo>
                        <a:pt x="316" y="1077"/>
                      </a:lnTo>
                      <a:lnTo>
                        <a:pt x="280" y="1090"/>
                      </a:lnTo>
                      <a:lnTo>
                        <a:pt x="267" y="1105"/>
                      </a:lnTo>
                      <a:lnTo>
                        <a:pt x="269" y="1121"/>
                      </a:lnTo>
                      <a:lnTo>
                        <a:pt x="284" y="1136"/>
                      </a:lnTo>
                      <a:lnTo>
                        <a:pt x="305" y="1151"/>
                      </a:lnTo>
                      <a:lnTo>
                        <a:pt x="329" y="1163"/>
                      </a:lnTo>
                      <a:lnTo>
                        <a:pt x="350" y="1172"/>
                      </a:lnTo>
                      <a:lnTo>
                        <a:pt x="363" y="1175"/>
                      </a:lnTo>
                      <a:lnTo>
                        <a:pt x="361" y="1175"/>
                      </a:lnTo>
                      <a:lnTo>
                        <a:pt x="353" y="1174"/>
                      </a:lnTo>
                      <a:lnTo>
                        <a:pt x="341" y="1172"/>
                      </a:lnTo>
                      <a:lnTo>
                        <a:pt x="325" y="1169"/>
                      </a:lnTo>
                      <a:lnTo>
                        <a:pt x="307" y="1164"/>
                      </a:lnTo>
                      <a:lnTo>
                        <a:pt x="285" y="1158"/>
                      </a:lnTo>
                      <a:lnTo>
                        <a:pt x="262" y="1151"/>
                      </a:lnTo>
                      <a:lnTo>
                        <a:pt x="237" y="1140"/>
                      </a:lnTo>
                      <a:lnTo>
                        <a:pt x="211" y="1128"/>
                      </a:lnTo>
                      <a:lnTo>
                        <a:pt x="183" y="1113"/>
                      </a:lnTo>
                      <a:lnTo>
                        <a:pt x="156" y="1095"/>
                      </a:lnTo>
                      <a:lnTo>
                        <a:pt x="129" y="1074"/>
                      </a:lnTo>
                      <a:lnTo>
                        <a:pt x="105" y="1051"/>
                      </a:lnTo>
                      <a:lnTo>
                        <a:pt x="81" y="1023"/>
                      </a:lnTo>
                      <a:lnTo>
                        <a:pt x="59" y="993"/>
                      </a:lnTo>
                      <a:lnTo>
                        <a:pt x="39" y="957"/>
                      </a:lnTo>
                      <a:lnTo>
                        <a:pt x="12" y="888"/>
                      </a:lnTo>
                      <a:lnTo>
                        <a:pt x="0" y="828"/>
                      </a:lnTo>
                      <a:lnTo>
                        <a:pt x="2" y="776"/>
                      </a:lnTo>
                      <a:lnTo>
                        <a:pt x="12" y="731"/>
                      </a:lnTo>
                      <a:lnTo>
                        <a:pt x="30" y="693"/>
                      </a:lnTo>
                      <a:lnTo>
                        <a:pt x="53" y="661"/>
                      </a:lnTo>
                      <a:lnTo>
                        <a:pt x="76" y="636"/>
                      </a:lnTo>
                      <a:lnTo>
                        <a:pt x="99" y="615"/>
                      </a:lnTo>
                      <a:lnTo>
                        <a:pt x="110" y="605"/>
                      </a:lnTo>
                      <a:lnTo>
                        <a:pt x="123" y="594"/>
                      </a:lnTo>
                      <a:lnTo>
                        <a:pt x="138" y="581"/>
                      </a:lnTo>
                      <a:lnTo>
                        <a:pt x="154" y="566"/>
                      </a:lnTo>
                      <a:lnTo>
                        <a:pt x="170" y="548"/>
                      </a:lnTo>
                      <a:lnTo>
                        <a:pt x="187" y="527"/>
                      </a:lnTo>
                      <a:lnTo>
                        <a:pt x="202" y="503"/>
                      </a:lnTo>
                      <a:lnTo>
                        <a:pt x="218" y="475"/>
                      </a:lnTo>
                      <a:lnTo>
                        <a:pt x="234" y="443"/>
                      </a:lnTo>
                      <a:lnTo>
                        <a:pt x="247" y="407"/>
                      </a:lnTo>
                      <a:lnTo>
                        <a:pt x="261" y="365"/>
                      </a:lnTo>
                      <a:lnTo>
                        <a:pt x="271" y="319"/>
                      </a:lnTo>
                      <a:lnTo>
                        <a:pt x="280" y="268"/>
                      </a:lnTo>
                      <a:lnTo>
                        <a:pt x="285" y="209"/>
                      </a:lnTo>
                      <a:lnTo>
                        <a:pt x="289" y="145"/>
                      </a:lnTo>
                      <a:lnTo>
                        <a:pt x="289" y="74"/>
                      </a:lnTo>
                      <a:lnTo>
                        <a:pt x="280" y="10"/>
                      </a:lnTo>
                      <a:close/>
                    </a:path>
                  </a:pathLst>
                </a:custGeom>
                <a:solidFill>
                  <a:srgbClr val="6699FF">
                    <a:alpha val="50195"/>
                  </a:srgbClr>
                </a:solidFill>
                <a:ln w="9525">
                  <a:noFill/>
                  <a:round/>
                  <a:headEnd/>
                  <a:tailEnd/>
                </a:ln>
              </p:spPr>
              <p:txBody>
                <a:bodyPr/>
                <a:lstStyle/>
                <a:p>
                  <a:endParaRPr lang="zh-CN" altLang="en-US"/>
                </a:p>
              </p:txBody>
            </p:sp>
            <p:sp>
              <p:nvSpPr>
                <p:cNvPr id="57521" name="Freeform 354"/>
                <p:cNvSpPr>
                  <a:spLocks/>
                </p:cNvSpPr>
                <p:nvPr/>
              </p:nvSpPr>
              <p:spPr bwMode="auto">
                <a:xfrm>
                  <a:off x="4433" y="1198"/>
                  <a:ext cx="41" cy="98"/>
                </a:xfrm>
                <a:custGeom>
                  <a:avLst/>
                  <a:gdLst>
                    <a:gd name="T0" fmla="*/ 0 w 163"/>
                    <a:gd name="T1" fmla="*/ 0 h 390"/>
                    <a:gd name="T2" fmla="*/ 0 w 163"/>
                    <a:gd name="T3" fmla="*/ 0 h 390"/>
                    <a:gd name="T4" fmla="*/ 0 w 163"/>
                    <a:gd name="T5" fmla="*/ 0 h 390"/>
                    <a:gd name="T6" fmla="*/ 0 w 163"/>
                    <a:gd name="T7" fmla="*/ 0 h 390"/>
                    <a:gd name="T8" fmla="*/ 0 w 163"/>
                    <a:gd name="T9" fmla="*/ 0 h 390"/>
                    <a:gd name="T10" fmla="*/ 0 w 163"/>
                    <a:gd name="T11" fmla="*/ 0 h 390"/>
                    <a:gd name="T12" fmla="*/ 0 w 163"/>
                    <a:gd name="T13" fmla="*/ 0 h 390"/>
                    <a:gd name="T14" fmla="*/ 0 w 163"/>
                    <a:gd name="T15" fmla="*/ 0 h 390"/>
                    <a:gd name="T16" fmla="*/ 0 w 163"/>
                    <a:gd name="T17" fmla="*/ 0 h 390"/>
                    <a:gd name="T18" fmla="*/ 0 w 163"/>
                    <a:gd name="T19" fmla="*/ 0 h 390"/>
                    <a:gd name="T20" fmla="*/ 0 w 163"/>
                    <a:gd name="T21" fmla="*/ 0 h 390"/>
                    <a:gd name="T22" fmla="*/ 0 w 163"/>
                    <a:gd name="T23" fmla="*/ 0 h 390"/>
                    <a:gd name="T24" fmla="*/ 0 w 163"/>
                    <a:gd name="T25" fmla="*/ 0 h 390"/>
                    <a:gd name="T26" fmla="*/ 0 w 163"/>
                    <a:gd name="T27" fmla="*/ 0 h 390"/>
                    <a:gd name="T28" fmla="*/ 0 w 163"/>
                    <a:gd name="T29" fmla="*/ 0 h 390"/>
                    <a:gd name="T30" fmla="*/ 0 w 163"/>
                    <a:gd name="T31" fmla="*/ 0 h 390"/>
                    <a:gd name="T32" fmla="*/ 0 w 163"/>
                    <a:gd name="T33" fmla="*/ 0 h 390"/>
                    <a:gd name="T34" fmla="*/ 0 w 163"/>
                    <a:gd name="T35" fmla="*/ 0 h 390"/>
                    <a:gd name="T36" fmla="*/ 0 w 163"/>
                    <a:gd name="T37" fmla="*/ 0 h 390"/>
                    <a:gd name="T38" fmla="*/ 0 w 163"/>
                    <a:gd name="T39" fmla="*/ 0 h 390"/>
                    <a:gd name="T40" fmla="*/ 0 w 163"/>
                    <a:gd name="T41" fmla="*/ 0 h 390"/>
                    <a:gd name="T42" fmla="*/ 0 w 163"/>
                    <a:gd name="T43" fmla="*/ 0 h 390"/>
                    <a:gd name="T44" fmla="*/ 0 w 163"/>
                    <a:gd name="T45" fmla="*/ 0 h 390"/>
                    <a:gd name="T46" fmla="*/ 0 w 163"/>
                    <a:gd name="T47" fmla="*/ 0 h 390"/>
                    <a:gd name="T48" fmla="*/ 0 w 163"/>
                    <a:gd name="T49" fmla="*/ 0 h 390"/>
                    <a:gd name="T50" fmla="*/ 0 w 163"/>
                    <a:gd name="T51" fmla="*/ 0 h 390"/>
                    <a:gd name="T52" fmla="*/ 0 w 163"/>
                    <a:gd name="T53" fmla="*/ 0 h 390"/>
                    <a:gd name="T54" fmla="*/ 0 w 163"/>
                    <a:gd name="T55" fmla="*/ 0 h 390"/>
                    <a:gd name="T56" fmla="*/ 0 w 163"/>
                    <a:gd name="T57" fmla="*/ 0 h 390"/>
                    <a:gd name="T58" fmla="*/ 0 w 163"/>
                    <a:gd name="T59" fmla="*/ 0 h 390"/>
                    <a:gd name="T60" fmla="*/ 0 w 163"/>
                    <a:gd name="T61" fmla="*/ 0 h 390"/>
                    <a:gd name="T62" fmla="*/ 0 w 163"/>
                    <a:gd name="T63" fmla="*/ 0 h 390"/>
                    <a:gd name="T64" fmla="*/ 0 w 163"/>
                    <a:gd name="T65" fmla="*/ 0 h 390"/>
                    <a:gd name="T66" fmla="*/ 0 w 163"/>
                    <a:gd name="T67" fmla="*/ 0 h 390"/>
                    <a:gd name="T68" fmla="*/ 0 w 163"/>
                    <a:gd name="T69" fmla="*/ 0 h 390"/>
                    <a:gd name="T70" fmla="*/ 0 w 163"/>
                    <a:gd name="T71" fmla="*/ 0 h 390"/>
                    <a:gd name="T72" fmla="*/ 0 w 163"/>
                    <a:gd name="T73" fmla="*/ 0 h 3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
                    <a:gd name="T112" fmla="*/ 0 h 390"/>
                    <a:gd name="T113" fmla="*/ 163 w 163"/>
                    <a:gd name="T114" fmla="*/ 390 h 3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 h="390">
                      <a:moveTo>
                        <a:pt x="145" y="8"/>
                      </a:moveTo>
                      <a:lnTo>
                        <a:pt x="143" y="10"/>
                      </a:lnTo>
                      <a:lnTo>
                        <a:pt x="135" y="15"/>
                      </a:lnTo>
                      <a:lnTo>
                        <a:pt x="123" y="25"/>
                      </a:lnTo>
                      <a:lnTo>
                        <a:pt x="110" y="37"/>
                      </a:lnTo>
                      <a:lnTo>
                        <a:pt x="94" y="53"/>
                      </a:lnTo>
                      <a:lnTo>
                        <a:pt x="76" y="71"/>
                      </a:lnTo>
                      <a:lnTo>
                        <a:pt x="59" y="93"/>
                      </a:lnTo>
                      <a:lnTo>
                        <a:pt x="41" y="116"/>
                      </a:lnTo>
                      <a:lnTo>
                        <a:pt x="27" y="143"/>
                      </a:lnTo>
                      <a:lnTo>
                        <a:pt x="13" y="171"/>
                      </a:lnTo>
                      <a:lnTo>
                        <a:pt x="5" y="201"/>
                      </a:lnTo>
                      <a:lnTo>
                        <a:pt x="0" y="233"/>
                      </a:lnTo>
                      <a:lnTo>
                        <a:pt x="0" y="267"/>
                      </a:lnTo>
                      <a:lnTo>
                        <a:pt x="7" y="303"/>
                      </a:lnTo>
                      <a:lnTo>
                        <a:pt x="21" y="338"/>
                      </a:lnTo>
                      <a:lnTo>
                        <a:pt x="43" y="376"/>
                      </a:lnTo>
                      <a:lnTo>
                        <a:pt x="48" y="382"/>
                      </a:lnTo>
                      <a:lnTo>
                        <a:pt x="57" y="390"/>
                      </a:lnTo>
                      <a:lnTo>
                        <a:pt x="67" y="387"/>
                      </a:lnTo>
                      <a:lnTo>
                        <a:pt x="71" y="355"/>
                      </a:lnTo>
                      <a:lnTo>
                        <a:pt x="71" y="327"/>
                      </a:lnTo>
                      <a:lnTo>
                        <a:pt x="73" y="295"/>
                      </a:lnTo>
                      <a:lnTo>
                        <a:pt x="77" y="261"/>
                      </a:lnTo>
                      <a:lnTo>
                        <a:pt x="82" y="227"/>
                      </a:lnTo>
                      <a:lnTo>
                        <a:pt x="88" y="193"/>
                      </a:lnTo>
                      <a:lnTo>
                        <a:pt x="96" y="162"/>
                      </a:lnTo>
                      <a:lnTo>
                        <a:pt x="105" y="136"/>
                      </a:lnTo>
                      <a:lnTo>
                        <a:pt x="115" y="114"/>
                      </a:lnTo>
                      <a:lnTo>
                        <a:pt x="127" y="92"/>
                      </a:lnTo>
                      <a:lnTo>
                        <a:pt x="139" y="69"/>
                      </a:lnTo>
                      <a:lnTo>
                        <a:pt x="150" y="47"/>
                      </a:lnTo>
                      <a:lnTo>
                        <a:pt x="158" y="27"/>
                      </a:lnTo>
                      <a:lnTo>
                        <a:pt x="163" y="13"/>
                      </a:lnTo>
                      <a:lnTo>
                        <a:pt x="163" y="3"/>
                      </a:lnTo>
                      <a:lnTo>
                        <a:pt x="157" y="0"/>
                      </a:lnTo>
                      <a:lnTo>
                        <a:pt x="145" y="8"/>
                      </a:lnTo>
                      <a:close/>
                    </a:path>
                  </a:pathLst>
                </a:custGeom>
                <a:solidFill>
                  <a:srgbClr val="FFFFFF"/>
                </a:solidFill>
                <a:ln w="9525">
                  <a:noFill/>
                  <a:round/>
                  <a:headEnd/>
                  <a:tailEnd/>
                </a:ln>
              </p:spPr>
              <p:txBody>
                <a:bodyPr/>
                <a:lstStyle/>
                <a:p>
                  <a:endParaRPr lang="zh-CN" altLang="en-US"/>
                </a:p>
              </p:txBody>
            </p:sp>
          </p:grpSp>
          <p:grpSp>
            <p:nvGrpSpPr>
              <p:cNvPr id="57505" name="Group 355"/>
              <p:cNvGrpSpPr>
                <a:grpSpLocks/>
              </p:cNvGrpSpPr>
              <p:nvPr/>
            </p:nvGrpSpPr>
            <p:grpSpPr bwMode="auto">
              <a:xfrm rot="9267408">
                <a:off x="3072" y="1872"/>
                <a:ext cx="80" cy="161"/>
                <a:chOff x="4391" y="1049"/>
                <a:chExt cx="245" cy="305"/>
              </a:xfrm>
            </p:grpSpPr>
            <p:sp>
              <p:nvSpPr>
                <p:cNvPr id="57506" name="Freeform 356"/>
                <p:cNvSpPr>
                  <a:spLocks/>
                </p:cNvSpPr>
                <p:nvPr/>
              </p:nvSpPr>
              <p:spPr bwMode="auto">
                <a:xfrm>
                  <a:off x="4402" y="1049"/>
                  <a:ext cx="223" cy="305"/>
                </a:xfrm>
                <a:custGeom>
                  <a:avLst/>
                  <a:gdLst>
                    <a:gd name="T0" fmla="*/ 0 w 893"/>
                    <a:gd name="T1" fmla="*/ 0 h 1221"/>
                    <a:gd name="T2" fmla="*/ 0 w 893"/>
                    <a:gd name="T3" fmla="*/ 0 h 1221"/>
                    <a:gd name="T4" fmla="*/ 0 w 893"/>
                    <a:gd name="T5" fmla="*/ 0 h 1221"/>
                    <a:gd name="T6" fmla="*/ 0 w 893"/>
                    <a:gd name="T7" fmla="*/ 0 h 1221"/>
                    <a:gd name="T8" fmla="*/ 0 w 893"/>
                    <a:gd name="T9" fmla="*/ 0 h 1221"/>
                    <a:gd name="T10" fmla="*/ 0 w 893"/>
                    <a:gd name="T11" fmla="*/ 0 h 1221"/>
                    <a:gd name="T12" fmla="*/ 0 w 893"/>
                    <a:gd name="T13" fmla="*/ 0 h 1221"/>
                    <a:gd name="T14" fmla="*/ 0 w 893"/>
                    <a:gd name="T15" fmla="*/ 0 h 1221"/>
                    <a:gd name="T16" fmla="*/ 0 w 893"/>
                    <a:gd name="T17" fmla="*/ 0 h 1221"/>
                    <a:gd name="T18" fmla="*/ 0 w 893"/>
                    <a:gd name="T19" fmla="*/ 0 h 1221"/>
                    <a:gd name="T20" fmla="*/ 0 w 893"/>
                    <a:gd name="T21" fmla="*/ 0 h 1221"/>
                    <a:gd name="T22" fmla="*/ 0 w 893"/>
                    <a:gd name="T23" fmla="*/ 0 h 1221"/>
                    <a:gd name="T24" fmla="*/ 0 w 893"/>
                    <a:gd name="T25" fmla="*/ 0 h 1221"/>
                    <a:gd name="T26" fmla="*/ 0 w 893"/>
                    <a:gd name="T27" fmla="*/ 0 h 1221"/>
                    <a:gd name="T28" fmla="*/ 0 w 893"/>
                    <a:gd name="T29" fmla="*/ 0 h 1221"/>
                    <a:gd name="T30" fmla="*/ 0 w 893"/>
                    <a:gd name="T31" fmla="*/ 0 h 1221"/>
                    <a:gd name="T32" fmla="*/ 0 w 893"/>
                    <a:gd name="T33" fmla="*/ 0 h 1221"/>
                    <a:gd name="T34" fmla="*/ 0 w 893"/>
                    <a:gd name="T35" fmla="*/ 0 h 1221"/>
                    <a:gd name="T36" fmla="*/ 0 w 893"/>
                    <a:gd name="T37" fmla="*/ 0 h 1221"/>
                    <a:gd name="T38" fmla="*/ 0 w 893"/>
                    <a:gd name="T39" fmla="*/ 0 h 1221"/>
                    <a:gd name="T40" fmla="*/ 0 w 893"/>
                    <a:gd name="T41" fmla="*/ 0 h 1221"/>
                    <a:gd name="T42" fmla="*/ 0 w 893"/>
                    <a:gd name="T43" fmla="*/ 0 h 1221"/>
                    <a:gd name="T44" fmla="*/ 0 w 893"/>
                    <a:gd name="T45" fmla="*/ 0 h 1221"/>
                    <a:gd name="T46" fmla="*/ 0 w 893"/>
                    <a:gd name="T47" fmla="*/ 0 h 1221"/>
                    <a:gd name="T48" fmla="*/ 0 w 893"/>
                    <a:gd name="T49" fmla="*/ 0 h 1221"/>
                    <a:gd name="T50" fmla="*/ 0 w 893"/>
                    <a:gd name="T51" fmla="*/ 0 h 1221"/>
                    <a:gd name="T52" fmla="*/ 0 w 893"/>
                    <a:gd name="T53" fmla="*/ 0 h 1221"/>
                    <a:gd name="T54" fmla="*/ 0 w 893"/>
                    <a:gd name="T55" fmla="*/ 0 h 1221"/>
                    <a:gd name="T56" fmla="*/ 0 w 893"/>
                    <a:gd name="T57" fmla="*/ 0 h 1221"/>
                    <a:gd name="T58" fmla="*/ 0 w 893"/>
                    <a:gd name="T59" fmla="*/ 0 h 1221"/>
                    <a:gd name="T60" fmla="*/ 0 w 893"/>
                    <a:gd name="T61" fmla="*/ 0 h 1221"/>
                    <a:gd name="T62" fmla="*/ 0 w 893"/>
                    <a:gd name="T63" fmla="*/ 0 h 1221"/>
                    <a:gd name="T64" fmla="*/ 0 w 893"/>
                    <a:gd name="T65" fmla="*/ 0 h 1221"/>
                    <a:gd name="T66" fmla="*/ 0 w 893"/>
                    <a:gd name="T67" fmla="*/ 0 h 1221"/>
                    <a:gd name="T68" fmla="*/ 0 w 893"/>
                    <a:gd name="T69" fmla="*/ 0 h 1221"/>
                    <a:gd name="T70" fmla="*/ 0 w 893"/>
                    <a:gd name="T71" fmla="*/ 0 h 1221"/>
                    <a:gd name="T72" fmla="*/ 0 w 893"/>
                    <a:gd name="T73" fmla="*/ 0 h 1221"/>
                    <a:gd name="T74" fmla="*/ 0 w 893"/>
                    <a:gd name="T75" fmla="*/ 0 h 1221"/>
                    <a:gd name="T76" fmla="*/ 0 w 893"/>
                    <a:gd name="T77" fmla="*/ 0 h 1221"/>
                    <a:gd name="T78" fmla="*/ 0 w 893"/>
                    <a:gd name="T79" fmla="*/ 0 h 1221"/>
                    <a:gd name="T80" fmla="*/ 0 w 893"/>
                    <a:gd name="T81" fmla="*/ 0 h 1221"/>
                    <a:gd name="T82" fmla="*/ 0 w 893"/>
                    <a:gd name="T83" fmla="*/ 0 h 1221"/>
                    <a:gd name="T84" fmla="*/ 0 w 893"/>
                    <a:gd name="T85" fmla="*/ 0 h 1221"/>
                    <a:gd name="T86" fmla="*/ 0 w 893"/>
                    <a:gd name="T87" fmla="*/ 0 h 1221"/>
                    <a:gd name="T88" fmla="*/ 0 w 893"/>
                    <a:gd name="T89" fmla="*/ 0 h 1221"/>
                    <a:gd name="T90" fmla="*/ 0 w 893"/>
                    <a:gd name="T91" fmla="*/ 0 h 1221"/>
                    <a:gd name="T92" fmla="*/ 0 w 893"/>
                    <a:gd name="T93" fmla="*/ 0 h 1221"/>
                    <a:gd name="T94" fmla="*/ 0 w 893"/>
                    <a:gd name="T95" fmla="*/ 0 h 1221"/>
                    <a:gd name="T96" fmla="*/ 0 w 893"/>
                    <a:gd name="T97" fmla="*/ 0 h 12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93"/>
                    <a:gd name="T148" fmla="*/ 0 h 1221"/>
                    <a:gd name="T149" fmla="*/ 893 w 893"/>
                    <a:gd name="T150" fmla="*/ 1221 h 12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93" h="1221">
                      <a:moveTo>
                        <a:pt x="468" y="1221"/>
                      </a:moveTo>
                      <a:lnTo>
                        <a:pt x="465" y="1221"/>
                      </a:lnTo>
                      <a:lnTo>
                        <a:pt x="457" y="1221"/>
                      </a:lnTo>
                      <a:lnTo>
                        <a:pt x="444" y="1220"/>
                      </a:lnTo>
                      <a:lnTo>
                        <a:pt x="425" y="1217"/>
                      </a:lnTo>
                      <a:lnTo>
                        <a:pt x="405" y="1215"/>
                      </a:lnTo>
                      <a:lnTo>
                        <a:pt x="379" y="1211"/>
                      </a:lnTo>
                      <a:lnTo>
                        <a:pt x="352" y="1205"/>
                      </a:lnTo>
                      <a:lnTo>
                        <a:pt x="323" y="1197"/>
                      </a:lnTo>
                      <a:lnTo>
                        <a:pt x="293" y="1187"/>
                      </a:lnTo>
                      <a:lnTo>
                        <a:pt x="261" y="1175"/>
                      </a:lnTo>
                      <a:lnTo>
                        <a:pt x="228" y="1160"/>
                      </a:lnTo>
                      <a:lnTo>
                        <a:pt x="196" y="1142"/>
                      </a:lnTo>
                      <a:lnTo>
                        <a:pt x="166" y="1121"/>
                      </a:lnTo>
                      <a:lnTo>
                        <a:pt x="135" y="1097"/>
                      </a:lnTo>
                      <a:lnTo>
                        <a:pt x="109" y="1069"/>
                      </a:lnTo>
                      <a:lnTo>
                        <a:pt x="83" y="1037"/>
                      </a:lnTo>
                      <a:lnTo>
                        <a:pt x="78" y="1032"/>
                      </a:lnTo>
                      <a:lnTo>
                        <a:pt x="67" y="1018"/>
                      </a:lnTo>
                      <a:lnTo>
                        <a:pt x="51" y="996"/>
                      </a:lnTo>
                      <a:lnTo>
                        <a:pt x="33" y="966"/>
                      </a:lnTo>
                      <a:lnTo>
                        <a:pt x="17" y="932"/>
                      </a:lnTo>
                      <a:lnTo>
                        <a:pt x="5" y="894"/>
                      </a:lnTo>
                      <a:lnTo>
                        <a:pt x="0" y="853"/>
                      </a:lnTo>
                      <a:lnTo>
                        <a:pt x="5" y="812"/>
                      </a:lnTo>
                      <a:lnTo>
                        <a:pt x="20" y="769"/>
                      </a:lnTo>
                      <a:lnTo>
                        <a:pt x="42" y="726"/>
                      </a:lnTo>
                      <a:lnTo>
                        <a:pt x="67" y="685"/>
                      </a:lnTo>
                      <a:lnTo>
                        <a:pt x="95" y="646"/>
                      </a:lnTo>
                      <a:lnTo>
                        <a:pt x="123" y="612"/>
                      </a:lnTo>
                      <a:lnTo>
                        <a:pt x="149" y="584"/>
                      </a:lnTo>
                      <a:lnTo>
                        <a:pt x="168" y="563"/>
                      </a:lnTo>
                      <a:lnTo>
                        <a:pt x="181" y="552"/>
                      </a:lnTo>
                      <a:lnTo>
                        <a:pt x="191" y="539"/>
                      </a:lnTo>
                      <a:lnTo>
                        <a:pt x="207" y="512"/>
                      </a:lnTo>
                      <a:lnTo>
                        <a:pt x="228" y="474"/>
                      </a:lnTo>
                      <a:lnTo>
                        <a:pt x="250" y="430"/>
                      </a:lnTo>
                      <a:lnTo>
                        <a:pt x="271" y="383"/>
                      </a:lnTo>
                      <a:lnTo>
                        <a:pt x="288" y="334"/>
                      </a:lnTo>
                      <a:lnTo>
                        <a:pt x="301" y="289"/>
                      </a:lnTo>
                      <a:lnTo>
                        <a:pt x="307" y="249"/>
                      </a:lnTo>
                      <a:lnTo>
                        <a:pt x="310" y="169"/>
                      </a:lnTo>
                      <a:lnTo>
                        <a:pt x="310" y="89"/>
                      </a:lnTo>
                      <a:lnTo>
                        <a:pt x="308" y="26"/>
                      </a:lnTo>
                      <a:lnTo>
                        <a:pt x="307" y="0"/>
                      </a:lnTo>
                      <a:lnTo>
                        <a:pt x="478" y="3"/>
                      </a:lnTo>
                      <a:lnTo>
                        <a:pt x="480" y="24"/>
                      </a:lnTo>
                      <a:lnTo>
                        <a:pt x="486" y="76"/>
                      </a:lnTo>
                      <a:lnTo>
                        <a:pt x="497" y="135"/>
                      </a:lnTo>
                      <a:lnTo>
                        <a:pt x="513" y="182"/>
                      </a:lnTo>
                      <a:lnTo>
                        <a:pt x="514" y="184"/>
                      </a:lnTo>
                      <a:lnTo>
                        <a:pt x="517" y="193"/>
                      </a:lnTo>
                      <a:lnTo>
                        <a:pt x="521" y="206"/>
                      </a:lnTo>
                      <a:lnTo>
                        <a:pt x="529" y="223"/>
                      </a:lnTo>
                      <a:lnTo>
                        <a:pt x="537" y="243"/>
                      </a:lnTo>
                      <a:lnTo>
                        <a:pt x="548" y="266"/>
                      </a:lnTo>
                      <a:lnTo>
                        <a:pt x="562" y="291"/>
                      </a:lnTo>
                      <a:lnTo>
                        <a:pt x="576" y="318"/>
                      </a:lnTo>
                      <a:lnTo>
                        <a:pt x="592" y="345"/>
                      </a:lnTo>
                      <a:lnTo>
                        <a:pt x="610" y="373"/>
                      </a:lnTo>
                      <a:lnTo>
                        <a:pt x="630" y="400"/>
                      </a:lnTo>
                      <a:lnTo>
                        <a:pt x="652" y="425"/>
                      </a:lnTo>
                      <a:lnTo>
                        <a:pt x="676" y="450"/>
                      </a:lnTo>
                      <a:lnTo>
                        <a:pt x="700" y="472"/>
                      </a:lnTo>
                      <a:lnTo>
                        <a:pt x="727" y="491"/>
                      </a:lnTo>
                      <a:lnTo>
                        <a:pt x="756" y="506"/>
                      </a:lnTo>
                      <a:lnTo>
                        <a:pt x="760" y="508"/>
                      </a:lnTo>
                      <a:lnTo>
                        <a:pt x="770" y="514"/>
                      </a:lnTo>
                      <a:lnTo>
                        <a:pt x="783" y="525"/>
                      </a:lnTo>
                      <a:lnTo>
                        <a:pt x="800" y="542"/>
                      </a:lnTo>
                      <a:lnTo>
                        <a:pt x="819" y="564"/>
                      </a:lnTo>
                      <a:lnTo>
                        <a:pt x="836" y="591"/>
                      </a:lnTo>
                      <a:lnTo>
                        <a:pt x="851" y="625"/>
                      </a:lnTo>
                      <a:lnTo>
                        <a:pt x="864" y="665"/>
                      </a:lnTo>
                      <a:lnTo>
                        <a:pt x="866" y="671"/>
                      </a:lnTo>
                      <a:lnTo>
                        <a:pt x="873" y="691"/>
                      </a:lnTo>
                      <a:lnTo>
                        <a:pt x="882" y="721"/>
                      </a:lnTo>
                      <a:lnTo>
                        <a:pt x="889" y="760"/>
                      </a:lnTo>
                      <a:lnTo>
                        <a:pt x="893" y="808"/>
                      </a:lnTo>
                      <a:lnTo>
                        <a:pt x="892" y="863"/>
                      </a:lnTo>
                      <a:lnTo>
                        <a:pt x="882" y="924"/>
                      </a:lnTo>
                      <a:lnTo>
                        <a:pt x="861" y="988"/>
                      </a:lnTo>
                      <a:lnTo>
                        <a:pt x="860" y="991"/>
                      </a:lnTo>
                      <a:lnTo>
                        <a:pt x="859" y="996"/>
                      </a:lnTo>
                      <a:lnTo>
                        <a:pt x="855" y="1005"/>
                      </a:lnTo>
                      <a:lnTo>
                        <a:pt x="848" y="1018"/>
                      </a:lnTo>
                      <a:lnTo>
                        <a:pt x="839" y="1031"/>
                      </a:lnTo>
                      <a:lnTo>
                        <a:pt x="828" y="1048"/>
                      </a:lnTo>
                      <a:lnTo>
                        <a:pt x="813" y="1065"/>
                      </a:lnTo>
                      <a:lnTo>
                        <a:pt x="794" y="1085"/>
                      </a:lnTo>
                      <a:lnTo>
                        <a:pt x="771" y="1104"/>
                      </a:lnTo>
                      <a:lnTo>
                        <a:pt x="744" y="1124"/>
                      </a:lnTo>
                      <a:lnTo>
                        <a:pt x="713" y="1143"/>
                      </a:lnTo>
                      <a:lnTo>
                        <a:pt x="675" y="1163"/>
                      </a:lnTo>
                      <a:lnTo>
                        <a:pt x="632" y="1180"/>
                      </a:lnTo>
                      <a:lnTo>
                        <a:pt x="584" y="1195"/>
                      </a:lnTo>
                      <a:lnTo>
                        <a:pt x="529" y="1210"/>
                      </a:lnTo>
                      <a:lnTo>
                        <a:pt x="468" y="1221"/>
                      </a:lnTo>
                      <a:close/>
                    </a:path>
                  </a:pathLst>
                </a:custGeom>
                <a:solidFill>
                  <a:srgbClr val="FFFFFF"/>
                </a:solidFill>
                <a:ln w="9525">
                  <a:noFill/>
                  <a:round/>
                  <a:headEnd/>
                  <a:tailEnd/>
                </a:ln>
              </p:spPr>
              <p:txBody>
                <a:bodyPr/>
                <a:lstStyle/>
                <a:p>
                  <a:endParaRPr lang="zh-CN" altLang="en-US"/>
                </a:p>
              </p:txBody>
            </p:sp>
            <p:sp>
              <p:nvSpPr>
                <p:cNvPr id="57507" name="Freeform 357"/>
                <p:cNvSpPr>
                  <a:spLocks/>
                </p:cNvSpPr>
                <p:nvPr/>
              </p:nvSpPr>
              <p:spPr bwMode="auto">
                <a:xfrm>
                  <a:off x="4500" y="1175"/>
                  <a:ext cx="113" cy="175"/>
                </a:xfrm>
                <a:custGeom>
                  <a:avLst/>
                  <a:gdLst>
                    <a:gd name="T0" fmla="*/ 0 w 453"/>
                    <a:gd name="T1" fmla="*/ 0 h 698"/>
                    <a:gd name="T2" fmla="*/ 0 w 453"/>
                    <a:gd name="T3" fmla="*/ 0 h 698"/>
                    <a:gd name="T4" fmla="*/ 0 w 453"/>
                    <a:gd name="T5" fmla="*/ 0 h 698"/>
                    <a:gd name="T6" fmla="*/ 0 w 453"/>
                    <a:gd name="T7" fmla="*/ 0 h 698"/>
                    <a:gd name="T8" fmla="*/ 0 w 453"/>
                    <a:gd name="T9" fmla="*/ 0 h 698"/>
                    <a:gd name="T10" fmla="*/ 0 w 453"/>
                    <a:gd name="T11" fmla="*/ 0 h 698"/>
                    <a:gd name="T12" fmla="*/ 0 w 453"/>
                    <a:gd name="T13" fmla="*/ 0 h 698"/>
                    <a:gd name="T14" fmla="*/ 0 w 453"/>
                    <a:gd name="T15" fmla="*/ 0 h 698"/>
                    <a:gd name="T16" fmla="*/ 0 w 453"/>
                    <a:gd name="T17" fmla="*/ 0 h 698"/>
                    <a:gd name="T18" fmla="*/ 0 w 453"/>
                    <a:gd name="T19" fmla="*/ 0 h 698"/>
                    <a:gd name="T20" fmla="*/ 0 w 453"/>
                    <a:gd name="T21" fmla="*/ 0 h 698"/>
                    <a:gd name="T22" fmla="*/ 0 w 453"/>
                    <a:gd name="T23" fmla="*/ 0 h 698"/>
                    <a:gd name="T24" fmla="*/ 0 w 453"/>
                    <a:gd name="T25" fmla="*/ 0 h 698"/>
                    <a:gd name="T26" fmla="*/ 0 w 453"/>
                    <a:gd name="T27" fmla="*/ 0 h 698"/>
                    <a:gd name="T28" fmla="*/ 0 w 453"/>
                    <a:gd name="T29" fmla="*/ 0 h 698"/>
                    <a:gd name="T30" fmla="*/ 0 w 453"/>
                    <a:gd name="T31" fmla="*/ 0 h 698"/>
                    <a:gd name="T32" fmla="*/ 0 w 453"/>
                    <a:gd name="T33" fmla="*/ 0 h 698"/>
                    <a:gd name="T34" fmla="*/ 0 w 453"/>
                    <a:gd name="T35" fmla="*/ 0 h 698"/>
                    <a:gd name="T36" fmla="*/ 0 w 453"/>
                    <a:gd name="T37" fmla="*/ 0 h 698"/>
                    <a:gd name="T38" fmla="*/ 0 w 453"/>
                    <a:gd name="T39" fmla="*/ 0 h 698"/>
                    <a:gd name="T40" fmla="*/ 0 w 453"/>
                    <a:gd name="T41" fmla="*/ 0 h 698"/>
                    <a:gd name="T42" fmla="*/ 0 w 453"/>
                    <a:gd name="T43" fmla="*/ 0 h 698"/>
                    <a:gd name="T44" fmla="*/ 0 w 453"/>
                    <a:gd name="T45" fmla="*/ 0 h 698"/>
                    <a:gd name="T46" fmla="*/ 0 w 453"/>
                    <a:gd name="T47" fmla="*/ 0 h 698"/>
                    <a:gd name="T48" fmla="*/ 0 w 453"/>
                    <a:gd name="T49" fmla="*/ 0 h 698"/>
                    <a:gd name="T50" fmla="*/ 0 w 453"/>
                    <a:gd name="T51" fmla="*/ 0 h 698"/>
                    <a:gd name="T52" fmla="*/ 0 w 453"/>
                    <a:gd name="T53" fmla="*/ 0 h 698"/>
                    <a:gd name="T54" fmla="*/ 0 w 453"/>
                    <a:gd name="T55" fmla="*/ 0 h 698"/>
                    <a:gd name="T56" fmla="*/ 0 w 453"/>
                    <a:gd name="T57" fmla="*/ 0 h 698"/>
                    <a:gd name="T58" fmla="*/ 0 w 453"/>
                    <a:gd name="T59" fmla="*/ 0 h 698"/>
                    <a:gd name="T60" fmla="*/ 0 w 453"/>
                    <a:gd name="T61" fmla="*/ 0 h 698"/>
                    <a:gd name="T62" fmla="*/ 0 w 453"/>
                    <a:gd name="T63" fmla="*/ 0 h 698"/>
                    <a:gd name="T64" fmla="*/ 0 w 453"/>
                    <a:gd name="T65" fmla="*/ 0 h 698"/>
                    <a:gd name="T66" fmla="*/ 0 w 453"/>
                    <a:gd name="T67" fmla="*/ 0 h 698"/>
                    <a:gd name="T68" fmla="*/ 0 w 453"/>
                    <a:gd name="T69" fmla="*/ 0 h 698"/>
                    <a:gd name="T70" fmla="*/ 0 w 453"/>
                    <a:gd name="T71" fmla="*/ 0 h 698"/>
                    <a:gd name="T72" fmla="*/ 0 w 453"/>
                    <a:gd name="T73" fmla="*/ 0 h 698"/>
                    <a:gd name="T74" fmla="*/ 0 w 453"/>
                    <a:gd name="T75" fmla="*/ 0 h 698"/>
                    <a:gd name="T76" fmla="*/ 0 w 453"/>
                    <a:gd name="T77" fmla="*/ 0 h 698"/>
                    <a:gd name="T78" fmla="*/ 0 w 453"/>
                    <a:gd name="T79" fmla="*/ 0 h 698"/>
                    <a:gd name="T80" fmla="*/ 0 w 453"/>
                    <a:gd name="T81" fmla="*/ 0 h 698"/>
                    <a:gd name="T82" fmla="*/ 0 w 453"/>
                    <a:gd name="T83" fmla="*/ 0 h 698"/>
                    <a:gd name="T84" fmla="*/ 0 w 453"/>
                    <a:gd name="T85" fmla="*/ 0 h 698"/>
                    <a:gd name="T86" fmla="*/ 0 w 453"/>
                    <a:gd name="T87" fmla="*/ 0 h 698"/>
                    <a:gd name="T88" fmla="*/ 0 w 453"/>
                    <a:gd name="T89" fmla="*/ 0 h 698"/>
                    <a:gd name="T90" fmla="*/ 0 w 453"/>
                    <a:gd name="T91" fmla="*/ 0 h 698"/>
                    <a:gd name="T92" fmla="*/ 0 w 453"/>
                    <a:gd name="T93" fmla="*/ 0 h 698"/>
                    <a:gd name="T94" fmla="*/ 0 w 453"/>
                    <a:gd name="T95" fmla="*/ 0 h 698"/>
                    <a:gd name="T96" fmla="*/ 0 w 453"/>
                    <a:gd name="T97" fmla="*/ 0 h 698"/>
                    <a:gd name="T98" fmla="*/ 0 w 453"/>
                    <a:gd name="T99" fmla="*/ 0 h 698"/>
                    <a:gd name="T100" fmla="*/ 0 w 453"/>
                    <a:gd name="T101" fmla="*/ 0 h 698"/>
                    <a:gd name="T102" fmla="*/ 0 w 453"/>
                    <a:gd name="T103" fmla="*/ 0 h 698"/>
                    <a:gd name="T104" fmla="*/ 0 w 453"/>
                    <a:gd name="T105" fmla="*/ 0 h 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3"/>
                    <a:gd name="T160" fmla="*/ 0 h 698"/>
                    <a:gd name="T161" fmla="*/ 453 w 453"/>
                    <a:gd name="T162" fmla="*/ 698 h 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3" h="698">
                      <a:moveTo>
                        <a:pt x="432" y="167"/>
                      </a:moveTo>
                      <a:lnTo>
                        <a:pt x="424" y="141"/>
                      </a:lnTo>
                      <a:lnTo>
                        <a:pt x="412" y="118"/>
                      </a:lnTo>
                      <a:lnTo>
                        <a:pt x="397" y="95"/>
                      </a:lnTo>
                      <a:lnTo>
                        <a:pt x="380" y="74"/>
                      </a:lnTo>
                      <a:lnTo>
                        <a:pt x="360" y="55"/>
                      </a:lnTo>
                      <a:lnTo>
                        <a:pt x="340" y="35"/>
                      </a:lnTo>
                      <a:lnTo>
                        <a:pt x="318" y="17"/>
                      </a:lnTo>
                      <a:lnTo>
                        <a:pt x="296" y="0"/>
                      </a:lnTo>
                      <a:lnTo>
                        <a:pt x="303" y="21"/>
                      </a:lnTo>
                      <a:lnTo>
                        <a:pt x="312" y="51"/>
                      </a:lnTo>
                      <a:lnTo>
                        <a:pt x="321" y="88"/>
                      </a:lnTo>
                      <a:lnTo>
                        <a:pt x="330" y="132"/>
                      </a:lnTo>
                      <a:lnTo>
                        <a:pt x="337" y="180"/>
                      </a:lnTo>
                      <a:lnTo>
                        <a:pt x="343" y="233"/>
                      </a:lnTo>
                      <a:lnTo>
                        <a:pt x="343" y="288"/>
                      </a:lnTo>
                      <a:lnTo>
                        <a:pt x="340" y="344"/>
                      </a:lnTo>
                      <a:lnTo>
                        <a:pt x="330" y="400"/>
                      </a:lnTo>
                      <a:lnTo>
                        <a:pt x="314" y="454"/>
                      </a:lnTo>
                      <a:lnTo>
                        <a:pt x="289" y="508"/>
                      </a:lnTo>
                      <a:lnTo>
                        <a:pt x="254" y="557"/>
                      </a:lnTo>
                      <a:lnTo>
                        <a:pt x="209" y="602"/>
                      </a:lnTo>
                      <a:lnTo>
                        <a:pt x="152" y="640"/>
                      </a:lnTo>
                      <a:lnTo>
                        <a:pt x="83" y="671"/>
                      </a:lnTo>
                      <a:lnTo>
                        <a:pt x="0" y="695"/>
                      </a:lnTo>
                      <a:lnTo>
                        <a:pt x="5" y="696"/>
                      </a:lnTo>
                      <a:lnTo>
                        <a:pt x="10" y="696"/>
                      </a:lnTo>
                      <a:lnTo>
                        <a:pt x="16" y="697"/>
                      </a:lnTo>
                      <a:lnTo>
                        <a:pt x="22" y="698"/>
                      </a:lnTo>
                      <a:lnTo>
                        <a:pt x="55" y="698"/>
                      </a:lnTo>
                      <a:lnTo>
                        <a:pt x="85" y="697"/>
                      </a:lnTo>
                      <a:lnTo>
                        <a:pt x="114" y="693"/>
                      </a:lnTo>
                      <a:lnTo>
                        <a:pt x="144" y="688"/>
                      </a:lnTo>
                      <a:lnTo>
                        <a:pt x="169" y="681"/>
                      </a:lnTo>
                      <a:lnTo>
                        <a:pt x="195" y="671"/>
                      </a:lnTo>
                      <a:lnTo>
                        <a:pt x="219" y="662"/>
                      </a:lnTo>
                      <a:lnTo>
                        <a:pt x="242" y="649"/>
                      </a:lnTo>
                      <a:lnTo>
                        <a:pt x="264" y="637"/>
                      </a:lnTo>
                      <a:lnTo>
                        <a:pt x="285" y="623"/>
                      </a:lnTo>
                      <a:lnTo>
                        <a:pt x="304" y="608"/>
                      </a:lnTo>
                      <a:lnTo>
                        <a:pt x="324" y="592"/>
                      </a:lnTo>
                      <a:lnTo>
                        <a:pt x="341" y="576"/>
                      </a:lnTo>
                      <a:lnTo>
                        <a:pt x="358" y="559"/>
                      </a:lnTo>
                      <a:lnTo>
                        <a:pt x="374" y="542"/>
                      </a:lnTo>
                      <a:lnTo>
                        <a:pt x="390" y="524"/>
                      </a:lnTo>
                      <a:lnTo>
                        <a:pt x="415" y="486"/>
                      </a:lnTo>
                      <a:lnTo>
                        <a:pt x="433" y="445"/>
                      </a:lnTo>
                      <a:lnTo>
                        <a:pt x="446" y="401"/>
                      </a:lnTo>
                      <a:lnTo>
                        <a:pt x="452" y="356"/>
                      </a:lnTo>
                      <a:lnTo>
                        <a:pt x="453" y="308"/>
                      </a:lnTo>
                      <a:lnTo>
                        <a:pt x="449" y="261"/>
                      </a:lnTo>
                      <a:lnTo>
                        <a:pt x="442" y="213"/>
                      </a:lnTo>
                      <a:lnTo>
                        <a:pt x="432" y="167"/>
                      </a:lnTo>
                      <a:close/>
                    </a:path>
                  </a:pathLst>
                </a:custGeom>
                <a:solidFill>
                  <a:srgbClr val="3399FF">
                    <a:alpha val="50195"/>
                  </a:srgbClr>
                </a:solidFill>
                <a:ln w="9525">
                  <a:noFill/>
                  <a:round/>
                  <a:headEnd/>
                  <a:tailEnd/>
                </a:ln>
              </p:spPr>
              <p:txBody>
                <a:bodyPr/>
                <a:lstStyle/>
                <a:p>
                  <a:endParaRPr lang="zh-CN" altLang="en-US"/>
                </a:p>
              </p:txBody>
            </p:sp>
            <p:sp>
              <p:nvSpPr>
                <p:cNvPr id="57508" name="Freeform 358"/>
                <p:cNvSpPr>
                  <a:spLocks/>
                </p:cNvSpPr>
                <p:nvPr/>
              </p:nvSpPr>
              <p:spPr bwMode="auto">
                <a:xfrm>
                  <a:off x="4467" y="1055"/>
                  <a:ext cx="119" cy="294"/>
                </a:xfrm>
                <a:custGeom>
                  <a:avLst/>
                  <a:gdLst>
                    <a:gd name="T0" fmla="*/ 0 w 473"/>
                    <a:gd name="T1" fmla="*/ 0 h 1175"/>
                    <a:gd name="T2" fmla="*/ 0 w 473"/>
                    <a:gd name="T3" fmla="*/ 0 h 1175"/>
                    <a:gd name="T4" fmla="*/ 0 w 473"/>
                    <a:gd name="T5" fmla="*/ 0 h 1175"/>
                    <a:gd name="T6" fmla="*/ 0 w 473"/>
                    <a:gd name="T7" fmla="*/ 0 h 1175"/>
                    <a:gd name="T8" fmla="*/ 0 w 473"/>
                    <a:gd name="T9" fmla="*/ 0 h 1175"/>
                    <a:gd name="T10" fmla="*/ 0 w 473"/>
                    <a:gd name="T11" fmla="*/ 0 h 1175"/>
                    <a:gd name="T12" fmla="*/ 0 w 473"/>
                    <a:gd name="T13" fmla="*/ 0 h 1175"/>
                    <a:gd name="T14" fmla="*/ 0 w 473"/>
                    <a:gd name="T15" fmla="*/ 0 h 1175"/>
                    <a:gd name="T16" fmla="*/ 0 w 473"/>
                    <a:gd name="T17" fmla="*/ 0 h 1175"/>
                    <a:gd name="T18" fmla="*/ 0 w 473"/>
                    <a:gd name="T19" fmla="*/ 0 h 1175"/>
                    <a:gd name="T20" fmla="*/ 0 w 473"/>
                    <a:gd name="T21" fmla="*/ 0 h 1175"/>
                    <a:gd name="T22" fmla="*/ 0 w 473"/>
                    <a:gd name="T23" fmla="*/ 0 h 1175"/>
                    <a:gd name="T24" fmla="*/ 0 w 473"/>
                    <a:gd name="T25" fmla="*/ 0 h 1175"/>
                    <a:gd name="T26" fmla="*/ 0 w 473"/>
                    <a:gd name="T27" fmla="*/ 0 h 1175"/>
                    <a:gd name="T28" fmla="*/ 0 w 473"/>
                    <a:gd name="T29" fmla="*/ 0 h 1175"/>
                    <a:gd name="T30" fmla="*/ 0 w 473"/>
                    <a:gd name="T31" fmla="*/ 0 h 1175"/>
                    <a:gd name="T32" fmla="*/ 0 w 473"/>
                    <a:gd name="T33" fmla="*/ 0 h 1175"/>
                    <a:gd name="T34" fmla="*/ 0 w 473"/>
                    <a:gd name="T35" fmla="*/ 0 h 1175"/>
                    <a:gd name="T36" fmla="*/ 0 w 473"/>
                    <a:gd name="T37" fmla="*/ 0 h 1175"/>
                    <a:gd name="T38" fmla="*/ 0 w 473"/>
                    <a:gd name="T39" fmla="*/ 0 h 1175"/>
                    <a:gd name="T40" fmla="*/ 0 w 473"/>
                    <a:gd name="T41" fmla="*/ 0 h 1175"/>
                    <a:gd name="T42" fmla="*/ 0 w 473"/>
                    <a:gd name="T43" fmla="*/ 0 h 1175"/>
                    <a:gd name="T44" fmla="*/ 0 w 473"/>
                    <a:gd name="T45" fmla="*/ 0 h 1175"/>
                    <a:gd name="T46" fmla="*/ 0 w 473"/>
                    <a:gd name="T47" fmla="*/ 0 h 1175"/>
                    <a:gd name="T48" fmla="*/ 0 w 473"/>
                    <a:gd name="T49" fmla="*/ 0 h 1175"/>
                    <a:gd name="T50" fmla="*/ 0 w 473"/>
                    <a:gd name="T51" fmla="*/ 0 h 1175"/>
                    <a:gd name="T52" fmla="*/ 0 w 473"/>
                    <a:gd name="T53" fmla="*/ 0 h 1175"/>
                    <a:gd name="T54" fmla="*/ 0 w 473"/>
                    <a:gd name="T55" fmla="*/ 0 h 1175"/>
                    <a:gd name="T56" fmla="*/ 0 w 473"/>
                    <a:gd name="T57" fmla="*/ 0 h 1175"/>
                    <a:gd name="T58" fmla="*/ 0 w 473"/>
                    <a:gd name="T59" fmla="*/ 0 h 1175"/>
                    <a:gd name="T60" fmla="*/ 0 w 473"/>
                    <a:gd name="T61" fmla="*/ 0 h 1175"/>
                    <a:gd name="T62" fmla="*/ 0 w 473"/>
                    <a:gd name="T63" fmla="*/ 0 h 1175"/>
                    <a:gd name="T64" fmla="*/ 0 w 473"/>
                    <a:gd name="T65" fmla="*/ 0 h 1175"/>
                    <a:gd name="T66" fmla="*/ 0 w 473"/>
                    <a:gd name="T67" fmla="*/ 0 h 1175"/>
                    <a:gd name="T68" fmla="*/ 0 w 473"/>
                    <a:gd name="T69" fmla="*/ 0 h 1175"/>
                    <a:gd name="T70" fmla="*/ 0 w 473"/>
                    <a:gd name="T71" fmla="*/ 0 h 1175"/>
                    <a:gd name="T72" fmla="*/ 0 w 473"/>
                    <a:gd name="T73" fmla="*/ 0 h 1175"/>
                    <a:gd name="T74" fmla="*/ 0 w 473"/>
                    <a:gd name="T75" fmla="*/ 0 h 1175"/>
                    <a:gd name="T76" fmla="*/ 0 w 473"/>
                    <a:gd name="T77" fmla="*/ 0 h 1175"/>
                    <a:gd name="T78" fmla="*/ 0 w 473"/>
                    <a:gd name="T79" fmla="*/ 0 h 1175"/>
                    <a:gd name="T80" fmla="*/ 0 w 473"/>
                    <a:gd name="T81" fmla="*/ 0 h 1175"/>
                    <a:gd name="T82" fmla="*/ 0 w 473"/>
                    <a:gd name="T83" fmla="*/ 0 h 1175"/>
                    <a:gd name="T84" fmla="*/ 0 w 473"/>
                    <a:gd name="T85" fmla="*/ 0 h 1175"/>
                    <a:gd name="T86" fmla="*/ 0 w 473"/>
                    <a:gd name="T87" fmla="*/ 0 h 1175"/>
                    <a:gd name="T88" fmla="*/ 0 w 473"/>
                    <a:gd name="T89" fmla="*/ 0 h 1175"/>
                    <a:gd name="T90" fmla="*/ 0 w 473"/>
                    <a:gd name="T91" fmla="*/ 0 h 1175"/>
                    <a:gd name="T92" fmla="*/ 0 w 473"/>
                    <a:gd name="T93" fmla="*/ 0 h 1175"/>
                    <a:gd name="T94" fmla="*/ 0 w 473"/>
                    <a:gd name="T95" fmla="*/ 0 h 1175"/>
                    <a:gd name="T96" fmla="*/ 0 w 473"/>
                    <a:gd name="T97" fmla="*/ 0 h 1175"/>
                    <a:gd name="T98" fmla="*/ 0 w 473"/>
                    <a:gd name="T99" fmla="*/ 0 h 1175"/>
                    <a:gd name="T100" fmla="*/ 0 w 473"/>
                    <a:gd name="T101" fmla="*/ 0 h 1175"/>
                    <a:gd name="T102" fmla="*/ 0 w 473"/>
                    <a:gd name="T103" fmla="*/ 0 h 11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3"/>
                    <a:gd name="T157" fmla="*/ 0 h 1175"/>
                    <a:gd name="T158" fmla="*/ 473 w 473"/>
                    <a:gd name="T159" fmla="*/ 1175 h 11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3" h="1175">
                      <a:moveTo>
                        <a:pt x="426" y="480"/>
                      </a:moveTo>
                      <a:lnTo>
                        <a:pt x="409" y="468"/>
                      </a:lnTo>
                      <a:lnTo>
                        <a:pt x="392" y="456"/>
                      </a:lnTo>
                      <a:lnTo>
                        <a:pt x="375" y="443"/>
                      </a:lnTo>
                      <a:lnTo>
                        <a:pt x="358" y="431"/>
                      </a:lnTo>
                      <a:lnTo>
                        <a:pt x="342" y="419"/>
                      </a:lnTo>
                      <a:lnTo>
                        <a:pt x="328" y="408"/>
                      </a:lnTo>
                      <a:lnTo>
                        <a:pt x="315" y="396"/>
                      </a:lnTo>
                      <a:lnTo>
                        <a:pt x="303" y="385"/>
                      </a:lnTo>
                      <a:lnTo>
                        <a:pt x="280" y="351"/>
                      </a:lnTo>
                      <a:lnTo>
                        <a:pt x="260" y="304"/>
                      </a:lnTo>
                      <a:lnTo>
                        <a:pt x="243" y="251"/>
                      </a:lnTo>
                      <a:lnTo>
                        <a:pt x="230" y="194"/>
                      </a:lnTo>
                      <a:lnTo>
                        <a:pt x="220" y="138"/>
                      </a:lnTo>
                      <a:lnTo>
                        <a:pt x="212" y="88"/>
                      </a:lnTo>
                      <a:lnTo>
                        <a:pt x="204" y="49"/>
                      </a:lnTo>
                      <a:lnTo>
                        <a:pt x="199" y="24"/>
                      </a:lnTo>
                      <a:lnTo>
                        <a:pt x="192" y="12"/>
                      </a:lnTo>
                      <a:lnTo>
                        <a:pt x="181" y="5"/>
                      </a:lnTo>
                      <a:lnTo>
                        <a:pt x="168" y="1"/>
                      </a:lnTo>
                      <a:lnTo>
                        <a:pt x="153" y="0"/>
                      </a:lnTo>
                      <a:lnTo>
                        <a:pt x="140" y="1"/>
                      </a:lnTo>
                      <a:lnTo>
                        <a:pt x="128" y="4"/>
                      </a:lnTo>
                      <a:lnTo>
                        <a:pt x="119" y="5"/>
                      </a:lnTo>
                      <a:lnTo>
                        <a:pt x="117" y="6"/>
                      </a:lnTo>
                      <a:lnTo>
                        <a:pt x="103" y="314"/>
                      </a:lnTo>
                      <a:lnTo>
                        <a:pt x="0" y="632"/>
                      </a:lnTo>
                      <a:lnTo>
                        <a:pt x="79" y="949"/>
                      </a:lnTo>
                      <a:lnTo>
                        <a:pt x="75" y="958"/>
                      </a:lnTo>
                      <a:lnTo>
                        <a:pt x="67" y="981"/>
                      </a:lnTo>
                      <a:lnTo>
                        <a:pt x="57" y="1014"/>
                      </a:lnTo>
                      <a:lnTo>
                        <a:pt x="50" y="1053"/>
                      </a:lnTo>
                      <a:lnTo>
                        <a:pt x="50" y="1092"/>
                      </a:lnTo>
                      <a:lnTo>
                        <a:pt x="61" y="1128"/>
                      </a:lnTo>
                      <a:lnTo>
                        <a:pt x="86" y="1157"/>
                      </a:lnTo>
                      <a:lnTo>
                        <a:pt x="130" y="1175"/>
                      </a:lnTo>
                      <a:lnTo>
                        <a:pt x="213" y="1151"/>
                      </a:lnTo>
                      <a:lnTo>
                        <a:pt x="282" y="1120"/>
                      </a:lnTo>
                      <a:lnTo>
                        <a:pt x="339" y="1082"/>
                      </a:lnTo>
                      <a:lnTo>
                        <a:pt x="384" y="1037"/>
                      </a:lnTo>
                      <a:lnTo>
                        <a:pt x="419" y="988"/>
                      </a:lnTo>
                      <a:lnTo>
                        <a:pt x="444" y="934"/>
                      </a:lnTo>
                      <a:lnTo>
                        <a:pt x="460" y="880"/>
                      </a:lnTo>
                      <a:lnTo>
                        <a:pt x="470" y="824"/>
                      </a:lnTo>
                      <a:lnTo>
                        <a:pt x="473" y="768"/>
                      </a:lnTo>
                      <a:lnTo>
                        <a:pt x="473" y="713"/>
                      </a:lnTo>
                      <a:lnTo>
                        <a:pt x="467" y="660"/>
                      </a:lnTo>
                      <a:lnTo>
                        <a:pt x="460" y="612"/>
                      </a:lnTo>
                      <a:lnTo>
                        <a:pt x="451" y="568"/>
                      </a:lnTo>
                      <a:lnTo>
                        <a:pt x="442" y="531"/>
                      </a:lnTo>
                      <a:lnTo>
                        <a:pt x="433" y="501"/>
                      </a:lnTo>
                      <a:lnTo>
                        <a:pt x="426" y="480"/>
                      </a:lnTo>
                      <a:close/>
                    </a:path>
                  </a:pathLst>
                </a:custGeom>
                <a:solidFill>
                  <a:srgbClr val="6699FF">
                    <a:alpha val="50195"/>
                  </a:srgbClr>
                </a:solidFill>
                <a:ln w="9525">
                  <a:noFill/>
                  <a:round/>
                  <a:headEnd/>
                  <a:tailEnd/>
                </a:ln>
              </p:spPr>
              <p:txBody>
                <a:bodyPr/>
                <a:lstStyle/>
                <a:p>
                  <a:endParaRPr lang="zh-CN" altLang="en-US"/>
                </a:p>
              </p:txBody>
            </p:sp>
            <p:sp>
              <p:nvSpPr>
                <p:cNvPr id="57509" name="Freeform 359"/>
                <p:cNvSpPr>
                  <a:spLocks/>
                </p:cNvSpPr>
                <p:nvPr/>
              </p:nvSpPr>
              <p:spPr bwMode="auto">
                <a:xfrm>
                  <a:off x="4523" y="1059"/>
                  <a:ext cx="69" cy="116"/>
                </a:xfrm>
                <a:custGeom>
                  <a:avLst/>
                  <a:gdLst>
                    <a:gd name="T0" fmla="*/ 0 w 276"/>
                    <a:gd name="T1" fmla="*/ 0 h 463"/>
                    <a:gd name="T2" fmla="*/ 0 w 276"/>
                    <a:gd name="T3" fmla="*/ 0 h 463"/>
                    <a:gd name="T4" fmla="*/ 0 w 276"/>
                    <a:gd name="T5" fmla="*/ 0 h 463"/>
                    <a:gd name="T6" fmla="*/ 0 w 276"/>
                    <a:gd name="T7" fmla="*/ 0 h 463"/>
                    <a:gd name="T8" fmla="*/ 0 w 276"/>
                    <a:gd name="T9" fmla="*/ 0 h 463"/>
                    <a:gd name="T10" fmla="*/ 0 w 276"/>
                    <a:gd name="T11" fmla="*/ 0 h 463"/>
                    <a:gd name="T12" fmla="*/ 0 w 276"/>
                    <a:gd name="T13" fmla="*/ 0 h 463"/>
                    <a:gd name="T14" fmla="*/ 0 w 276"/>
                    <a:gd name="T15" fmla="*/ 0 h 463"/>
                    <a:gd name="T16" fmla="*/ 0 w 276"/>
                    <a:gd name="T17" fmla="*/ 0 h 463"/>
                    <a:gd name="T18" fmla="*/ 0 w 276"/>
                    <a:gd name="T19" fmla="*/ 0 h 463"/>
                    <a:gd name="T20" fmla="*/ 0 w 276"/>
                    <a:gd name="T21" fmla="*/ 0 h 463"/>
                    <a:gd name="T22" fmla="*/ 0 w 276"/>
                    <a:gd name="T23" fmla="*/ 0 h 463"/>
                    <a:gd name="T24" fmla="*/ 0 w 276"/>
                    <a:gd name="T25" fmla="*/ 0 h 463"/>
                    <a:gd name="T26" fmla="*/ 0 w 276"/>
                    <a:gd name="T27" fmla="*/ 0 h 463"/>
                    <a:gd name="T28" fmla="*/ 0 w 276"/>
                    <a:gd name="T29" fmla="*/ 0 h 463"/>
                    <a:gd name="T30" fmla="*/ 0 w 276"/>
                    <a:gd name="T31" fmla="*/ 0 h 463"/>
                    <a:gd name="T32" fmla="*/ 0 w 276"/>
                    <a:gd name="T33" fmla="*/ 0 h 463"/>
                    <a:gd name="T34" fmla="*/ 0 w 276"/>
                    <a:gd name="T35" fmla="*/ 0 h 463"/>
                    <a:gd name="T36" fmla="*/ 0 w 276"/>
                    <a:gd name="T37" fmla="*/ 0 h 463"/>
                    <a:gd name="T38" fmla="*/ 0 w 276"/>
                    <a:gd name="T39" fmla="*/ 0 h 463"/>
                    <a:gd name="T40" fmla="*/ 0 w 276"/>
                    <a:gd name="T41" fmla="*/ 0 h 463"/>
                    <a:gd name="T42" fmla="*/ 0 w 276"/>
                    <a:gd name="T43" fmla="*/ 0 h 463"/>
                    <a:gd name="T44" fmla="*/ 0 w 276"/>
                    <a:gd name="T45" fmla="*/ 0 h 463"/>
                    <a:gd name="T46" fmla="*/ 0 w 276"/>
                    <a:gd name="T47" fmla="*/ 0 h 463"/>
                    <a:gd name="T48" fmla="*/ 0 w 276"/>
                    <a:gd name="T49" fmla="*/ 0 h 463"/>
                    <a:gd name="T50" fmla="*/ 0 w 276"/>
                    <a:gd name="T51" fmla="*/ 0 h 463"/>
                    <a:gd name="T52" fmla="*/ 0 w 276"/>
                    <a:gd name="T53" fmla="*/ 0 h 463"/>
                    <a:gd name="T54" fmla="*/ 0 w 276"/>
                    <a:gd name="T55" fmla="*/ 0 h 463"/>
                    <a:gd name="T56" fmla="*/ 0 w 276"/>
                    <a:gd name="T57" fmla="*/ 0 h 463"/>
                    <a:gd name="T58" fmla="*/ 0 w 276"/>
                    <a:gd name="T59" fmla="*/ 0 h 463"/>
                    <a:gd name="T60" fmla="*/ 0 w 276"/>
                    <a:gd name="T61" fmla="*/ 0 h 463"/>
                    <a:gd name="T62" fmla="*/ 0 w 276"/>
                    <a:gd name="T63" fmla="*/ 0 h 463"/>
                    <a:gd name="T64" fmla="*/ 0 w 276"/>
                    <a:gd name="T65" fmla="*/ 0 h 4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
                    <a:gd name="T100" fmla="*/ 0 h 463"/>
                    <a:gd name="T101" fmla="*/ 276 w 276"/>
                    <a:gd name="T102" fmla="*/ 463 h 4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 h="463">
                      <a:moveTo>
                        <a:pt x="0" y="0"/>
                      </a:moveTo>
                      <a:lnTo>
                        <a:pt x="1" y="3"/>
                      </a:lnTo>
                      <a:lnTo>
                        <a:pt x="5" y="13"/>
                      </a:lnTo>
                      <a:lnTo>
                        <a:pt x="9" y="30"/>
                      </a:lnTo>
                      <a:lnTo>
                        <a:pt x="17" y="52"/>
                      </a:lnTo>
                      <a:lnTo>
                        <a:pt x="27" y="78"/>
                      </a:lnTo>
                      <a:lnTo>
                        <a:pt x="39" y="108"/>
                      </a:lnTo>
                      <a:lnTo>
                        <a:pt x="53" y="141"/>
                      </a:lnTo>
                      <a:lnTo>
                        <a:pt x="69" y="178"/>
                      </a:lnTo>
                      <a:lnTo>
                        <a:pt x="87" y="214"/>
                      </a:lnTo>
                      <a:lnTo>
                        <a:pt x="108" y="253"/>
                      </a:lnTo>
                      <a:lnTo>
                        <a:pt x="131" y="292"/>
                      </a:lnTo>
                      <a:lnTo>
                        <a:pt x="156" y="330"/>
                      </a:lnTo>
                      <a:lnTo>
                        <a:pt x="182" y="366"/>
                      </a:lnTo>
                      <a:lnTo>
                        <a:pt x="212" y="402"/>
                      </a:lnTo>
                      <a:lnTo>
                        <a:pt x="243" y="433"/>
                      </a:lnTo>
                      <a:lnTo>
                        <a:pt x="276" y="463"/>
                      </a:lnTo>
                      <a:lnTo>
                        <a:pt x="272" y="462"/>
                      </a:lnTo>
                      <a:lnTo>
                        <a:pt x="264" y="460"/>
                      </a:lnTo>
                      <a:lnTo>
                        <a:pt x="249" y="455"/>
                      </a:lnTo>
                      <a:lnTo>
                        <a:pt x="231" y="449"/>
                      </a:lnTo>
                      <a:lnTo>
                        <a:pt x="210" y="440"/>
                      </a:lnTo>
                      <a:lnTo>
                        <a:pt x="186" y="426"/>
                      </a:lnTo>
                      <a:lnTo>
                        <a:pt x="160" y="409"/>
                      </a:lnTo>
                      <a:lnTo>
                        <a:pt x="135" y="387"/>
                      </a:lnTo>
                      <a:lnTo>
                        <a:pt x="108" y="360"/>
                      </a:lnTo>
                      <a:lnTo>
                        <a:pt x="83" y="329"/>
                      </a:lnTo>
                      <a:lnTo>
                        <a:pt x="59" y="291"/>
                      </a:lnTo>
                      <a:lnTo>
                        <a:pt x="39" y="247"/>
                      </a:lnTo>
                      <a:lnTo>
                        <a:pt x="22" y="197"/>
                      </a:lnTo>
                      <a:lnTo>
                        <a:pt x="8" y="139"/>
                      </a:lnTo>
                      <a:lnTo>
                        <a:pt x="1" y="73"/>
                      </a:lnTo>
                      <a:lnTo>
                        <a:pt x="0" y="0"/>
                      </a:lnTo>
                      <a:close/>
                    </a:path>
                  </a:pathLst>
                </a:custGeom>
                <a:solidFill>
                  <a:srgbClr val="000000"/>
                </a:solidFill>
                <a:ln w="9525">
                  <a:noFill/>
                  <a:round/>
                  <a:headEnd/>
                  <a:tailEnd/>
                </a:ln>
              </p:spPr>
              <p:txBody>
                <a:bodyPr/>
                <a:lstStyle/>
                <a:p>
                  <a:endParaRPr lang="zh-CN" altLang="en-US"/>
                </a:p>
              </p:txBody>
            </p:sp>
            <p:sp>
              <p:nvSpPr>
                <p:cNvPr id="57510" name="Freeform 360"/>
                <p:cNvSpPr>
                  <a:spLocks/>
                </p:cNvSpPr>
                <p:nvPr/>
              </p:nvSpPr>
              <p:spPr bwMode="auto">
                <a:xfrm>
                  <a:off x="4519" y="1198"/>
                  <a:ext cx="117" cy="156"/>
                </a:xfrm>
                <a:custGeom>
                  <a:avLst/>
                  <a:gdLst>
                    <a:gd name="T0" fmla="*/ 0 w 466"/>
                    <a:gd name="T1" fmla="*/ 0 h 625"/>
                    <a:gd name="T2" fmla="*/ 0 w 466"/>
                    <a:gd name="T3" fmla="*/ 0 h 625"/>
                    <a:gd name="T4" fmla="*/ 0 w 466"/>
                    <a:gd name="T5" fmla="*/ 0 h 625"/>
                    <a:gd name="T6" fmla="*/ 0 w 466"/>
                    <a:gd name="T7" fmla="*/ 0 h 625"/>
                    <a:gd name="T8" fmla="*/ 0 w 466"/>
                    <a:gd name="T9" fmla="*/ 0 h 625"/>
                    <a:gd name="T10" fmla="*/ 0 w 466"/>
                    <a:gd name="T11" fmla="*/ 0 h 625"/>
                    <a:gd name="T12" fmla="*/ 0 w 466"/>
                    <a:gd name="T13" fmla="*/ 0 h 625"/>
                    <a:gd name="T14" fmla="*/ 0 w 466"/>
                    <a:gd name="T15" fmla="*/ 0 h 625"/>
                    <a:gd name="T16" fmla="*/ 0 w 466"/>
                    <a:gd name="T17" fmla="*/ 0 h 625"/>
                    <a:gd name="T18" fmla="*/ 0 w 466"/>
                    <a:gd name="T19" fmla="*/ 0 h 625"/>
                    <a:gd name="T20" fmla="*/ 0 w 466"/>
                    <a:gd name="T21" fmla="*/ 0 h 625"/>
                    <a:gd name="T22" fmla="*/ 0 w 466"/>
                    <a:gd name="T23" fmla="*/ 0 h 625"/>
                    <a:gd name="T24" fmla="*/ 0 w 466"/>
                    <a:gd name="T25" fmla="*/ 0 h 625"/>
                    <a:gd name="T26" fmla="*/ 0 w 466"/>
                    <a:gd name="T27" fmla="*/ 0 h 625"/>
                    <a:gd name="T28" fmla="*/ 0 w 466"/>
                    <a:gd name="T29" fmla="*/ 0 h 625"/>
                    <a:gd name="T30" fmla="*/ 0 w 466"/>
                    <a:gd name="T31" fmla="*/ 0 h 625"/>
                    <a:gd name="T32" fmla="*/ 0 w 466"/>
                    <a:gd name="T33" fmla="*/ 0 h 625"/>
                    <a:gd name="T34" fmla="*/ 0 w 466"/>
                    <a:gd name="T35" fmla="*/ 0 h 625"/>
                    <a:gd name="T36" fmla="*/ 0 w 466"/>
                    <a:gd name="T37" fmla="*/ 0 h 625"/>
                    <a:gd name="T38" fmla="*/ 0 w 466"/>
                    <a:gd name="T39" fmla="*/ 0 h 625"/>
                    <a:gd name="T40" fmla="*/ 0 w 466"/>
                    <a:gd name="T41" fmla="*/ 0 h 625"/>
                    <a:gd name="T42" fmla="*/ 0 w 466"/>
                    <a:gd name="T43" fmla="*/ 0 h 625"/>
                    <a:gd name="T44" fmla="*/ 0 w 466"/>
                    <a:gd name="T45" fmla="*/ 0 h 625"/>
                    <a:gd name="T46" fmla="*/ 0 w 466"/>
                    <a:gd name="T47" fmla="*/ 0 h 625"/>
                    <a:gd name="T48" fmla="*/ 0 w 466"/>
                    <a:gd name="T49" fmla="*/ 0 h 625"/>
                    <a:gd name="T50" fmla="*/ 0 w 466"/>
                    <a:gd name="T51" fmla="*/ 0 h 625"/>
                    <a:gd name="T52" fmla="*/ 0 w 466"/>
                    <a:gd name="T53" fmla="*/ 0 h 625"/>
                    <a:gd name="T54" fmla="*/ 0 w 466"/>
                    <a:gd name="T55" fmla="*/ 0 h 625"/>
                    <a:gd name="T56" fmla="*/ 0 w 466"/>
                    <a:gd name="T57" fmla="*/ 0 h 625"/>
                    <a:gd name="T58" fmla="*/ 0 w 466"/>
                    <a:gd name="T59" fmla="*/ 0 h 625"/>
                    <a:gd name="T60" fmla="*/ 0 w 466"/>
                    <a:gd name="T61" fmla="*/ 0 h 625"/>
                    <a:gd name="T62" fmla="*/ 0 w 466"/>
                    <a:gd name="T63" fmla="*/ 0 h 625"/>
                    <a:gd name="T64" fmla="*/ 0 w 466"/>
                    <a:gd name="T65" fmla="*/ 0 h 6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6"/>
                    <a:gd name="T100" fmla="*/ 0 h 625"/>
                    <a:gd name="T101" fmla="*/ 466 w 466"/>
                    <a:gd name="T102" fmla="*/ 625 h 6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6" h="625">
                      <a:moveTo>
                        <a:pt x="373" y="0"/>
                      </a:moveTo>
                      <a:lnTo>
                        <a:pt x="376" y="6"/>
                      </a:lnTo>
                      <a:lnTo>
                        <a:pt x="387" y="26"/>
                      </a:lnTo>
                      <a:lnTo>
                        <a:pt x="402" y="55"/>
                      </a:lnTo>
                      <a:lnTo>
                        <a:pt x="420" y="94"/>
                      </a:lnTo>
                      <a:lnTo>
                        <a:pt x="437" y="139"/>
                      </a:lnTo>
                      <a:lnTo>
                        <a:pt x="452" y="190"/>
                      </a:lnTo>
                      <a:lnTo>
                        <a:pt x="463" y="245"/>
                      </a:lnTo>
                      <a:lnTo>
                        <a:pt x="466" y="301"/>
                      </a:lnTo>
                      <a:lnTo>
                        <a:pt x="461" y="358"/>
                      </a:lnTo>
                      <a:lnTo>
                        <a:pt x="447" y="414"/>
                      </a:lnTo>
                      <a:lnTo>
                        <a:pt x="418" y="467"/>
                      </a:lnTo>
                      <a:lnTo>
                        <a:pt x="374" y="514"/>
                      </a:lnTo>
                      <a:lnTo>
                        <a:pt x="312" y="556"/>
                      </a:lnTo>
                      <a:lnTo>
                        <a:pt x="230" y="590"/>
                      </a:lnTo>
                      <a:lnTo>
                        <a:pt x="128" y="613"/>
                      </a:lnTo>
                      <a:lnTo>
                        <a:pt x="0" y="625"/>
                      </a:lnTo>
                      <a:lnTo>
                        <a:pt x="6" y="624"/>
                      </a:lnTo>
                      <a:lnTo>
                        <a:pt x="24" y="621"/>
                      </a:lnTo>
                      <a:lnTo>
                        <a:pt x="52" y="616"/>
                      </a:lnTo>
                      <a:lnTo>
                        <a:pt x="88" y="607"/>
                      </a:lnTo>
                      <a:lnTo>
                        <a:pt x="129" y="595"/>
                      </a:lnTo>
                      <a:lnTo>
                        <a:pt x="173" y="577"/>
                      </a:lnTo>
                      <a:lnTo>
                        <a:pt x="219" y="554"/>
                      </a:lnTo>
                      <a:lnTo>
                        <a:pt x="265" y="525"/>
                      </a:lnTo>
                      <a:lnTo>
                        <a:pt x="308" y="490"/>
                      </a:lnTo>
                      <a:lnTo>
                        <a:pt x="347" y="447"/>
                      </a:lnTo>
                      <a:lnTo>
                        <a:pt x="380" y="396"/>
                      </a:lnTo>
                      <a:lnTo>
                        <a:pt x="403" y="337"/>
                      </a:lnTo>
                      <a:lnTo>
                        <a:pt x="416" y="268"/>
                      </a:lnTo>
                      <a:lnTo>
                        <a:pt x="418" y="190"/>
                      </a:lnTo>
                      <a:lnTo>
                        <a:pt x="403" y="101"/>
                      </a:lnTo>
                      <a:lnTo>
                        <a:pt x="373" y="0"/>
                      </a:lnTo>
                      <a:close/>
                    </a:path>
                  </a:pathLst>
                </a:custGeom>
                <a:solidFill>
                  <a:srgbClr val="000000"/>
                </a:solidFill>
                <a:ln w="9525">
                  <a:noFill/>
                  <a:round/>
                  <a:headEnd/>
                  <a:tailEnd/>
                </a:ln>
              </p:spPr>
              <p:txBody>
                <a:bodyPr/>
                <a:lstStyle/>
                <a:p>
                  <a:endParaRPr lang="zh-CN" altLang="en-US"/>
                </a:p>
              </p:txBody>
            </p:sp>
            <p:sp>
              <p:nvSpPr>
                <p:cNvPr id="57511" name="Freeform 361"/>
                <p:cNvSpPr>
                  <a:spLocks/>
                </p:cNvSpPr>
                <p:nvPr/>
              </p:nvSpPr>
              <p:spPr bwMode="auto">
                <a:xfrm>
                  <a:off x="4391" y="1062"/>
                  <a:ext cx="92" cy="276"/>
                </a:xfrm>
                <a:custGeom>
                  <a:avLst/>
                  <a:gdLst>
                    <a:gd name="T0" fmla="*/ 0 w 368"/>
                    <a:gd name="T1" fmla="*/ 0 h 1105"/>
                    <a:gd name="T2" fmla="*/ 0 w 368"/>
                    <a:gd name="T3" fmla="*/ 0 h 1105"/>
                    <a:gd name="T4" fmla="*/ 0 w 368"/>
                    <a:gd name="T5" fmla="*/ 0 h 1105"/>
                    <a:gd name="T6" fmla="*/ 0 w 368"/>
                    <a:gd name="T7" fmla="*/ 0 h 1105"/>
                    <a:gd name="T8" fmla="*/ 0 w 368"/>
                    <a:gd name="T9" fmla="*/ 0 h 1105"/>
                    <a:gd name="T10" fmla="*/ 0 w 368"/>
                    <a:gd name="T11" fmla="*/ 0 h 1105"/>
                    <a:gd name="T12" fmla="*/ 0 w 368"/>
                    <a:gd name="T13" fmla="*/ 0 h 1105"/>
                    <a:gd name="T14" fmla="*/ 0 w 368"/>
                    <a:gd name="T15" fmla="*/ 0 h 1105"/>
                    <a:gd name="T16" fmla="*/ 0 w 368"/>
                    <a:gd name="T17" fmla="*/ 0 h 1105"/>
                    <a:gd name="T18" fmla="*/ 0 w 368"/>
                    <a:gd name="T19" fmla="*/ 0 h 1105"/>
                    <a:gd name="T20" fmla="*/ 0 w 368"/>
                    <a:gd name="T21" fmla="*/ 0 h 1105"/>
                    <a:gd name="T22" fmla="*/ 0 w 368"/>
                    <a:gd name="T23" fmla="*/ 0 h 1105"/>
                    <a:gd name="T24" fmla="*/ 0 w 368"/>
                    <a:gd name="T25" fmla="*/ 0 h 1105"/>
                    <a:gd name="T26" fmla="*/ 0 w 368"/>
                    <a:gd name="T27" fmla="*/ 0 h 1105"/>
                    <a:gd name="T28" fmla="*/ 0 w 368"/>
                    <a:gd name="T29" fmla="*/ 0 h 1105"/>
                    <a:gd name="T30" fmla="*/ 0 w 368"/>
                    <a:gd name="T31" fmla="*/ 0 h 1105"/>
                    <a:gd name="T32" fmla="*/ 0 w 368"/>
                    <a:gd name="T33" fmla="*/ 0 h 1105"/>
                    <a:gd name="T34" fmla="*/ 0 w 368"/>
                    <a:gd name="T35" fmla="*/ 0 h 1105"/>
                    <a:gd name="T36" fmla="*/ 0 w 368"/>
                    <a:gd name="T37" fmla="*/ 0 h 1105"/>
                    <a:gd name="T38" fmla="*/ 0 w 368"/>
                    <a:gd name="T39" fmla="*/ 0 h 1105"/>
                    <a:gd name="T40" fmla="*/ 0 w 368"/>
                    <a:gd name="T41" fmla="*/ 0 h 1105"/>
                    <a:gd name="T42" fmla="*/ 0 w 368"/>
                    <a:gd name="T43" fmla="*/ 0 h 1105"/>
                    <a:gd name="T44" fmla="*/ 0 w 368"/>
                    <a:gd name="T45" fmla="*/ 0 h 1105"/>
                    <a:gd name="T46" fmla="*/ 0 w 368"/>
                    <a:gd name="T47" fmla="*/ 0 h 1105"/>
                    <a:gd name="T48" fmla="*/ 0 w 368"/>
                    <a:gd name="T49" fmla="*/ 0 h 1105"/>
                    <a:gd name="T50" fmla="*/ 0 w 368"/>
                    <a:gd name="T51" fmla="*/ 0 h 1105"/>
                    <a:gd name="T52" fmla="*/ 0 w 368"/>
                    <a:gd name="T53" fmla="*/ 0 h 1105"/>
                    <a:gd name="T54" fmla="*/ 0 w 368"/>
                    <a:gd name="T55" fmla="*/ 0 h 1105"/>
                    <a:gd name="T56" fmla="*/ 0 w 368"/>
                    <a:gd name="T57" fmla="*/ 0 h 1105"/>
                    <a:gd name="T58" fmla="*/ 0 w 368"/>
                    <a:gd name="T59" fmla="*/ 0 h 1105"/>
                    <a:gd name="T60" fmla="*/ 0 w 368"/>
                    <a:gd name="T61" fmla="*/ 0 h 1105"/>
                    <a:gd name="T62" fmla="*/ 0 w 368"/>
                    <a:gd name="T63" fmla="*/ 0 h 11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8"/>
                    <a:gd name="T97" fmla="*/ 0 h 1105"/>
                    <a:gd name="T98" fmla="*/ 368 w 368"/>
                    <a:gd name="T99" fmla="*/ 1105 h 11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8" h="1105">
                      <a:moveTo>
                        <a:pt x="358" y="0"/>
                      </a:moveTo>
                      <a:lnTo>
                        <a:pt x="358" y="4"/>
                      </a:lnTo>
                      <a:lnTo>
                        <a:pt x="357" y="16"/>
                      </a:lnTo>
                      <a:lnTo>
                        <a:pt x="356" y="36"/>
                      </a:lnTo>
                      <a:lnTo>
                        <a:pt x="353" y="60"/>
                      </a:lnTo>
                      <a:lnTo>
                        <a:pt x="348" y="90"/>
                      </a:lnTo>
                      <a:lnTo>
                        <a:pt x="342" y="125"/>
                      </a:lnTo>
                      <a:lnTo>
                        <a:pt x="335" y="164"/>
                      </a:lnTo>
                      <a:lnTo>
                        <a:pt x="324" y="205"/>
                      </a:lnTo>
                      <a:lnTo>
                        <a:pt x="312" y="249"/>
                      </a:lnTo>
                      <a:lnTo>
                        <a:pt x="295" y="295"/>
                      </a:lnTo>
                      <a:lnTo>
                        <a:pt x="277" y="340"/>
                      </a:lnTo>
                      <a:lnTo>
                        <a:pt x="254" y="387"/>
                      </a:lnTo>
                      <a:lnTo>
                        <a:pt x="227" y="432"/>
                      </a:lnTo>
                      <a:lnTo>
                        <a:pt x="196" y="474"/>
                      </a:lnTo>
                      <a:lnTo>
                        <a:pt x="161" y="514"/>
                      </a:lnTo>
                      <a:lnTo>
                        <a:pt x="121" y="552"/>
                      </a:lnTo>
                      <a:lnTo>
                        <a:pt x="76" y="596"/>
                      </a:lnTo>
                      <a:lnTo>
                        <a:pt x="42" y="641"/>
                      </a:lnTo>
                      <a:lnTo>
                        <a:pt x="18" y="687"/>
                      </a:lnTo>
                      <a:lnTo>
                        <a:pt x="5" y="734"/>
                      </a:lnTo>
                      <a:lnTo>
                        <a:pt x="0" y="779"/>
                      </a:lnTo>
                      <a:lnTo>
                        <a:pt x="4" y="824"/>
                      </a:lnTo>
                      <a:lnTo>
                        <a:pt x="14" y="868"/>
                      </a:lnTo>
                      <a:lnTo>
                        <a:pt x="31" y="909"/>
                      </a:lnTo>
                      <a:lnTo>
                        <a:pt x="53" y="948"/>
                      </a:lnTo>
                      <a:lnTo>
                        <a:pt x="79" y="984"/>
                      </a:lnTo>
                      <a:lnTo>
                        <a:pt x="110" y="1016"/>
                      </a:lnTo>
                      <a:lnTo>
                        <a:pt x="143" y="1044"/>
                      </a:lnTo>
                      <a:lnTo>
                        <a:pt x="178" y="1068"/>
                      </a:lnTo>
                      <a:lnTo>
                        <a:pt x="213" y="1086"/>
                      </a:lnTo>
                      <a:lnTo>
                        <a:pt x="250" y="1099"/>
                      </a:lnTo>
                      <a:lnTo>
                        <a:pt x="285" y="1105"/>
                      </a:lnTo>
                      <a:lnTo>
                        <a:pt x="280" y="1103"/>
                      </a:lnTo>
                      <a:lnTo>
                        <a:pt x="269" y="1096"/>
                      </a:lnTo>
                      <a:lnTo>
                        <a:pt x="251" y="1083"/>
                      </a:lnTo>
                      <a:lnTo>
                        <a:pt x="228" y="1065"/>
                      </a:lnTo>
                      <a:lnTo>
                        <a:pt x="202" y="1044"/>
                      </a:lnTo>
                      <a:lnTo>
                        <a:pt x="177" y="1018"/>
                      </a:lnTo>
                      <a:lnTo>
                        <a:pt x="150" y="987"/>
                      </a:lnTo>
                      <a:lnTo>
                        <a:pt x="127" y="953"/>
                      </a:lnTo>
                      <a:lnTo>
                        <a:pt x="106" y="914"/>
                      </a:lnTo>
                      <a:lnTo>
                        <a:pt x="92" y="873"/>
                      </a:lnTo>
                      <a:lnTo>
                        <a:pt x="83" y="826"/>
                      </a:lnTo>
                      <a:lnTo>
                        <a:pt x="84" y="776"/>
                      </a:lnTo>
                      <a:lnTo>
                        <a:pt x="94" y="723"/>
                      </a:lnTo>
                      <a:lnTo>
                        <a:pt x="117" y="667"/>
                      </a:lnTo>
                      <a:lnTo>
                        <a:pt x="152" y="607"/>
                      </a:lnTo>
                      <a:lnTo>
                        <a:pt x="204" y="545"/>
                      </a:lnTo>
                      <a:lnTo>
                        <a:pt x="206" y="542"/>
                      </a:lnTo>
                      <a:lnTo>
                        <a:pt x="212" y="536"/>
                      </a:lnTo>
                      <a:lnTo>
                        <a:pt x="223" y="527"/>
                      </a:lnTo>
                      <a:lnTo>
                        <a:pt x="235" y="512"/>
                      </a:lnTo>
                      <a:lnTo>
                        <a:pt x="251" y="494"/>
                      </a:lnTo>
                      <a:lnTo>
                        <a:pt x="268" y="472"/>
                      </a:lnTo>
                      <a:lnTo>
                        <a:pt x="285" y="444"/>
                      </a:lnTo>
                      <a:lnTo>
                        <a:pt x="302" y="413"/>
                      </a:lnTo>
                      <a:lnTo>
                        <a:pt x="319" y="377"/>
                      </a:lnTo>
                      <a:lnTo>
                        <a:pt x="334" y="337"/>
                      </a:lnTo>
                      <a:lnTo>
                        <a:pt x="347" y="293"/>
                      </a:lnTo>
                      <a:lnTo>
                        <a:pt x="358" y="243"/>
                      </a:lnTo>
                      <a:lnTo>
                        <a:pt x="366" y="189"/>
                      </a:lnTo>
                      <a:lnTo>
                        <a:pt x="368" y="131"/>
                      </a:lnTo>
                      <a:lnTo>
                        <a:pt x="366" y="68"/>
                      </a:lnTo>
                      <a:lnTo>
                        <a:pt x="358" y="0"/>
                      </a:lnTo>
                      <a:close/>
                    </a:path>
                  </a:pathLst>
                </a:custGeom>
                <a:solidFill>
                  <a:srgbClr val="000000"/>
                </a:solidFill>
                <a:ln w="9525">
                  <a:noFill/>
                  <a:round/>
                  <a:headEnd/>
                  <a:tailEnd/>
                </a:ln>
              </p:spPr>
              <p:txBody>
                <a:bodyPr/>
                <a:lstStyle/>
                <a:p>
                  <a:endParaRPr lang="zh-CN" altLang="en-US"/>
                </a:p>
              </p:txBody>
            </p:sp>
            <p:sp>
              <p:nvSpPr>
                <p:cNvPr id="57512" name="Freeform 362"/>
                <p:cNvSpPr>
                  <a:spLocks/>
                </p:cNvSpPr>
                <p:nvPr/>
              </p:nvSpPr>
              <p:spPr bwMode="auto">
                <a:xfrm>
                  <a:off x="4416" y="1056"/>
                  <a:ext cx="104" cy="294"/>
                </a:xfrm>
                <a:custGeom>
                  <a:avLst/>
                  <a:gdLst>
                    <a:gd name="T0" fmla="*/ 0 w 414"/>
                    <a:gd name="T1" fmla="*/ 0 h 1175"/>
                    <a:gd name="T2" fmla="*/ 0 w 414"/>
                    <a:gd name="T3" fmla="*/ 0 h 1175"/>
                    <a:gd name="T4" fmla="*/ 0 w 414"/>
                    <a:gd name="T5" fmla="*/ 0 h 1175"/>
                    <a:gd name="T6" fmla="*/ 0 w 414"/>
                    <a:gd name="T7" fmla="*/ 0 h 1175"/>
                    <a:gd name="T8" fmla="*/ 0 w 414"/>
                    <a:gd name="T9" fmla="*/ 0 h 1175"/>
                    <a:gd name="T10" fmla="*/ 0 w 414"/>
                    <a:gd name="T11" fmla="*/ 0 h 1175"/>
                    <a:gd name="T12" fmla="*/ 0 w 414"/>
                    <a:gd name="T13" fmla="*/ 0 h 1175"/>
                    <a:gd name="T14" fmla="*/ 0 w 414"/>
                    <a:gd name="T15" fmla="*/ 0 h 1175"/>
                    <a:gd name="T16" fmla="*/ 0 w 414"/>
                    <a:gd name="T17" fmla="*/ 0 h 1175"/>
                    <a:gd name="T18" fmla="*/ 0 w 414"/>
                    <a:gd name="T19" fmla="*/ 0 h 1175"/>
                    <a:gd name="T20" fmla="*/ 0 w 414"/>
                    <a:gd name="T21" fmla="*/ 0 h 1175"/>
                    <a:gd name="T22" fmla="*/ 0 w 414"/>
                    <a:gd name="T23" fmla="*/ 0 h 1175"/>
                    <a:gd name="T24" fmla="*/ 0 w 414"/>
                    <a:gd name="T25" fmla="*/ 0 h 1175"/>
                    <a:gd name="T26" fmla="*/ 0 w 414"/>
                    <a:gd name="T27" fmla="*/ 0 h 1175"/>
                    <a:gd name="T28" fmla="*/ 0 w 414"/>
                    <a:gd name="T29" fmla="*/ 0 h 1175"/>
                    <a:gd name="T30" fmla="*/ 0 w 414"/>
                    <a:gd name="T31" fmla="*/ 0 h 1175"/>
                    <a:gd name="T32" fmla="*/ 0 w 414"/>
                    <a:gd name="T33" fmla="*/ 0 h 1175"/>
                    <a:gd name="T34" fmla="*/ 0 w 414"/>
                    <a:gd name="T35" fmla="*/ 0 h 1175"/>
                    <a:gd name="T36" fmla="*/ 0 w 414"/>
                    <a:gd name="T37" fmla="*/ 0 h 1175"/>
                    <a:gd name="T38" fmla="*/ 0 w 414"/>
                    <a:gd name="T39" fmla="*/ 0 h 1175"/>
                    <a:gd name="T40" fmla="*/ 0 w 414"/>
                    <a:gd name="T41" fmla="*/ 0 h 1175"/>
                    <a:gd name="T42" fmla="*/ 0 w 414"/>
                    <a:gd name="T43" fmla="*/ 0 h 1175"/>
                    <a:gd name="T44" fmla="*/ 0 w 414"/>
                    <a:gd name="T45" fmla="*/ 0 h 1175"/>
                    <a:gd name="T46" fmla="*/ 0 w 414"/>
                    <a:gd name="T47" fmla="*/ 0 h 1175"/>
                    <a:gd name="T48" fmla="*/ 0 w 414"/>
                    <a:gd name="T49" fmla="*/ 0 h 1175"/>
                    <a:gd name="T50" fmla="*/ 0 w 414"/>
                    <a:gd name="T51" fmla="*/ 0 h 1175"/>
                    <a:gd name="T52" fmla="*/ 0 w 414"/>
                    <a:gd name="T53" fmla="*/ 0 h 1175"/>
                    <a:gd name="T54" fmla="*/ 0 w 414"/>
                    <a:gd name="T55" fmla="*/ 0 h 1175"/>
                    <a:gd name="T56" fmla="*/ 0 w 414"/>
                    <a:gd name="T57" fmla="*/ 0 h 1175"/>
                    <a:gd name="T58" fmla="*/ 0 w 414"/>
                    <a:gd name="T59" fmla="*/ 0 h 1175"/>
                    <a:gd name="T60" fmla="*/ 0 w 414"/>
                    <a:gd name="T61" fmla="*/ 0 h 1175"/>
                    <a:gd name="T62" fmla="*/ 0 w 414"/>
                    <a:gd name="T63" fmla="*/ 0 h 1175"/>
                    <a:gd name="T64" fmla="*/ 0 w 414"/>
                    <a:gd name="T65" fmla="*/ 0 h 1175"/>
                    <a:gd name="T66" fmla="*/ 0 w 414"/>
                    <a:gd name="T67" fmla="*/ 0 h 1175"/>
                    <a:gd name="T68" fmla="*/ 0 w 414"/>
                    <a:gd name="T69" fmla="*/ 0 h 1175"/>
                    <a:gd name="T70" fmla="*/ 0 w 414"/>
                    <a:gd name="T71" fmla="*/ 0 h 1175"/>
                    <a:gd name="T72" fmla="*/ 0 w 414"/>
                    <a:gd name="T73" fmla="*/ 0 h 1175"/>
                    <a:gd name="T74" fmla="*/ 0 w 414"/>
                    <a:gd name="T75" fmla="*/ 0 h 1175"/>
                    <a:gd name="T76" fmla="*/ 0 w 414"/>
                    <a:gd name="T77" fmla="*/ 0 h 1175"/>
                    <a:gd name="T78" fmla="*/ 0 w 414"/>
                    <a:gd name="T79" fmla="*/ 0 h 1175"/>
                    <a:gd name="T80" fmla="*/ 0 w 414"/>
                    <a:gd name="T81" fmla="*/ 0 h 1175"/>
                    <a:gd name="T82" fmla="*/ 0 w 414"/>
                    <a:gd name="T83" fmla="*/ 0 h 1175"/>
                    <a:gd name="T84" fmla="*/ 0 w 414"/>
                    <a:gd name="T85" fmla="*/ 0 h 1175"/>
                    <a:gd name="T86" fmla="*/ 0 w 414"/>
                    <a:gd name="T87" fmla="*/ 0 h 1175"/>
                    <a:gd name="T88" fmla="*/ 0 w 414"/>
                    <a:gd name="T89" fmla="*/ 0 h 1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4"/>
                    <a:gd name="T136" fmla="*/ 0 h 1175"/>
                    <a:gd name="T137" fmla="*/ 414 w 414"/>
                    <a:gd name="T138" fmla="*/ 1175 h 1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4" h="1175">
                      <a:moveTo>
                        <a:pt x="280" y="10"/>
                      </a:moveTo>
                      <a:lnTo>
                        <a:pt x="283" y="9"/>
                      </a:lnTo>
                      <a:lnTo>
                        <a:pt x="289" y="7"/>
                      </a:lnTo>
                      <a:lnTo>
                        <a:pt x="297" y="3"/>
                      </a:lnTo>
                      <a:lnTo>
                        <a:pt x="307" y="1"/>
                      </a:lnTo>
                      <a:lnTo>
                        <a:pt x="318" y="0"/>
                      </a:lnTo>
                      <a:lnTo>
                        <a:pt x="328" y="1"/>
                      </a:lnTo>
                      <a:lnTo>
                        <a:pt x="336" y="4"/>
                      </a:lnTo>
                      <a:lnTo>
                        <a:pt x="341" y="14"/>
                      </a:lnTo>
                      <a:lnTo>
                        <a:pt x="350" y="37"/>
                      </a:lnTo>
                      <a:lnTo>
                        <a:pt x="366" y="82"/>
                      </a:lnTo>
                      <a:lnTo>
                        <a:pt x="385" y="143"/>
                      </a:lnTo>
                      <a:lnTo>
                        <a:pt x="400" y="215"/>
                      </a:lnTo>
                      <a:lnTo>
                        <a:pt x="407" y="296"/>
                      </a:lnTo>
                      <a:lnTo>
                        <a:pt x="402" y="378"/>
                      </a:lnTo>
                      <a:lnTo>
                        <a:pt x="377" y="460"/>
                      </a:lnTo>
                      <a:lnTo>
                        <a:pt x="329" y="534"/>
                      </a:lnTo>
                      <a:lnTo>
                        <a:pt x="302" y="569"/>
                      </a:lnTo>
                      <a:lnTo>
                        <a:pt x="282" y="600"/>
                      </a:lnTo>
                      <a:lnTo>
                        <a:pt x="269" y="631"/>
                      </a:lnTo>
                      <a:lnTo>
                        <a:pt x="262" y="658"/>
                      </a:lnTo>
                      <a:lnTo>
                        <a:pt x="260" y="683"/>
                      </a:lnTo>
                      <a:lnTo>
                        <a:pt x="262" y="707"/>
                      </a:lnTo>
                      <a:lnTo>
                        <a:pt x="269" y="728"/>
                      </a:lnTo>
                      <a:lnTo>
                        <a:pt x="278" y="748"/>
                      </a:lnTo>
                      <a:lnTo>
                        <a:pt x="290" y="766"/>
                      </a:lnTo>
                      <a:lnTo>
                        <a:pt x="305" y="782"/>
                      </a:lnTo>
                      <a:lnTo>
                        <a:pt x="319" y="795"/>
                      </a:lnTo>
                      <a:lnTo>
                        <a:pt x="334" y="807"/>
                      </a:lnTo>
                      <a:lnTo>
                        <a:pt x="349" y="817"/>
                      </a:lnTo>
                      <a:lnTo>
                        <a:pt x="362" y="827"/>
                      </a:lnTo>
                      <a:lnTo>
                        <a:pt x="374" y="833"/>
                      </a:lnTo>
                      <a:lnTo>
                        <a:pt x="384" y="839"/>
                      </a:lnTo>
                      <a:lnTo>
                        <a:pt x="398" y="855"/>
                      </a:lnTo>
                      <a:lnTo>
                        <a:pt x="409" y="883"/>
                      </a:lnTo>
                      <a:lnTo>
                        <a:pt x="414" y="917"/>
                      </a:lnTo>
                      <a:lnTo>
                        <a:pt x="414" y="956"/>
                      </a:lnTo>
                      <a:lnTo>
                        <a:pt x="405" y="994"/>
                      </a:lnTo>
                      <a:lnTo>
                        <a:pt x="386" y="1030"/>
                      </a:lnTo>
                      <a:lnTo>
                        <a:pt x="357" y="1058"/>
                      </a:lnTo>
                      <a:lnTo>
                        <a:pt x="316" y="1077"/>
                      </a:lnTo>
                      <a:lnTo>
                        <a:pt x="280" y="1090"/>
                      </a:lnTo>
                      <a:lnTo>
                        <a:pt x="267" y="1105"/>
                      </a:lnTo>
                      <a:lnTo>
                        <a:pt x="269" y="1121"/>
                      </a:lnTo>
                      <a:lnTo>
                        <a:pt x="284" y="1136"/>
                      </a:lnTo>
                      <a:lnTo>
                        <a:pt x="305" y="1151"/>
                      </a:lnTo>
                      <a:lnTo>
                        <a:pt x="329" y="1163"/>
                      </a:lnTo>
                      <a:lnTo>
                        <a:pt x="350" y="1172"/>
                      </a:lnTo>
                      <a:lnTo>
                        <a:pt x="363" y="1175"/>
                      </a:lnTo>
                      <a:lnTo>
                        <a:pt x="361" y="1175"/>
                      </a:lnTo>
                      <a:lnTo>
                        <a:pt x="353" y="1174"/>
                      </a:lnTo>
                      <a:lnTo>
                        <a:pt x="341" y="1172"/>
                      </a:lnTo>
                      <a:lnTo>
                        <a:pt x="325" y="1169"/>
                      </a:lnTo>
                      <a:lnTo>
                        <a:pt x="307" y="1164"/>
                      </a:lnTo>
                      <a:lnTo>
                        <a:pt x="285" y="1158"/>
                      </a:lnTo>
                      <a:lnTo>
                        <a:pt x="262" y="1151"/>
                      </a:lnTo>
                      <a:lnTo>
                        <a:pt x="237" y="1140"/>
                      </a:lnTo>
                      <a:lnTo>
                        <a:pt x="211" y="1128"/>
                      </a:lnTo>
                      <a:lnTo>
                        <a:pt x="183" y="1113"/>
                      </a:lnTo>
                      <a:lnTo>
                        <a:pt x="156" y="1095"/>
                      </a:lnTo>
                      <a:lnTo>
                        <a:pt x="129" y="1074"/>
                      </a:lnTo>
                      <a:lnTo>
                        <a:pt x="105" y="1051"/>
                      </a:lnTo>
                      <a:lnTo>
                        <a:pt x="81" y="1023"/>
                      </a:lnTo>
                      <a:lnTo>
                        <a:pt x="59" y="993"/>
                      </a:lnTo>
                      <a:lnTo>
                        <a:pt x="39" y="957"/>
                      </a:lnTo>
                      <a:lnTo>
                        <a:pt x="12" y="888"/>
                      </a:lnTo>
                      <a:lnTo>
                        <a:pt x="0" y="828"/>
                      </a:lnTo>
                      <a:lnTo>
                        <a:pt x="2" y="776"/>
                      </a:lnTo>
                      <a:lnTo>
                        <a:pt x="12" y="731"/>
                      </a:lnTo>
                      <a:lnTo>
                        <a:pt x="30" y="693"/>
                      </a:lnTo>
                      <a:lnTo>
                        <a:pt x="53" y="661"/>
                      </a:lnTo>
                      <a:lnTo>
                        <a:pt x="76" y="636"/>
                      </a:lnTo>
                      <a:lnTo>
                        <a:pt x="99" y="615"/>
                      </a:lnTo>
                      <a:lnTo>
                        <a:pt x="110" y="605"/>
                      </a:lnTo>
                      <a:lnTo>
                        <a:pt x="123" y="594"/>
                      </a:lnTo>
                      <a:lnTo>
                        <a:pt x="138" y="581"/>
                      </a:lnTo>
                      <a:lnTo>
                        <a:pt x="154" y="566"/>
                      </a:lnTo>
                      <a:lnTo>
                        <a:pt x="170" y="548"/>
                      </a:lnTo>
                      <a:lnTo>
                        <a:pt x="187" y="527"/>
                      </a:lnTo>
                      <a:lnTo>
                        <a:pt x="202" y="503"/>
                      </a:lnTo>
                      <a:lnTo>
                        <a:pt x="218" y="475"/>
                      </a:lnTo>
                      <a:lnTo>
                        <a:pt x="234" y="443"/>
                      </a:lnTo>
                      <a:lnTo>
                        <a:pt x="247" y="407"/>
                      </a:lnTo>
                      <a:lnTo>
                        <a:pt x="261" y="365"/>
                      </a:lnTo>
                      <a:lnTo>
                        <a:pt x="271" y="319"/>
                      </a:lnTo>
                      <a:lnTo>
                        <a:pt x="280" y="268"/>
                      </a:lnTo>
                      <a:lnTo>
                        <a:pt x="285" y="209"/>
                      </a:lnTo>
                      <a:lnTo>
                        <a:pt x="289" y="145"/>
                      </a:lnTo>
                      <a:lnTo>
                        <a:pt x="289" y="74"/>
                      </a:lnTo>
                      <a:lnTo>
                        <a:pt x="280" y="10"/>
                      </a:lnTo>
                      <a:close/>
                    </a:path>
                  </a:pathLst>
                </a:custGeom>
                <a:solidFill>
                  <a:srgbClr val="6699FF">
                    <a:alpha val="50195"/>
                  </a:srgbClr>
                </a:solidFill>
                <a:ln w="9525">
                  <a:noFill/>
                  <a:round/>
                  <a:headEnd/>
                  <a:tailEnd/>
                </a:ln>
              </p:spPr>
              <p:txBody>
                <a:bodyPr/>
                <a:lstStyle/>
                <a:p>
                  <a:endParaRPr lang="zh-CN" altLang="en-US"/>
                </a:p>
              </p:txBody>
            </p:sp>
            <p:sp>
              <p:nvSpPr>
                <p:cNvPr id="57513" name="Freeform 363"/>
                <p:cNvSpPr>
                  <a:spLocks/>
                </p:cNvSpPr>
                <p:nvPr/>
              </p:nvSpPr>
              <p:spPr bwMode="auto">
                <a:xfrm>
                  <a:off x="4433" y="1198"/>
                  <a:ext cx="41" cy="98"/>
                </a:xfrm>
                <a:custGeom>
                  <a:avLst/>
                  <a:gdLst>
                    <a:gd name="T0" fmla="*/ 0 w 163"/>
                    <a:gd name="T1" fmla="*/ 0 h 390"/>
                    <a:gd name="T2" fmla="*/ 0 w 163"/>
                    <a:gd name="T3" fmla="*/ 0 h 390"/>
                    <a:gd name="T4" fmla="*/ 0 w 163"/>
                    <a:gd name="T5" fmla="*/ 0 h 390"/>
                    <a:gd name="T6" fmla="*/ 0 w 163"/>
                    <a:gd name="T7" fmla="*/ 0 h 390"/>
                    <a:gd name="T8" fmla="*/ 0 w 163"/>
                    <a:gd name="T9" fmla="*/ 0 h 390"/>
                    <a:gd name="T10" fmla="*/ 0 w 163"/>
                    <a:gd name="T11" fmla="*/ 0 h 390"/>
                    <a:gd name="T12" fmla="*/ 0 w 163"/>
                    <a:gd name="T13" fmla="*/ 0 h 390"/>
                    <a:gd name="T14" fmla="*/ 0 w 163"/>
                    <a:gd name="T15" fmla="*/ 0 h 390"/>
                    <a:gd name="T16" fmla="*/ 0 w 163"/>
                    <a:gd name="T17" fmla="*/ 0 h 390"/>
                    <a:gd name="T18" fmla="*/ 0 w 163"/>
                    <a:gd name="T19" fmla="*/ 0 h 390"/>
                    <a:gd name="T20" fmla="*/ 0 w 163"/>
                    <a:gd name="T21" fmla="*/ 0 h 390"/>
                    <a:gd name="T22" fmla="*/ 0 w 163"/>
                    <a:gd name="T23" fmla="*/ 0 h 390"/>
                    <a:gd name="T24" fmla="*/ 0 w 163"/>
                    <a:gd name="T25" fmla="*/ 0 h 390"/>
                    <a:gd name="T26" fmla="*/ 0 w 163"/>
                    <a:gd name="T27" fmla="*/ 0 h 390"/>
                    <a:gd name="T28" fmla="*/ 0 w 163"/>
                    <a:gd name="T29" fmla="*/ 0 h 390"/>
                    <a:gd name="T30" fmla="*/ 0 w 163"/>
                    <a:gd name="T31" fmla="*/ 0 h 390"/>
                    <a:gd name="T32" fmla="*/ 0 w 163"/>
                    <a:gd name="T33" fmla="*/ 0 h 390"/>
                    <a:gd name="T34" fmla="*/ 0 w 163"/>
                    <a:gd name="T35" fmla="*/ 0 h 390"/>
                    <a:gd name="T36" fmla="*/ 0 w 163"/>
                    <a:gd name="T37" fmla="*/ 0 h 390"/>
                    <a:gd name="T38" fmla="*/ 0 w 163"/>
                    <a:gd name="T39" fmla="*/ 0 h 390"/>
                    <a:gd name="T40" fmla="*/ 0 w 163"/>
                    <a:gd name="T41" fmla="*/ 0 h 390"/>
                    <a:gd name="T42" fmla="*/ 0 w 163"/>
                    <a:gd name="T43" fmla="*/ 0 h 390"/>
                    <a:gd name="T44" fmla="*/ 0 w 163"/>
                    <a:gd name="T45" fmla="*/ 0 h 390"/>
                    <a:gd name="T46" fmla="*/ 0 w 163"/>
                    <a:gd name="T47" fmla="*/ 0 h 390"/>
                    <a:gd name="T48" fmla="*/ 0 w 163"/>
                    <a:gd name="T49" fmla="*/ 0 h 390"/>
                    <a:gd name="T50" fmla="*/ 0 w 163"/>
                    <a:gd name="T51" fmla="*/ 0 h 390"/>
                    <a:gd name="T52" fmla="*/ 0 w 163"/>
                    <a:gd name="T53" fmla="*/ 0 h 390"/>
                    <a:gd name="T54" fmla="*/ 0 w 163"/>
                    <a:gd name="T55" fmla="*/ 0 h 390"/>
                    <a:gd name="T56" fmla="*/ 0 w 163"/>
                    <a:gd name="T57" fmla="*/ 0 h 390"/>
                    <a:gd name="T58" fmla="*/ 0 w 163"/>
                    <a:gd name="T59" fmla="*/ 0 h 390"/>
                    <a:gd name="T60" fmla="*/ 0 w 163"/>
                    <a:gd name="T61" fmla="*/ 0 h 390"/>
                    <a:gd name="T62" fmla="*/ 0 w 163"/>
                    <a:gd name="T63" fmla="*/ 0 h 390"/>
                    <a:gd name="T64" fmla="*/ 0 w 163"/>
                    <a:gd name="T65" fmla="*/ 0 h 390"/>
                    <a:gd name="T66" fmla="*/ 0 w 163"/>
                    <a:gd name="T67" fmla="*/ 0 h 390"/>
                    <a:gd name="T68" fmla="*/ 0 w 163"/>
                    <a:gd name="T69" fmla="*/ 0 h 390"/>
                    <a:gd name="T70" fmla="*/ 0 w 163"/>
                    <a:gd name="T71" fmla="*/ 0 h 390"/>
                    <a:gd name="T72" fmla="*/ 0 w 163"/>
                    <a:gd name="T73" fmla="*/ 0 h 3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
                    <a:gd name="T112" fmla="*/ 0 h 390"/>
                    <a:gd name="T113" fmla="*/ 163 w 163"/>
                    <a:gd name="T114" fmla="*/ 390 h 3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 h="390">
                      <a:moveTo>
                        <a:pt x="145" y="8"/>
                      </a:moveTo>
                      <a:lnTo>
                        <a:pt x="143" y="10"/>
                      </a:lnTo>
                      <a:lnTo>
                        <a:pt x="135" y="15"/>
                      </a:lnTo>
                      <a:lnTo>
                        <a:pt x="123" y="25"/>
                      </a:lnTo>
                      <a:lnTo>
                        <a:pt x="110" y="37"/>
                      </a:lnTo>
                      <a:lnTo>
                        <a:pt x="94" y="53"/>
                      </a:lnTo>
                      <a:lnTo>
                        <a:pt x="76" y="71"/>
                      </a:lnTo>
                      <a:lnTo>
                        <a:pt x="59" y="93"/>
                      </a:lnTo>
                      <a:lnTo>
                        <a:pt x="41" y="116"/>
                      </a:lnTo>
                      <a:lnTo>
                        <a:pt x="27" y="143"/>
                      </a:lnTo>
                      <a:lnTo>
                        <a:pt x="13" y="171"/>
                      </a:lnTo>
                      <a:lnTo>
                        <a:pt x="5" y="201"/>
                      </a:lnTo>
                      <a:lnTo>
                        <a:pt x="0" y="233"/>
                      </a:lnTo>
                      <a:lnTo>
                        <a:pt x="0" y="267"/>
                      </a:lnTo>
                      <a:lnTo>
                        <a:pt x="7" y="303"/>
                      </a:lnTo>
                      <a:lnTo>
                        <a:pt x="21" y="338"/>
                      </a:lnTo>
                      <a:lnTo>
                        <a:pt x="43" y="376"/>
                      </a:lnTo>
                      <a:lnTo>
                        <a:pt x="48" y="382"/>
                      </a:lnTo>
                      <a:lnTo>
                        <a:pt x="57" y="390"/>
                      </a:lnTo>
                      <a:lnTo>
                        <a:pt x="67" y="387"/>
                      </a:lnTo>
                      <a:lnTo>
                        <a:pt x="71" y="355"/>
                      </a:lnTo>
                      <a:lnTo>
                        <a:pt x="71" y="327"/>
                      </a:lnTo>
                      <a:lnTo>
                        <a:pt x="73" y="295"/>
                      </a:lnTo>
                      <a:lnTo>
                        <a:pt x="77" y="261"/>
                      </a:lnTo>
                      <a:lnTo>
                        <a:pt x="82" y="227"/>
                      </a:lnTo>
                      <a:lnTo>
                        <a:pt x="88" y="193"/>
                      </a:lnTo>
                      <a:lnTo>
                        <a:pt x="96" y="162"/>
                      </a:lnTo>
                      <a:lnTo>
                        <a:pt x="105" y="136"/>
                      </a:lnTo>
                      <a:lnTo>
                        <a:pt x="115" y="114"/>
                      </a:lnTo>
                      <a:lnTo>
                        <a:pt x="127" y="92"/>
                      </a:lnTo>
                      <a:lnTo>
                        <a:pt x="139" y="69"/>
                      </a:lnTo>
                      <a:lnTo>
                        <a:pt x="150" y="47"/>
                      </a:lnTo>
                      <a:lnTo>
                        <a:pt x="158" y="27"/>
                      </a:lnTo>
                      <a:lnTo>
                        <a:pt x="163" y="13"/>
                      </a:lnTo>
                      <a:lnTo>
                        <a:pt x="163" y="3"/>
                      </a:lnTo>
                      <a:lnTo>
                        <a:pt x="157" y="0"/>
                      </a:lnTo>
                      <a:lnTo>
                        <a:pt x="145" y="8"/>
                      </a:lnTo>
                      <a:close/>
                    </a:path>
                  </a:pathLst>
                </a:custGeom>
                <a:solidFill>
                  <a:srgbClr val="FFFFFF"/>
                </a:solidFill>
                <a:ln w="9525">
                  <a:noFill/>
                  <a:round/>
                  <a:headEnd/>
                  <a:tailEnd/>
                </a:ln>
              </p:spPr>
              <p:txBody>
                <a:bodyPr/>
                <a:lstStyle/>
                <a:p>
                  <a:endParaRPr lang="zh-CN" altLang="en-US"/>
                </a:p>
              </p:txBody>
            </p:sp>
          </p:grpSp>
        </p:grpSp>
      </p:grpSp>
      <p:grpSp>
        <p:nvGrpSpPr>
          <p:cNvPr id="31" name="Group 364"/>
          <p:cNvGrpSpPr>
            <a:grpSpLocks/>
          </p:cNvGrpSpPr>
          <p:nvPr/>
        </p:nvGrpSpPr>
        <p:grpSpPr bwMode="auto">
          <a:xfrm>
            <a:off x="989013" y="2855913"/>
            <a:ext cx="6781800" cy="3613150"/>
            <a:chOff x="768" y="1440"/>
            <a:chExt cx="4272" cy="2276"/>
          </a:xfrm>
        </p:grpSpPr>
        <p:sp>
          <p:nvSpPr>
            <p:cNvPr id="57469" name="Text Box 365"/>
            <p:cNvSpPr txBox="1">
              <a:spLocks noChangeArrowheads="1"/>
            </p:cNvSpPr>
            <p:nvPr/>
          </p:nvSpPr>
          <p:spPr bwMode="auto">
            <a:xfrm>
              <a:off x="3360" y="3504"/>
              <a:ext cx="528" cy="212"/>
            </a:xfrm>
            <a:prstGeom prst="rect">
              <a:avLst/>
            </a:prstGeom>
            <a:noFill/>
            <a:ln w="9525">
              <a:noFill/>
              <a:miter lim="800000"/>
              <a:headEnd/>
              <a:tailEnd/>
            </a:ln>
          </p:spPr>
          <p:txBody>
            <a:bodyPr wrap="none">
              <a:spAutoFit/>
            </a:bodyPr>
            <a:lstStyle/>
            <a:p>
              <a:pPr latinLnBrk="1"/>
              <a:r>
                <a:rPr kumimoji="1" lang="en-US" altLang="zh-CN" sz="1600" b="1">
                  <a:solidFill>
                    <a:schemeClr val="accent2"/>
                  </a:solidFill>
                  <a:latin typeface="Times New Roman" pitchFamily="18" charset="0"/>
                  <a:ea typeface="Gulim" pitchFamily="34" charset="-127"/>
                </a:rPr>
                <a:t>ACK…</a:t>
              </a:r>
            </a:p>
          </p:txBody>
        </p:sp>
        <p:sp>
          <p:nvSpPr>
            <p:cNvPr id="57470" name="Freeform 366"/>
            <p:cNvSpPr>
              <a:spLocks/>
            </p:cNvSpPr>
            <p:nvPr/>
          </p:nvSpPr>
          <p:spPr bwMode="auto">
            <a:xfrm>
              <a:off x="768" y="2208"/>
              <a:ext cx="3600" cy="1344"/>
            </a:xfrm>
            <a:custGeom>
              <a:avLst/>
              <a:gdLst>
                <a:gd name="T0" fmla="*/ 2477 w 3680"/>
                <a:gd name="T1" fmla="*/ 943 h 1368"/>
                <a:gd name="T2" fmla="*/ 410 w 3680"/>
                <a:gd name="T3" fmla="*/ 838 h 1368"/>
                <a:gd name="T4" fmla="*/ 23 w 3680"/>
                <a:gd name="T5" fmla="*/ 0 h 1368"/>
                <a:gd name="T6" fmla="*/ 0 60000 65536"/>
                <a:gd name="T7" fmla="*/ 0 60000 65536"/>
                <a:gd name="T8" fmla="*/ 0 60000 65536"/>
                <a:gd name="T9" fmla="*/ 0 w 3680"/>
                <a:gd name="T10" fmla="*/ 0 h 1368"/>
                <a:gd name="T11" fmla="*/ 3680 w 3680"/>
                <a:gd name="T12" fmla="*/ 1368 h 1368"/>
              </a:gdLst>
              <a:ahLst/>
              <a:cxnLst>
                <a:cxn ang="T6">
                  <a:pos x="T0" y="T1"/>
                </a:cxn>
                <a:cxn ang="T7">
                  <a:pos x="T2" y="T3"/>
                </a:cxn>
                <a:cxn ang="T8">
                  <a:pos x="T4" y="T5"/>
                </a:cxn>
              </a:cxnLst>
              <a:rect l="T9" t="T10" r="T11" b="T12"/>
              <a:pathLst>
                <a:path w="3680" h="1368">
                  <a:moveTo>
                    <a:pt x="3680" y="1296"/>
                  </a:moveTo>
                  <a:cubicBezTo>
                    <a:pt x="2448" y="1332"/>
                    <a:pt x="1216" y="1368"/>
                    <a:pt x="608" y="1152"/>
                  </a:cubicBezTo>
                  <a:cubicBezTo>
                    <a:pt x="0" y="936"/>
                    <a:pt x="16" y="468"/>
                    <a:pt x="32" y="0"/>
                  </a:cubicBezTo>
                </a:path>
              </a:pathLst>
            </a:custGeom>
            <a:noFill/>
            <a:ln w="9525">
              <a:solidFill>
                <a:srgbClr val="0000FF"/>
              </a:solidFill>
              <a:prstDash val="dash"/>
              <a:miter lim="800000"/>
              <a:headEnd/>
              <a:tailEnd type="stealth" w="med" len="med"/>
            </a:ln>
          </p:spPr>
          <p:txBody>
            <a:bodyPr wrap="none"/>
            <a:lstStyle/>
            <a:p>
              <a:endParaRPr lang="zh-CN" altLang="en-US"/>
            </a:p>
          </p:txBody>
        </p:sp>
        <p:sp>
          <p:nvSpPr>
            <p:cNvPr id="57471" name="Freeform 367"/>
            <p:cNvSpPr>
              <a:spLocks/>
            </p:cNvSpPr>
            <p:nvPr/>
          </p:nvSpPr>
          <p:spPr bwMode="auto">
            <a:xfrm>
              <a:off x="1488" y="1440"/>
              <a:ext cx="3552" cy="1152"/>
            </a:xfrm>
            <a:custGeom>
              <a:avLst/>
              <a:gdLst>
                <a:gd name="T0" fmla="*/ 0 w 3744"/>
                <a:gd name="T1" fmla="*/ 0 h 1152"/>
                <a:gd name="T2" fmla="*/ 1154 w 3744"/>
                <a:gd name="T3" fmla="*/ 288 h 1152"/>
                <a:gd name="T4" fmla="*/ 1451 w 3744"/>
                <a:gd name="T5" fmla="*/ 1152 h 1152"/>
                <a:gd name="T6" fmla="*/ 0 60000 65536"/>
                <a:gd name="T7" fmla="*/ 0 60000 65536"/>
                <a:gd name="T8" fmla="*/ 0 60000 65536"/>
                <a:gd name="T9" fmla="*/ 0 w 3744"/>
                <a:gd name="T10" fmla="*/ 0 h 1152"/>
                <a:gd name="T11" fmla="*/ 3744 w 3744"/>
                <a:gd name="T12" fmla="*/ 1152 h 1152"/>
              </a:gdLst>
              <a:ahLst/>
              <a:cxnLst>
                <a:cxn ang="T6">
                  <a:pos x="T0" y="T1"/>
                </a:cxn>
                <a:cxn ang="T7">
                  <a:pos x="T2" y="T3"/>
                </a:cxn>
                <a:cxn ang="T8">
                  <a:pos x="T4" y="T5"/>
                </a:cxn>
              </a:cxnLst>
              <a:rect l="T9" t="T10" r="T11" b="T12"/>
              <a:pathLst>
                <a:path w="3744" h="1152">
                  <a:moveTo>
                    <a:pt x="0" y="0"/>
                  </a:moveTo>
                  <a:cubicBezTo>
                    <a:pt x="1176" y="48"/>
                    <a:pt x="2352" y="96"/>
                    <a:pt x="2976" y="288"/>
                  </a:cubicBezTo>
                  <a:cubicBezTo>
                    <a:pt x="3600" y="480"/>
                    <a:pt x="3672" y="816"/>
                    <a:pt x="3744" y="1152"/>
                  </a:cubicBezTo>
                </a:path>
              </a:pathLst>
            </a:custGeom>
            <a:noFill/>
            <a:ln w="9525">
              <a:solidFill>
                <a:srgbClr val="FF0000"/>
              </a:solidFill>
              <a:prstDash val="dash"/>
              <a:miter lim="800000"/>
              <a:headEnd type="stealth" w="med" len="med"/>
              <a:tailEnd/>
            </a:ln>
          </p:spPr>
          <p:txBody>
            <a:bodyPr wrap="none"/>
            <a:lstStyle/>
            <a:p>
              <a:endParaRPr lang="zh-CN" altLang="en-US"/>
            </a:p>
          </p:txBody>
        </p:sp>
        <p:sp>
          <p:nvSpPr>
            <p:cNvPr id="57472" name="Text Box 368"/>
            <p:cNvSpPr txBox="1">
              <a:spLocks noChangeArrowheads="1"/>
            </p:cNvSpPr>
            <p:nvPr/>
          </p:nvSpPr>
          <p:spPr bwMode="auto">
            <a:xfrm>
              <a:off x="4416" y="1584"/>
              <a:ext cx="503" cy="212"/>
            </a:xfrm>
            <a:prstGeom prst="rect">
              <a:avLst/>
            </a:prstGeom>
            <a:noFill/>
            <a:ln w="9525">
              <a:noFill/>
              <a:miter lim="800000"/>
              <a:headEnd/>
              <a:tailEnd/>
            </a:ln>
          </p:spPr>
          <p:txBody>
            <a:bodyPr wrap="none">
              <a:spAutoFit/>
            </a:bodyPr>
            <a:lstStyle/>
            <a:p>
              <a:pPr latinLnBrk="1"/>
              <a:r>
                <a:rPr kumimoji="1" lang="zh-CN" altLang="en-US" sz="1600" b="1">
                  <a:solidFill>
                    <a:srgbClr val="FF0000"/>
                  </a:solidFill>
                  <a:latin typeface="Times New Roman" pitchFamily="18" charset="0"/>
                </a:rPr>
                <a:t>丢包</a:t>
              </a:r>
              <a:r>
                <a:rPr kumimoji="1" lang="en-US" altLang="zh-CN" sz="1600" b="1">
                  <a:solidFill>
                    <a:srgbClr val="FF0000"/>
                  </a:solidFill>
                  <a:latin typeface="Times New Roman" pitchFamily="18" charset="0"/>
                  <a:ea typeface="Gulim" pitchFamily="34" charset="-127"/>
                </a:rPr>
                <a:t>!!!</a:t>
              </a:r>
            </a:p>
          </p:txBody>
        </p:sp>
      </p:grpSp>
      <p:grpSp>
        <p:nvGrpSpPr>
          <p:cNvPr id="965632" name="Group 369"/>
          <p:cNvGrpSpPr>
            <a:grpSpLocks/>
          </p:cNvGrpSpPr>
          <p:nvPr/>
        </p:nvGrpSpPr>
        <p:grpSpPr bwMode="auto">
          <a:xfrm>
            <a:off x="531813" y="2703513"/>
            <a:ext cx="7772400" cy="4038600"/>
            <a:chOff x="624" y="1296"/>
            <a:chExt cx="4896" cy="2544"/>
          </a:xfrm>
        </p:grpSpPr>
        <p:sp>
          <p:nvSpPr>
            <p:cNvPr id="57363" name="Rectangle 370"/>
            <p:cNvSpPr>
              <a:spLocks noChangeArrowheads="1"/>
            </p:cNvSpPr>
            <p:nvPr/>
          </p:nvSpPr>
          <p:spPr bwMode="auto">
            <a:xfrm>
              <a:off x="624" y="1296"/>
              <a:ext cx="4896" cy="2544"/>
            </a:xfrm>
            <a:prstGeom prst="rect">
              <a:avLst/>
            </a:prstGeom>
            <a:solidFill>
              <a:schemeClr val="bg1"/>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364" name="Group 371"/>
            <p:cNvGrpSpPr>
              <a:grpSpLocks/>
            </p:cNvGrpSpPr>
            <p:nvPr/>
          </p:nvGrpSpPr>
          <p:grpSpPr bwMode="auto">
            <a:xfrm>
              <a:off x="624" y="1296"/>
              <a:ext cx="4763" cy="2324"/>
              <a:chOff x="624" y="1296"/>
              <a:chExt cx="4763" cy="2324"/>
            </a:xfrm>
          </p:grpSpPr>
          <p:sp>
            <p:nvSpPr>
              <p:cNvPr id="57365" name="AutoShape 372"/>
              <p:cNvSpPr>
                <a:spLocks noChangeArrowheads="1"/>
              </p:cNvSpPr>
              <p:nvPr/>
            </p:nvSpPr>
            <p:spPr bwMode="auto">
              <a:xfrm rot="5400000">
                <a:off x="1488" y="1824"/>
                <a:ext cx="624" cy="1488"/>
              </a:xfrm>
              <a:prstGeom prst="can">
                <a:avLst>
                  <a:gd name="adj" fmla="val 17465"/>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66" name="Freeform 373"/>
              <p:cNvSpPr>
                <a:spLocks/>
              </p:cNvSpPr>
              <p:nvPr/>
            </p:nvSpPr>
            <p:spPr bwMode="auto">
              <a:xfrm>
                <a:off x="2496" y="2256"/>
                <a:ext cx="528" cy="624"/>
              </a:xfrm>
              <a:custGeom>
                <a:avLst/>
                <a:gdLst>
                  <a:gd name="T0" fmla="*/ 0 w 528"/>
                  <a:gd name="T1" fmla="*/ 624 h 624"/>
                  <a:gd name="T2" fmla="*/ 528 w 528"/>
                  <a:gd name="T3" fmla="*/ 624 h 624"/>
                  <a:gd name="T4" fmla="*/ 528 w 528"/>
                  <a:gd name="T5" fmla="*/ 192 h 624"/>
                  <a:gd name="T6" fmla="*/ 0 w 528"/>
                  <a:gd name="T7" fmla="*/ 0 h 624"/>
                  <a:gd name="T8" fmla="*/ 0 w 528"/>
                  <a:gd name="T9" fmla="*/ 624 h 624"/>
                  <a:gd name="T10" fmla="*/ 0 60000 65536"/>
                  <a:gd name="T11" fmla="*/ 0 60000 65536"/>
                  <a:gd name="T12" fmla="*/ 0 60000 65536"/>
                  <a:gd name="T13" fmla="*/ 0 60000 65536"/>
                  <a:gd name="T14" fmla="*/ 0 60000 65536"/>
                  <a:gd name="T15" fmla="*/ 0 w 528"/>
                  <a:gd name="T16" fmla="*/ 0 h 624"/>
                  <a:gd name="T17" fmla="*/ 528 w 528"/>
                  <a:gd name="T18" fmla="*/ 624 h 624"/>
                </a:gdLst>
                <a:ahLst/>
                <a:cxnLst>
                  <a:cxn ang="T10">
                    <a:pos x="T0" y="T1"/>
                  </a:cxn>
                  <a:cxn ang="T11">
                    <a:pos x="T2" y="T3"/>
                  </a:cxn>
                  <a:cxn ang="T12">
                    <a:pos x="T4" y="T5"/>
                  </a:cxn>
                  <a:cxn ang="T13">
                    <a:pos x="T6" y="T7"/>
                  </a:cxn>
                  <a:cxn ang="T14">
                    <a:pos x="T8" y="T9"/>
                  </a:cxn>
                </a:cxnLst>
                <a:rect l="T15" t="T16" r="T17" b="T18"/>
                <a:pathLst>
                  <a:path w="528" h="624">
                    <a:moveTo>
                      <a:pt x="0" y="624"/>
                    </a:moveTo>
                    <a:lnTo>
                      <a:pt x="528" y="624"/>
                    </a:lnTo>
                    <a:lnTo>
                      <a:pt x="528" y="192"/>
                    </a:lnTo>
                    <a:lnTo>
                      <a:pt x="0" y="0"/>
                    </a:lnTo>
                    <a:lnTo>
                      <a:pt x="0" y="624"/>
                    </a:lnTo>
                    <a:close/>
                  </a:path>
                </a:pathLst>
              </a:custGeom>
              <a:solidFill>
                <a:schemeClr val="bg1"/>
              </a:solidFill>
              <a:ln w="9525">
                <a:noFill/>
                <a:miter lim="800000"/>
                <a:headEnd/>
                <a:tailEnd/>
              </a:ln>
            </p:spPr>
            <p:txBody>
              <a:bodyPr wrap="none"/>
              <a:lstStyle/>
              <a:p>
                <a:endParaRPr lang="zh-CN" altLang="en-US"/>
              </a:p>
            </p:txBody>
          </p:sp>
          <p:sp>
            <p:nvSpPr>
              <p:cNvPr id="57367" name="AutoShape 374"/>
              <p:cNvSpPr>
                <a:spLocks noChangeArrowheads="1"/>
              </p:cNvSpPr>
              <p:nvPr/>
            </p:nvSpPr>
            <p:spPr bwMode="auto">
              <a:xfrm rot="5400000">
                <a:off x="2952" y="2472"/>
                <a:ext cx="432" cy="384"/>
              </a:xfrm>
              <a:prstGeom prst="can">
                <a:avLst>
                  <a:gd name="adj" fmla="val 2447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68" name="AutoShape 375"/>
              <p:cNvSpPr>
                <a:spLocks noChangeArrowheads="1"/>
              </p:cNvSpPr>
              <p:nvPr/>
            </p:nvSpPr>
            <p:spPr bwMode="auto">
              <a:xfrm>
                <a:off x="3072" y="2064"/>
                <a:ext cx="192" cy="432"/>
              </a:xfrm>
              <a:prstGeom prst="can">
                <a:avLst>
                  <a:gd name="adj" fmla="val 20917"/>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69" name="Line 376"/>
              <p:cNvSpPr>
                <a:spLocks noChangeShapeType="1"/>
              </p:cNvSpPr>
              <p:nvPr/>
            </p:nvSpPr>
            <p:spPr bwMode="auto">
              <a:xfrm flipH="1" flipV="1">
                <a:off x="2496" y="2256"/>
                <a:ext cx="528" cy="192"/>
              </a:xfrm>
              <a:prstGeom prst="line">
                <a:avLst/>
              </a:prstGeom>
              <a:noFill/>
              <a:ln w="9525">
                <a:solidFill>
                  <a:schemeClr val="tx1"/>
                </a:solidFill>
                <a:miter lim="800000"/>
                <a:headEnd/>
                <a:tailEnd/>
              </a:ln>
            </p:spPr>
            <p:txBody>
              <a:bodyPr wrap="none"/>
              <a:lstStyle/>
              <a:p>
                <a:endParaRPr lang="zh-CN" altLang="en-US"/>
              </a:p>
            </p:txBody>
          </p:sp>
          <p:sp>
            <p:nvSpPr>
              <p:cNvPr id="57370" name="Line 377"/>
              <p:cNvSpPr>
                <a:spLocks noChangeShapeType="1"/>
              </p:cNvSpPr>
              <p:nvPr/>
            </p:nvSpPr>
            <p:spPr bwMode="auto">
              <a:xfrm flipH="1">
                <a:off x="2448" y="2880"/>
                <a:ext cx="576" cy="0"/>
              </a:xfrm>
              <a:prstGeom prst="line">
                <a:avLst/>
              </a:prstGeom>
              <a:noFill/>
              <a:ln w="9525">
                <a:solidFill>
                  <a:schemeClr val="tx1"/>
                </a:solidFill>
                <a:miter lim="800000"/>
                <a:headEnd/>
                <a:tailEnd/>
              </a:ln>
            </p:spPr>
            <p:txBody>
              <a:bodyPr wrap="none"/>
              <a:lstStyle/>
              <a:p>
                <a:endParaRPr lang="zh-CN" altLang="en-US"/>
              </a:p>
            </p:txBody>
          </p:sp>
          <p:sp>
            <p:nvSpPr>
              <p:cNvPr id="57371" name="Oval 378"/>
              <p:cNvSpPr>
                <a:spLocks noChangeArrowheads="1"/>
              </p:cNvSpPr>
              <p:nvPr/>
            </p:nvSpPr>
            <p:spPr bwMode="auto">
              <a:xfrm>
                <a:off x="1104" y="2208"/>
                <a:ext cx="768" cy="96"/>
              </a:xfrm>
              <a:prstGeom prst="ellipse">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72" name="Text Box 379"/>
              <p:cNvSpPr txBox="1">
                <a:spLocks noChangeArrowheads="1"/>
              </p:cNvSpPr>
              <p:nvPr/>
            </p:nvSpPr>
            <p:spPr bwMode="auto">
              <a:xfrm>
                <a:off x="2640" y="2056"/>
                <a:ext cx="374"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队列</a:t>
                </a:r>
              </a:p>
            </p:txBody>
          </p:sp>
          <p:grpSp>
            <p:nvGrpSpPr>
              <p:cNvPr id="57373" name="Group 380"/>
              <p:cNvGrpSpPr>
                <a:grpSpLocks/>
              </p:cNvGrpSpPr>
              <p:nvPr/>
            </p:nvGrpSpPr>
            <p:grpSpPr bwMode="auto">
              <a:xfrm>
                <a:off x="4715" y="2640"/>
                <a:ext cx="672" cy="500"/>
                <a:chOff x="4704" y="2640"/>
                <a:chExt cx="672" cy="500"/>
              </a:xfrm>
            </p:grpSpPr>
            <p:grpSp>
              <p:nvGrpSpPr>
                <p:cNvPr id="57433" name="Group 381"/>
                <p:cNvGrpSpPr>
                  <a:grpSpLocks/>
                </p:cNvGrpSpPr>
                <p:nvPr/>
              </p:nvGrpSpPr>
              <p:grpSpPr bwMode="auto">
                <a:xfrm flipH="1">
                  <a:off x="4944" y="2640"/>
                  <a:ext cx="432" cy="327"/>
                  <a:chOff x="5001" y="1451"/>
                  <a:chExt cx="423" cy="327"/>
                </a:xfrm>
              </p:grpSpPr>
              <p:sp>
                <p:nvSpPr>
                  <p:cNvPr id="57436" name="Freeform 382"/>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437" name="Freeform 383"/>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438" name="Freeform 384"/>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439" name="Freeform 385"/>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440" name="Freeform 386"/>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441" name="Freeform 387"/>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442" name="Freeform 388"/>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443" name="Freeform 389"/>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444" name="Freeform 390"/>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445" name="Freeform 391"/>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446" name="Freeform 392"/>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447" name="Freeform 393"/>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448" name="Freeform 394"/>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449" name="Freeform 395"/>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450" name="Freeform 396"/>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451" name="Freeform 397"/>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452" name="Freeform 398"/>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453" name="Freeform 399"/>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454" name="Freeform 400"/>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455" name="Freeform 401"/>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456" name="Freeform 402"/>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457" name="Freeform 403"/>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458" name="Freeform 404"/>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459" name="Freeform 405"/>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460" name="Freeform 406"/>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461" name="Freeform 407"/>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462" name="Freeform 408"/>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463" name="Freeform 409"/>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464" name="Freeform 410"/>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465" name="Freeform 411"/>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466" name="Freeform 412"/>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467" name="Freeform 413"/>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468" name="Freeform 414"/>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434" name="Picture 415" descr="HH00077_"/>
                <p:cNvPicPr>
                  <a:picLocks noChangeAspect="1" noChangeArrowheads="1"/>
                </p:cNvPicPr>
                <p:nvPr/>
              </p:nvPicPr>
              <p:blipFill>
                <a:blip r:embed="rId3" cstate="print"/>
                <a:srcRect/>
                <a:stretch>
                  <a:fillRect/>
                </a:stretch>
              </p:blipFill>
              <p:spPr bwMode="auto">
                <a:xfrm>
                  <a:off x="4704" y="2864"/>
                  <a:ext cx="336" cy="222"/>
                </a:xfrm>
                <a:prstGeom prst="rect">
                  <a:avLst/>
                </a:prstGeom>
                <a:noFill/>
                <a:ln w="9525">
                  <a:noFill/>
                  <a:miter lim="800000"/>
                  <a:headEnd/>
                  <a:tailEnd/>
                </a:ln>
              </p:spPr>
            </p:pic>
            <p:sp>
              <p:nvSpPr>
                <p:cNvPr id="57435" name="Text Box 416"/>
                <p:cNvSpPr txBox="1">
                  <a:spLocks noChangeArrowheads="1"/>
                </p:cNvSpPr>
                <p:nvPr/>
              </p:nvSpPr>
              <p:spPr bwMode="auto">
                <a:xfrm>
                  <a:off x="4992" y="2928"/>
                  <a:ext cx="365"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Sink</a:t>
                  </a:r>
                </a:p>
              </p:txBody>
            </p:sp>
          </p:grpSp>
          <p:sp>
            <p:nvSpPr>
              <p:cNvPr id="57374" name="Text Box 417"/>
              <p:cNvSpPr txBox="1">
                <a:spLocks noChangeArrowheads="1"/>
              </p:cNvSpPr>
              <p:nvPr/>
            </p:nvSpPr>
            <p:spPr bwMode="auto">
              <a:xfrm>
                <a:off x="3312" y="3024"/>
                <a:ext cx="535"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出 链路</a:t>
                </a:r>
              </a:p>
            </p:txBody>
          </p:sp>
          <p:sp>
            <p:nvSpPr>
              <p:cNvPr id="57375" name="AutoShape 418"/>
              <p:cNvSpPr>
                <a:spLocks noChangeArrowheads="1"/>
              </p:cNvSpPr>
              <p:nvPr/>
            </p:nvSpPr>
            <p:spPr bwMode="auto">
              <a:xfrm rot="5400000">
                <a:off x="3576" y="2136"/>
                <a:ext cx="432" cy="1056"/>
              </a:xfrm>
              <a:prstGeom prst="can">
                <a:avLst>
                  <a:gd name="adj" fmla="val 20133"/>
                </a:avLst>
              </a:prstGeom>
              <a:solidFill>
                <a:schemeClr val="bg1"/>
              </a:solid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76" name="Text Box 419"/>
              <p:cNvSpPr txBox="1">
                <a:spLocks noChangeArrowheads="1"/>
              </p:cNvSpPr>
              <p:nvPr/>
            </p:nvSpPr>
            <p:spPr bwMode="auto">
              <a:xfrm>
                <a:off x="2688" y="3016"/>
                <a:ext cx="503" cy="212"/>
              </a:xfrm>
              <a:prstGeom prst="rect">
                <a:avLst/>
              </a:prstGeom>
              <a:noFill/>
              <a:ln w="9525">
                <a:noFill/>
                <a:miter lim="800000"/>
                <a:headEnd/>
                <a:tailEnd/>
              </a:ln>
            </p:spPr>
            <p:txBody>
              <a:bodyPr wrap="none">
                <a:spAutoFit/>
              </a:bodyPr>
              <a:lstStyle/>
              <a:p>
                <a:pPr latinLnBrk="1"/>
                <a:r>
                  <a:rPr kumimoji="1" lang="zh-CN" altLang="en-US" sz="1600" b="1">
                    <a:solidFill>
                      <a:srgbClr val="FF0000"/>
                    </a:solidFill>
                    <a:latin typeface="Times New Roman" pitchFamily="18" charset="0"/>
                  </a:rPr>
                  <a:t>路由器</a:t>
                </a:r>
              </a:p>
            </p:txBody>
          </p:sp>
          <p:sp>
            <p:nvSpPr>
              <p:cNvPr id="57377" name="Text Box 420"/>
              <p:cNvSpPr txBox="1">
                <a:spLocks noChangeArrowheads="1"/>
              </p:cNvSpPr>
              <p:nvPr/>
            </p:nvSpPr>
            <p:spPr bwMode="auto">
              <a:xfrm>
                <a:off x="1392" y="3024"/>
                <a:ext cx="535" cy="212"/>
              </a:xfrm>
              <a:prstGeom prst="rect">
                <a:avLst/>
              </a:prstGeom>
              <a:noFill/>
              <a:ln w="9525">
                <a:noFill/>
                <a:miter lim="800000"/>
                <a:headEnd/>
                <a:tailEnd/>
              </a:ln>
            </p:spPr>
            <p:txBody>
              <a:bodyPr wrap="none">
                <a:spAutoFit/>
              </a:bodyPr>
              <a:lstStyle/>
              <a:p>
                <a:pPr latinLnBrk="1"/>
                <a:r>
                  <a:rPr kumimoji="1" lang="zh-CN" altLang="en-US" sz="1600" b="1">
                    <a:latin typeface="Times New Roman" pitchFamily="18" charset="0"/>
                  </a:rPr>
                  <a:t>入 链路</a:t>
                </a:r>
              </a:p>
            </p:txBody>
          </p:sp>
          <p:sp>
            <p:nvSpPr>
              <p:cNvPr id="57378" name="AutoShape 421"/>
              <p:cNvSpPr>
                <a:spLocks noChangeArrowheads="1"/>
              </p:cNvSpPr>
              <p:nvPr/>
            </p:nvSpPr>
            <p:spPr bwMode="auto">
              <a:xfrm rot="5400000">
                <a:off x="2472" y="1032"/>
                <a:ext cx="432" cy="3264"/>
              </a:xfrm>
              <a:prstGeom prst="can">
                <a:avLst>
                  <a:gd name="adj" fmla="val 17770"/>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grpSp>
            <p:nvGrpSpPr>
              <p:cNvPr id="57379" name="Group 422"/>
              <p:cNvGrpSpPr>
                <a:grpSpLocks/>
              </p:cNvGrpSpPr>
              <p:nvPr/>
            </p:nvGrpSpPr>
            <p:grpSpPr bwMode="auto">
              <a:xfrm>
                <a:off x="4451" y="3120"/>
                <a:ext cx="672" cy="500"/>
                <a:chOff x="4464" y="3120"/>
                <a:chExt cx="672" cy="500"/>
              </a:xfrm>
            </p:grpSpPr>
            <p:grpSp>
              <p:nvGrpSpPr>
                <p:cNvPr id="57397" name="Group 423"/>
                <p:cNvGrpSpPr>
                  <a:grpSpLocks/>
                </p:cNvGrpSpPr>
                <p:nvPr/>
              </p:nvGrpSpPr>
              <p:grpSpPr bwMode="auto">
                <a:xfrm flipH="1">
                  <a:off x="4704" y="3120"/>
                  <a:ext cx="432" cy="327"/>
                  <a:chOff x="5001" y="1451"/>
                  <a:chExt cx="423" cy="327"/>
                </a:xfrm>
              </p:grpSpPr>
              <p:sp>
                <p:nvSpPr>
                  <p:cNvPr id="57400" name="Freeform 424"/>
                  <p:cNvSpPr>
                    <a:spLocks/>
                  </p:cNvSpPr>
                  <p:nvPr/>
                </p:nvSpPr>
                <p:spPr bwMode="auto">
                  <a:xfrm>
                    <a:off x="5381" y="1540"/>
                    <a:ext cx="24" cy="20"/>
                  </a:xfrm>
                  <a:custGeom>
                    <a:avLst/>
                    <a:gdLst>
                      <a:gd name="T0" fmla="*/ 0 w 120"/>
                      <a:gd name="T1" fmla="*/ 0 h 100"/>
                      <a:gd name="T2" fmla="*/ 0 w 120"/>
                      <a:gd name="T3" fmla="*/ 0 h 100"/>
                      <a:gd name="T4" fmla="*/ 0 w 120"/>
                      <a:gd name="T5" fmla="*/ 0 h 100"/>
                      <a:gd name="T6" fmla="*/ 0 w 120"/>
                      <a:gd name="T7" fmla="*/ 0 h 100"/>
                      <a:gd name="T8" fmla="*/ 0 w 120"/>
                      <a:gd name="T9" fmla="*/ 0 h 100"/>
                      <a:gd name="T10" fmla="*/ 0 60000 65536"/>
                      <a:gd name="T11" fmla="*/ 0 60000 65536"/>
                      <a:gd name="T12" fmla="*/ 0 60000 65536"/>
                      <a:gd name="T13" fmla="*/ 0 60000 65536"/>
                      <a:gd name="T14" fmla="*/ 0 60000 65536"/>
                      <a:gd name="T15" fmla="*/ 0 w 120"/>
                      <a:gd name="T16" fmla="*/ 0 h 100"/>
                      <a:gd name="T17" fmla="*/ 120 w 120"/>
                      <a:gd name="T18" fmla="*/ 100 h 100"/>
                    </a:gdLst>
                    <a:ahLst/>
                    <a:cxnLst>
                      <a:cxn ang="T10">
                        <a:pos x="T0" y="T1"/>
                      </a:cxn>
                      <a:cxn ang="T11">
                        <a:pos x="T2" y="T3"/>
                      </a:cxn>
                      <a:cxn ang="T12">
                        <a:pos x="T4" y="T5"/>
                      </a:cxn>
                      <a:cxn ang="T13">
                        <a:pos x="T6" y="T7"/>
                      </a:cxn>
                      <a:cxn ang="T14">
                        <a:pos x="T8" y="T9"/>
                      </a:cxn>
                    </a:cxnLst>
                    <a:rect l="T15" t="T16" r="T17" b="T18"/>
                    <a:pathLst>
                      <a:path w="120" h="100">
                        <a:moveTo>
                          <a:pt x="18" y="100"/>
                        </a:moveTo>
                        <a:lnTo>
                          <a:pt x="120" y="33"/>
                        </a:lnTo>
                        <a:lnTo>
                          <a:pt x="104" y="0"/>
                        </a:lnTo>
                        <a:lnTo>
                          <a:pt x="0" y="66"/>
                        </a:lnTo>
                        <a:lnTo>
                          <a:pt x="18" y="100"/>
                        </a:lnTo>
                        <a:close/>
                      </a:path>
                    </a:pathLst>
                  </a:custGeom>
                  <a:solidFill>
                    <a:srgbClr val="FF1900"/>
                  </a:solidFill>
                  <a:ln w="9525">
                    <a:noFill/>
                    <a:round/>
                    <a:headEnd/>
                    <a:tailEnd/>
                  </a:ln>
                </p:spPr>
                <p:txBody>
                  <a:bodyPr/>
                  <a:lstStyle/>
                  <a:p>
                    <a:endParaRPr lang="zh-CN" altLang="en-US"/>
                  </a:p>
                </p:txBody>
              </p:sp>
              <p:sp>
                <p:nvSpPr>
                  <p:cNvPr id="57401" name="Freeform 425"/>
                  <p:cNvSpPr>
                    <a:spLocks/>
                  </p:cNvSpPr>
                  <p:nvPr/>
                </p:nvSpPr>
                <p:spPr bwMode="auto">
                  <a:xfrm>
                    <a:off x="5394" y="1575"/>
                    <a:ext cx="25" cy="13"/>
                  </a:xfrm>
                  <a:custGeom>
                    <a:avLst/>
                    <a:gdLst>
                      <a:gd name="T0" fmla="*/ 0 w 124"/>
                      <a:gd name="T1" fmla="*/ 0 h 67"/>
                      <a:gd name="T2" fmla="*/ 0 w 124"/>
                      <a:gd name="T3" fmla="*/ 0 h 67"/>
                      <a:gd name="T4" fmla="*/ 0 w 124"/>
                      <a:gd name="T5" fmla="*/ 0 h 67"/>
                      <a:gd name="T6" fmla="*/ 0 w 124"/>
                      <a:gd name="T7" fmla="*/ 0 h 67"/>
                      <a:gd name="T8" fmla="*/ 0 w 124"/>
                      <a:gd name="T9" fmla="*/ 0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7" y="67"/>
                        </a:moveTo>
                        <a:lnTo>
                          <a:pt x="124" y="37"/>
                        </a:lnTo>
                        <a:lnTo>
                          <a:pt x="116" y="0"/>
                        </a:lnTo>
                        <a:lnTo>
                          <a:pt x="0" y="30"/>
                        </a:lnTo>
                        <a:lnTo>
                          <a:pt x="7" y="67"/>
                        </a:lnTo>
                        <a:close/>
                      </a:path>
                    </a:pathLst>
                  </a:custGeom>
                  <a:solidFill>
                    <a:srgbClr val="FF1900"/>
                  </a:solidFill>
                  <a:ln w="9525">
                    <a:noFill/>
                    <a:round/>
                    <a:headEnd/>
                    <a:tailEnd/>
                  </a:ln>
                </p:spPr>
                <p:txBody>
                  <a:bodyPr/>
                  <a:lstStyle/>
                  <a:p>
                    <a:endParaRPr lang="zh-CN" altLang="en-US"/>
                  </a:p>
                </p:txBody>
              </p:sp>
              <p:sp>
                <p:nvSpPr>
                  <p:cNvPr id="57402" name="Freeform 426"/>
                  <p:cNvSpPr>
                    <a:spLocks/>
                  </p:cNvSpPr>
                  <p:nvPr/>
                </p:nvSpPr>
                <p:spPr bwMode="auto">
                  <a:xfrm>
                    <a:off x="5396" y="1647"/>
                    <a:ext cx="25" cy="16"/>
                  </a:xfrm>
                  <a:custGeom>
                    <a:avLst/>
                    <a:gdLst>
                      <a:gd name="T0" fmla="*/ 0 w 124"/>
                      <a:gd name="T1" fmla="*/ 0 h 77"/>
                      <a:gd name="T2" fmla="*/ 0 w 124"/>
                      <a:gd name="T3" fmla="*/ 0 h 77"/>
                      <a:gd name="T4" fmla="*/ 0 w 124"/>
                      <a:gd name="T5" fmla="*/ 0 h 77"/>
                      <a:gd name="T6" fmla="*/ 0 w 124"/>
                      <a:gd name="T7" fmla="*/ 0 h 77"/>
                      <a:gd name="T8" fmla="*/ 0 w 124"/>
                      <a:gd name="T9" fmla="*/ 0 h 77"/>
                      <a:gd name="T10" fmla="*/ 0 60000 65536"/>
                      <a:gd name="T11" fmla="*/ 0 60000 65536"/>
                      <a:gd name="T12" fmla="*/ 0 60000 65536"/>
                      <a:gd name="T13" fmla="*/ 0 60000 65536"/>
                      <a:gd name="T14" fmla="*/ 0 60000 65536"/>
                      <a:gd name="T15" fmla="*/ 0 w 124"/>
                      <a:gd name="T16" fmla="*/ 0 h 77"/>
                      <a:gd name="T17" fmla="*/ 124 w 124"/>
                      <a:gd name="T18" fmla="*/ 77 h 77"/>
                    </a:gdLst>
                    <a:ahLst/>
                    <a:cxnLst>
                      <a:cxn ang="T10">
                        <a:pos x="T0" y="T1"/>
                      </a:cxn>
                      <a:cxn ang="T11">
                        <a:pos x="T2" y="T3"/>
                      </a:cxn>
                      <a:cxn ang="T12">
                        <a:pos x="T4" y="T5"/>
                      </a:cxn>
                      <a:cxn ang="T13">
                        <a:pos x="T6" y="T7"/>
                      </a:cxn>
                      <a:cxn ang="T14">
                        <a:pos x="T8" y="T9"/>
                      </a:cxn>
                    </a:cxnLst>
                    <a:rect l="T15" t="T16" r="T17" b="T18"/>
                    <a:pathLst>
                      <a:path w="124" h="77">
                        <a:moveTo>
                          <a:pt x="0" y="36"/>
                        </a:moveTo>
                        <a:lnTo>
                          <a:pt x="114" y="77"/>
                        </a:lnTo>
                        <a:lnTo>
                          <a:pt x="124" y="41"/>
                        </a:lnTo>
                        <a:lnTo>
                          <a:pt x="11" y="0"/>
                        </a:lnTo>
                        <a:lnTo>
                          <a:pt x="0" y="36"/>
                        </a:lnTo>
                        <a:close/>
                      </a:path>
                    </a:pathLst>
                  </a:custGeom>
                  <a:solidFill>
                    <a:srgbClr val="FF1900"/>
                  </a:solidFill>
                  <a:ln w="9525">
                    <a:noFill/>
                    <a:round/>
                    <a:headEnd/>
                    <a:tailEnd/>
                  </a:ln>
                </p:spPr>
                <p:txBody>
                  <a:bodyPr/>
                  <a:lstStyle/>
                  <a:p>
                    <a:endParaRPr lang="zh-CN" altLang="en-US"/>
                  </a:p>
                </p:txBody>
              </p:sp>
              <p:sp>
                <p:nvSpPr>
                  <p:cNvPr id="57403" name="Freeform 427"/>
                  <p:cNvSpPr>
                    <a:spLocks/>
                  </p:cNvSpPr>
                  <p:nvPr/>
                </p:nvSpPr>
                <p:spPr bwMode="auto">
                  <a:xfrm>
                    <a:off x="5400" y="1617"/>
                    <a:ext cx="24" cy="8"/>
                  </a:xfrm>
                  <a:custGeom>
                    <a:avLst/>
                    <a:gdLst>
                      <a:gd name="T0" fmla="*/ 0 w 121"/>
                      <a:gd name="T1" fmla="*/ 0 h 41"/>
                      <a:gd name="T2" fmla="*/ 0 w 121"/>
                      <a:gd name="T3" fmla="*/ 0 h 41"/>
                      <a:gd name="T4" fmla="*/ 0 w 121"/>
                      <a:gd name="T5" fmla="*/ 0 h 41"/>
                      <a:gd name="T6" fmla="*/ 0 w 121"/>
                      <a:gd name="T7" fmla="*/ 0 h 41"/>
                      <a:gd name="T8" fmla="*/ 0 w 121"/>
                      <a:gd name="T9" fmla="*/ 0 h 41"/>
                      <a:gd name="T10" fmla="*/ 0 60000 65536"/>
                      <a:gd name="T11" fmla="*/ 0 60000 65536"/>
                      <a:gd name="T12" fmla="*/ 0 60000 65536"/>
                      <a:gd name="T13" fmla="*/ 0 60000 65536"/>
                      <a:gd name="T14" fmla="*/ 0 60000 65536"/>
                      <a:gd name="T15" fmla="*/ 0 w 121"/>
                      <a:gd name="T16" fmla="*/ 0 h 41"/>
                      <a:gd name="T17" fmla="*/ 121 w 121"/>
                      <a:gd name="T18" fmla="*/ 41 h 41"/>
                    </a:gdLst>
                    <a:ahLst/>
                    <a:cxnLst>
                      <a:cxn ang="T10">
                        <a:pos x="T0" y="T1"/>
                      </a:cxn>
                      <a:cxn ang="T11">
                        <a:pos x="T2" y="T3"/>
                      </a:cxn>
                      <a:cxn ang="T12">
                        <a:pos x="T4" y="T5"/>
                      </a:cxn>
                      <a:cxn ang="T13">
                        <a:pos x="T6" y="T7"/>
                      </a:cxn>
                      <a:cxn ang="T14">
                        <a:pos x="T8" y="T9"/>
                      </a:cxn>
                    </a:cxnLst>
                    <a:rect l="T15" t="T16" r="T17" b="T18"/>
                    <a:pathLst>
                      <a:path w="121" h="41">
                        <a:moveTo>
                          <a:pt x="0" y="39"/>
                        </a:moveTo>
                        <a:lnTo>
                          <a:pt x="120" y="41"/>
                        </a:lnTo>
                        <a:lnTo>
                          <a:pt x="121" y="4"/>
                        </a:lnTo>
                        <a:lnTo>
                          <a:pt x="1" y="0"/>
                        </a:lnTo>
                        <a:lnTo>
                          <a:pt x="0" y="39"/>
                        </a:lnTo>
                        <a:close/>
                      </a:path>
                    </a:pathLst>
                  </a:custGeom>
                  <a:solidFill>
                    <a:srgbClr val="FF1900"/>
                  </a:solidFill>
                  <a:ln w="9525">
                    <a:noFill/>
                    <a:round/>
                    <a:headEnd/>
                    <a:tailEnd/>
                  </a:ln>
                </p:spPr>
                <p:txBody>
                  <a:bodyPr/>
                  <a:lstStyle/>
                  <a:p>
                    <a:endParaRPr lang="zh-CN" altLang="en-US"/>
                  </a:p>
                </p:txBody>
              </p:sp>
              <p:sp>
                <p:nvSpPr>
                  <p:cNvPr id="57404" name="Freeform 428"/>
                  <p:cNvSpPr>
                    <a:spLocks/>
                  </p:cNvSpPr>
                  <p:nvPr/>
                </p:nvSpPr>
                <p:spPr bwMode="auto">
                  <a:xfrm>
                    <a:off x="5001" y="1451"/>
                    <a:ext cx="330" cy="323"/>
                  </a:xfrm>
                  <a:custGeom>
                    <a:avLst/>
                    <a:gdLst>
                      <a:gd name="T0" fmla="*/ 0 w 1651"/>
                      <a:gd name="T1" fmla="*/ 0 h 1613"/>
                      <a:gd name="T2" fmla="*/ 0 w 1651"/>
                      <a:gd name="T3" fmla="*/ 0 h 1613"/>
                      <a:gd name="T4" fmla="*/ 0 w 1651"/>
                      <a:gd name="T5" fmla="*/ 0 h 1613"/>
                      <a:gd name="T6" fmla="*/ 0 w 1651"/>
                      <a:gd name="T7" fmla="*/ 0 h 1613"/>
                      <a:gd name="T8" fmla="*/ 0 w 1651"/>
                      <a:gd name="T9" fmla="*/ 0 h 1613"/>
                      <a:gd name="T10" fmla="*/ 0 w 1651"/>
                      <a:gd name="T11" fmla="*/ 0 h 1613"/>
                      <a:gd name="T12" fmla="*/ 0 w 1651"/>
                      <a:gd name="T13" fmla="*/ 0 h 1613"/>
                      <a:gd name="T14" fmla="*/ 0 w 1651"/>
                      <a:gd name="T15" fmla="*/ 0 h 1613"/>
                      <a:gd name="T16" fmla="*/ 0 w 1651"/>
                      <a:gd name="T17" fmla="*/ 0 h 1613"/>
                      <a:gd name="T18" fmla="*/ 0 w 1651"/>
                      <a:gd name="T19" fmla="*/ 0 h 1613"/>
                      <a:gd name="T20" fmla="*/ 0 w 1651"/>
                      <a:gd name="T21" fmla="*/ 0 h 1613"/>
                      <a:gd name="T22" fmla="*/ 0 w 1651"/>
                      <a:gd name="T23" fmla="*/ 0 h 1613"/>
                      <a:gd name="T24" fmla="*/ 0 w 1651"/>
                      <a:gd name="T25" fmla="*/ 0 h 1613"/>
                      <a:gd name="T26" fmla="*/ 0 w 1651"/>
                      <a:gd name="T27" fmla="*/ 0 h 1613"/>
                      <a:gd name="T28" fmla="*/ 0 w 1651"/>
                      <a:gd name="T29" fmla="*/ 0 h 1613"/>
                      <a:gd name="T30" fmla="*/ 0 w 1651"/>
                      <a:gd name="T31" fmla="*/ 0 h 1613"/>
                      <a:gd name="T32" fmla="*/ 0 w 1651"/>
                      <a:gd name="T33" fmla="*/ 0 h 1613"/>
                      <a:gd name="T34" fmla="*/ 0 w 1651"/>
                      <a:gd name="T35" fmla="*/ 0 h 1613"/>
                      <a:gd name="T36" fmla="*/ 0 w 1651"/>
                      <a:gd name="T37" fmla="*/ 0 h 1613"/>
                      <a:gd name="T38" fmla="*/ 0 w 1651"/>
                      <a:gd name="T39" fmla="*/ 0 h 1613"/>
                      <a:gd name="T40" fmla="*/ 0 w 1651"/>
                      <a:gd name="T41" fmla="*/ 0 h 1613"/>
                      <a:gd name="T42" fmla="*/ 0 w 1651"/>
                      <a:gd name="T43" fmla="*/ 0 h 1613"/>
                      <a:gd name="T44" fmla="*/ 0 w 1651"/>
                      <a:gd name="T45" fmla="*/ 0 h 1613"/>
                      <a:gd name="T46" fmla="*/ 0 w 1651"/>
                      <a:gd name="T47" fmla="*/ 0 h 1613"/>
                      <a:gd name="T48" fmla="*/ 0 w 1651"/>
                      <a:gd name="T49" fmla="*/ 0 h 1613"/>
                      <a:gd name="T50" fmla="*/ 0 w 1651"/>
                      <a:gd name="T51" fmla="*/ 0 h 1613"/>
                      <a:gd name="T52" fmla="*/ 0 w 1651"/>
                      <a:gd name="T53" fmla="*/ 0 h 1613"/>
                      <a:gd name="T54" fmla="*/ 0 w 1651"/>
                      <a:gd name="T55" fmla="*/ 0 h 1613"/>
                      <a:gd name="T56" fmla="*/ 0 w 1651"/>
                      <a:gd name="T57" fmla="*/ 0 h 1613"/>
                      <a:gd name="T58" fmla="*/ 0 w 1651"/>
                      <a:gd name="T59" fmla="*/ 0 h 1613"/>
                      <a:gd name="T60" fmla="*/ 0 w 1651"/>
                      <a:gd name="T61" fmla="*/ 0 h 1613"/>
                      <a:gd name="T62" fmla="*/ 0 w 1651"/>
                      <a:gd name="T63" fmla="*/ 0 h 1613"/>
                      <a:gd name="T64" fmla="*/ 0 w 1651"/>
                      <a:gd name="T65" fmla="*/ 0 h 1613"/>
                      <a:gd name="T66" fmla="*/ 0 w 1651"/>
                      <a:gd name="T67" fmla="*/ 0 h 1613"/>
                      <a:gd name="T68" fmla="*/ 0 w 1651"/>
                      <a:gd name="T69" fmla="*/ 0 h 1613"/>
                      <a:gd name="T70" fmla="*/ 0 w 1651"/>
                      <a:gd name="T71" fmla="*/ 0 h 1613"/>
                      <a:gd name="T72" fmla="*/ 0 w 1651"/>
                      <a:gd name="T73" fmla="*/ 0 h 1613"/>
                      <a:gd name="T74" fmla="*/ 0 w 1651"/>
                      <a:gd name="T75" fmla="*/ 0 h 1613"/>
                      <a:gd name="T76" fmla="*/ 0 w 1651"/>
                      <a:gd name="T77" fmla="*/ 0 h 1613"/>
                      <a:gd name="T78" fmla="*/ 0 w 1651"/>
                      <a:gd name="T79" fmla="*/ 0 h 1613"/>
                      <a:gd name="T80" fmla="*/ 0 w 1651"/>
                      <a:gd name="T81" fmla="*/ 0 h 1613"/>
                      <a:gd name="T82" fmla="*/ 0 w 1651"/>
                      <a:gd name="T83" fmla="*/ 0 h 1613"/>
                      <a:gd name="T84" fmla="*/ 0 w 1651"/>
                      <a:gd name="T85" fmla="*/ 0 h 16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51"/>
                      <a:gd name="T130" fmla="*/ 0 h 1613"/>
                      <a:gd name="T131" fmla="*/ 1651 w 1651"/>
                      <a:gd name="T132" fmla="*/ 1613 h 16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51" h="1613">
                        <a:moveTo>
                          <a:pt x="918" y="1605"/>
                        </a:moveTo>
                        <a:lnTo>
                          <a:pt x="960" y="1598"/>
                        </a:lnTo>
                        <a:lnTo>
                          <a:pt x="1001" y="1589"/>
                        </a:lnTo>
                        <a:lnTo>
                          <a:pt x="1042" y="1579"/>
                        </a:lnTo>
                        <a:lnTo>
                          <a:pt x="1081" y="1566"/>
                        </a:lnTo>
                        <a:lnTo>
                          <a:pt x="1120" y="1551"/>
                        </a:lnTo>
                        <a:lnTo>
                          <a:pt x="1158" y="1535"/>
                        </a:lnTo>
                        <a:lnTo>
                          <a:pt x="1194" y="1517"/>
                        </a:lnTo>
                        <a:lnTo>
                          <a:pt x="1229" y="1498"/>
                        </a:lnTo>
                        <a:lnTo>
                          <a:pt x="1264" y="1477"/>
                        </a:lnTo>
                        <a:lnTo>
                          <a:pt x="1298" y="1454"/>
                        </a:lnTo>
                        <a:lnTo>
                          <a:pt x="1329" y="1429"/>
                        </a:lnTo>
                        <a:lnTo>
                          <a:pt x="1361" y="1404"/>
                        </a:lnTo>
                        <a:lnTo>
                          <a:pt x="1390" y="1377"/>
                        </a:lnTo>
                        <a:lnTo>
                          <a:pt x="1419" y="1349"/>
                        </a:lnTo>
                        <a:lnTo>
                          <a:pt x="1445" y="1321"/>
                        </a:lnTo>
                        <a:lnTo>
                          <a:pt x="1470" y="1289"/>
                        </a:lnTo>
                        <a:lnTo>
                          <a:pt x="1494" y="1258"/>
                        </a:lnTo>
                        <a:lnTo>
                          <a:pt x="1516" y="1226"/>
                        </a:lnTo>
                        <a:lnTo>
                          <a:pt x="1537" y="1192"/>
                        </a:lnTo>
                        <a:lnTo>
                          <a:pt x="1557" y="1157"/>
                        </a:lnTo>
                        <a:lnTo>
                          <a:pt x="1574" y="1123"/>
                        </a:lnTo>
                        <a:lnTo>
                          <a:pt x="1590" y="1086"/>
                        </a:lnTo>
                        <a:lnTo>
                          <a:pt x="1604" y="1048"/>
                        </a:lnTo>
                        <a:lnTo>
                          <a:pt x="1617" y="1011"/>
                        </a:lnTo>
                        <a:lnTo>
                          <a:pt x="1628" y="973"/>
                        </a:lnTo>
                        <a:lnTo>
                          <a:pt x="1636" y="934"/>
                        </a:lnTo>
                        <a:lnTo>
                          <a:pt x="1642" y="894"/>
                        </a:lnTo>
                        <a:lnTo>
                          <a:pt x="1648" y="855"/>
                        </a:lnTo>
                        <a:lnTo>
                          <a:pt x="1650" y="815"/>
                        </a:lnTo>
                        <a:lnTo>
                          <a:pt x="1651" y="774"/>
                        </a:lnTo>
                        <a:lnTo>
                          <a:pt x="1649" y="734"/>
                        </a:lnTo>
                        <a:lnTo>
                          <a:pt x="1645" y="692"/>
                        </a:lnTo>
                        <a:lnTo>
                          <a:pt x="1639" y="651"/>
                        </a:lnTo>
                        <a:lnTo>
                          <a:pt x="1632" y="611"/>
                        </a:lnTo>
                        <a:lnTo>
                          <a:pt x="1622" y="571"/>
                        </a:lnTo>
                        <a:lnTo>
                          <a:pt x="1610" y="533"/>
                        </a:lnTo>
                        <a:lnTo>
                          <a:pt x="1596" y="496"/>
                        </a:lnTo>
                        <a:lnTo>
                          <a:pt x="1581" y="459"/>
                        </a:lnTo>
                        <a:lnTo>
                          <a:pt x="1563" y="424"/>
                        </a:lnTo>
                        <a:lnTo>
                          <a:pt x="1545" y="390"/>
                        </a:lnTo>
                        <a:lnTo>
                          <a:pt x="1525" y="357"/>
                        </a:lnTo>
                        <a:lnTo>
                          <a:pt x="1503" y="325"/>
                        </a:lnTo>
                        <a:lnTo>
                          <a:pt x="1478" y="295"/>
                        </a:lnTo>
                        <a:lnTo>
                          <a:pt x="1453" y="265"/>
                        </a:lnTo>
                        <a:lnTo>
                          <a:pt x="1427" y="237"/>
                        </a:lnTo>
                        <a:lnTo>
                          <a:pt x="1399" y="210"/>
                        </a:lnTo>
                        <a:lnTo>
                          <a:pt x="1370" y="185"/>
                        </a:lnTo>
                        <a:lnTo>
                          <a:pt x="1340" y="160"/>
                        </a:lnTo>
                        <a:lnTo>
                          <a:pt x="1308" y="138"/>
                        </a:lnTo>
                        <a:lnTo>
                          <a:pt x="1276" y="117"/>
                        </a:lnTo>
                        <a:lnTo>
                          <a:pt x="1242" y="98"/>
                        </a:lnTo>
                        <a:lnTo>
                          <a:pt x="1207" y="79"/>
                        </a:lnTo>
                        <a:lnTo>
                          <a:pt x="1172" y="63"/>
                        </a:lnTo>
                        <a:lnTo>
                          <a:pt x="1135" y="49"/>
                        </a:lnTo>
                        <a:lnTo>
                          <a:pt x="1097" y="37"/>
                        </a:lnTo>
                        <a:lnTo>
                          <a:pt x="1059" y="26"/>
                        </a:lnTo>
                        <a:lnTo>
                          <a:pt x="1020" y="17"/>
                        </a:lnTo>
                        <a:lnTo>
                          <a:pt x="981" y="9"/>
                        </a:lnTo>
                        <a:lnTo>
                          <a:pt x="940" y="4"/>
                        </a:lnTo>
                        <a:lnTo>
                          <a:pt x="901" y="1"/>
                        </a:lnTo>
                        <a:lnTo>
                          <a:pt x="860" y="0"/>
                        </a:lnTo>
                        <a:lnTo>
                          <a:pt x="818" y="0"/>
                        </a:lnTo>
                        <a:lnTo>
                          <a:pt x="776" y="3"/>
                        </a:lnTo>
                        <a:lnTo>
                          <a:pt x="734" y="8"/>
                        </a:lnTo>
                        <a:lnTo>
                          <a:pt x="692" y="15"/>
                        </a:lnTo>
                        <a:lnTo>
                          <a:pt x="649" y="24"/>
                        </a:lnTo>
                        <a:lnTo>
                          <a:pt x="610" y="34"/>
                        </a:lnTo>
                        <a:lnTo>
                          <a:pt x="570" y="47"/>
                        </a:lnTo>
                        <a:lnTo>
                          <a:pt x="531" y="62"/>
                        </a:lnTo>
                        <a:lnTo>
                          <a:pt x="493" y="78"/>
                        </a:lnTo>
                        <a:lnTo>
                          <a:pt x="456" y="97"/>
                        </a:lnTo>
                        <a:lnTo>
                          <a:pt x="422" y="115"/>
                        </a:lnTo>
                        <a:lnTo>
                          <a:pt x="387" y="137"/>
                        </a:lnTo>
                        <a:lnTo>
                          <a:pt x="353" y="159"/>
                        </a:lnTo>
                        <a:lnTo>
                          <a:pt x="321" y="184"/>
                        </a:lnTo>
                        <a:lnTo>
                          <a:pt x="290" y="209"/>
                        </a:lnTo>
                        <a:lnTo>
                          <a:pt x="261" y="236"/>
                        </a:lnTo>
                        <a:lnTo>
                          <a:pt x="232" y="264"/>
                        </a:lnTo>
                        <a:lnTo>
                          <a:pt x="205" y="294"/>
                        </a:lnTo>
                        <a:lnTo>
                          <a:pt x="180" y="324"/>
                        </a:lnTo>
                        <a:lnTo>
                          <a:pt x="156" y="355"/>
                        </a:lnTo>
                        <a:lnTo>
                          <a:pt x="134" y="387"/>
                        </a:lnTo>
                        <a:lnTo>
                          <a:pt x="113" y="421"/>
                        </a:lnTo>
                        <a:lnTo>
                          <a:pt x="94" y="456"/>
                        </a:lnTo>
                        <a:lnTo>
                          <a:pt x="76" y="492"/>
                        </a:lnTo>
                        <a:lnTo>
                          <a:pt x="60" y="527"/>
                        </a:lnTo>
                        <a:lnTo>
                          <a:pt x="46" y="565"/>
                        </a:lnTo>
                        <a:lnTo>
                          <a:pt x="34" y="602"/>
                        </a:lnTo>
                        <a:lnTo>
                          <a:pt x="23" y="640"/>
                        </a:lnTo>
                        <a:lnTo>
                          <a:pt x="15" y="679"/>
                        </a:lnTo>
                        <a:lnTo>
                          <a:pt x="8" y="719"/>
                        </a:lnTo>
                        <a:lnTo>
                          <a:pt x="3" y="758"/>
                        </a:lnTo>
                        <a:lnTo>
                          <a:pt x="0" y="798"/>
                        </a:lnTo>
                        <a:lnTo>
                          <a:pt x="0" y="839"/>
                        </a:lnTo>
                        <a:lnTo>
                          <a:pt x="1" y="879"/>
                        </a:lnTo>
                        <a:lnTo>
                          <a:pt x="5" y="921"/>
                        </a:lnTo>
                        <a:lnTo>
                          <a:pt x="11" y="962"/>
                        </a:lnTo>
                        <a:lnTo>
                          <a:pt x="19" y="1002"/>
                        </a:lnTo>
                        <a:lnTo>
                          <a:pt x="29" y="1042"/>
                        </a:lnTo>
                        <a:lnTo>
                          <a:pt x="40" y="1080"/>
                        </a:lnTo>
                        <a:lnTo>
                          <a:pt x="54" y="1117"/>
                        </a:lnTo>
                        <a:lnTo>
                          <a:pt x="70" y="1154"/>
                        </a:lnTo>
                        <a:lnTo>
                          <a:pt x="86" y="1189"/>
                        </a:lnTo>
                        <a:lnTo>
                          <a:pt x="105" y="1223"/>
                        </a:lnTo>
                        <a:lnTo>
                          <a:pt x="126" y="1256"/>
                        </a:lnTo>
                        <a:lnTo>
                          <a:pt x="148" y="1288"/>
                        </a:lnTo>
                        <a:lnTo>
                          <a:pt x="171" y="1318"/>
                        </a:lnTo>
                        <a:lnTo>
                          <a:pt x="197" y="1348"/>
                        </a:lnTo>
                        <a:lnTo>
                          <a:pt x="223" y="1376"/>
                        </a:lnTo>
                        <a:lnTo>
                          <a:pt x="251" y="1403"/>
                        </a:lnTo>
                        <a:lnTo>
                          <a:pt x="281" y="1428"/>
                        </a:lnTo>
                        <a:lnTo>
                          <a:pt x="311" y="1453"/>
                        </a:lnTo>
                        <a:lnTo>
                          <a:pt x="343" y="1475"/>
                        </a:lnTo>
                        <a:lnTo>
                          <a:pt x="375" y="1497"/>
                        </a:lnTo>
                        <a:lnTo>
                          <a:pt x="409" y="1515"/>
                        </a:lnTo>
                        <a:lnTo>
                          <a:pt x="444" y="1534"/>
                        </a:lnTo>
                        <a:lnTo>
                          <a:pt x="479" y="1550"/>
                        </a:lnTo>
                        <a:lnTo>
                          <a:pt x="516" y="1564"/>
                        </a:lnTo>
                        <a:lnTo>
                          <a:pt x="553" y="1576"/>
                        </a:lnTo>
                        <a:lnTo>
                          <a:pt x="592" y="1587"/>
                        </a:lnTo>
                        <a:lnTo>
                          <a:pt x="631" y="1596"/>
                        </a:lnTo>
                        <a:lnTo>
                          <a:pt x="669" y="1604"/>
                        </a:lnTo>
                        <a:lnTo>
                          <a:pt x="710" y="1609"/>
                        </a:lnTo>
                        <a:lnTo>
                          <a:pt x="751" y="1612"/>
                        </a:lnTo>
                        <a:lnTo>
                          <a:pt x="792" y="1613"/>
                        </a:lnTo>
                        <a:lnTo>
                          <a:pt x="834" y="1613"/>
                        </a:lnTo>
                        <a:lnTo>
                          <a:pt x="876" y="1610"/>
                        </a:lnTo>
                        <a:lnTo>
                          <a:pt x="918" y="1605"/>
                        </a:lnTo>
                        <a:close/>
                      </a:path>
                    </a:pathLst>
                  </a:custGeom>
                  <a:solidFill>
                    <a:srgbClr val="FFE500"/>
                  </a:solidFill>
                  <a:ln w="9525">
                    <a:noFill/>
                    <a:round/>
                    <a:headEnd/>
                    <a:tailEnd/>
                  </a:ln>
                </p:spPr>
                <p:txBody>
                  <a:bodyPr/>
                  <a:lstStyle/>
                  <a:p>
                    <a:endParaRPr lang="zh-CN" altLang="en-US"/>
                  </a:p>
                </p:txBody>
              </p:sp>
              <p:sp>
                <p:nvSpPr>
                  <p:cNvPr id="57405" name="Freeform 429"/>
                  <p:cNvSpPr>
                    <a:spLocks/>
                  </p:cNvSpPr>
                  <p:nvPr/>
                </p:nvSpPr>
                <p:spPr bwMode="auto">
                  <a:xfrm>
                    <a:off x="5082" y="1476"/>
                    <a:ext cx="79" cy="68"/>
                  </a:xfrm>
                  <a:custGeom>
                    <a:avLst/>
                    <a:gdLst>
                      <a:gd name="T0" fmla="*/ 0 w 397"/>
                      <a:gd name="T1" fmla="*/ 0 h 342"/>
                      <a:gd name="T2" fmla="*/ 0 w 397"/>
                      <a:gd name="T3" fmla="*/ 0 h 342"/>
                      <a:gd name="T4" fmla="*/ 0 w 397"/>
                      <a:gd name="T5" fmla="*/ 0 h 342"/>
                      <a:gd name="T6" fmla="*/ 0 w 397"/>
                      <a:gd name="T7" fmla="*/ 0 h 342"/>
                      <a:gd name="T8" fmla="*/ 0 w 397"/>
                      <a:gd name="T9" fmla="*/ 0 h 342"/>
                      <a:gd name="T10" fmla="*/ 0 w 397"/>
                      <a:gd name="T11" fmla="*/ 0 h 342"/>
                      <a:gd name="T12" fmla="*/ 0 w 397"/>
                      <a:gd name="T13" fmla="*/ 0 h 342"/>
                      <a:gd name="T14" fmla="*/ 0 w 397"/>
                      <a:gd name="T15" fmla="*/ 0 h 342"/>
                      <a:gd name="T16" fmla="*/ 0 w 397"/>
                      <a:gd name="T17" fmla="*/ 0 h 342"/>
                      <a:gd name="T18" fmla="*/ 0 w 397"/>
                      <a:gd name="T19" fmla="*/ 0 h 342"/>
                      <a:gd name="T20" fmla="*/ 0 w 397"/>
                      <a:gd name="T21" fmla="*/ 0 h 342"/>
                      <a:gd name="T22" fmla="*/ 0 w 397"/>
                      <a:gd name="T23" fmla="*/ 0 h 342"/>
                      <a:gd name="T24" fmla="*/ 0 w 397"/>
                      <a:gd name="T25" fmla="*/ 0 h 3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342"/>
                      <a:gd name="T41" fmla="*/ 397 w 397"/>
                      <a:gd name="T42" fmla="*/ 342 h 3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342">
                        <a:moveTo>
                          <a:pt x="0" y="342"/>
                        </a:moveTo>
                        <a:lnTo>
                          <a:pt x="6" y="217"/>
                        </a:lnTo>
                        <a:lnTo>
                          <a:pt x="32" y="96"/>
                        </a:lnTo>
                        <a:lnTo>
                          <a:pt x="79" y="52"/>
                        </a:lnTo>
                        <a:lnTo>
                          <a:pt x="124" y="52"/>
                        </a:lnTo>
                        <a:lnTo>
                          <a:pt x="178" y="72"/>
                        </a:lnTo>
                        <a:lnTo>
                          <a:pt x="200" y="28"/>
                        </a:lnTo>
                        <a:lnTo>
                          <a:pt x="255" y="0"/>
                        </a:lnTo>
                        <a:lnTo>
                          <a:pt x="324" y="44"/>
                        </a:lnTo>
                        <a:lnTo>
                          <a:pt x="372" y="145"/>
                        </a:lnTo>
                        <a:lnTo>
                          <a:pt x="389" y="225"/>
                        </a:lnTo>
                        <a:lnTo>
                          <a:pt x="397" y="309"/>
                        </a:lnTo>
                        <a:lnTo>
                          <a:pt x="0" y="342"/>
                        </a:lnTo>
                        <a:close/>
                      </a:path>
                    </a:pathLst>
                  </a:custGeom>
                  <a:solidFill>
                    <a:srgbClr val="FFFFFF"/>
                  </a:solidFill>
                  <a:ln w="9525">
                    <a:noFill/>
                    <a:round/>
                    <a:headEnd/>
                    <a:tailEnd/>
                  </a:ln>
                </p:spPr>
                <p:txBody>
                  <a:bodyPr/>
                  <a:lstStyle/>
                  <a:p>
                    <a:endParaRPr lang="zh-CN" altLang="en-US"/>
                  </a:p>
                </p:txBody>
              </p:sp>
              <p:sp>
                <p:nvSpPr>
                  <p:cNvPr id="57406" name="Freeform 430"/>
                  <p:cNvSpPr>
                    <a:spLocks/>
                  </p:cNvSpPr>
                  <p:nvPr/>
                </p:nvSpPr>
                <p:spPr bwMode="auto">
                  <a:xfrm>
                    <a:off x="5163" y="1571"/>
                    <a:ext cx="57" cy="33"/>
                  </a:xfrm>
                  <a:custGeom>
                    <a:avLst/>
                    <a:gdLst>
                      <a:gd name="T0" fmla="*/ 0 w 286"/>
                      <a:gd name="T1" fmla="*/ 0 h 167"/>
                      <a:gd name="T2" fmla="*/ 0 w 286"/>
                      <a:gd name="T3" fmla="*/ 0 h 167"/>
                      <a:gd name="T4" fmla="*/ 0 w 286"/>
                      <a:gd name="T5" fmla="*/ 0 h 167"/>
                      <a:gd name="T6" fmla="*/ 0 w 286"/>
                      <a:gd name="T7" fmla="*/ 0 h 167"/>
                      <a:gd name="T8" fmla="*/ 0 w 286"/>
                      <a:gd name="T9" fmla="*/ 0 h 167"/>
                      <a:gd name="T10" fmla="*/ 0 w 286"/>
                      <a:gd name="T11" fmla="*/ 0 h 167"/>
                      <a:gd name="T12" fmla="*/ 0 w 286"/>
                      <a:gd name="T13" fmla="*/ 0 h 167"/>
                      <a:gd name="T14" fmla="*/ 0 w 286"/>
                      <a:gd name="T15" fmla="*/ 0 h 167"/>
                      <a:gd name="T16" fmla="*/ 0 w 286"/>
                      <a:gd name="T17" fmla="*/ 0 h 167"/>
                      <a:gd name="T18" fmla="*/ 0 w 286"/>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167"/>
                      <a:gd name="T32" fmla="*/ 286 w 286"/>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167">
                        <a:moveTo>
                          <a:pt x="0" y="29"/>
                        </a:moveTo>
                        <a:lnTo>
                          <a:pt x="99" y="6"/>
                        </a:lnTo>
                        <a:lnTo>
                          <a:pt x="203" y="0"/>
                        </a:lnTo>
                        <a:lnTo>
                          <a:pt x="275" y="0"/>
                        </a:lnTo>
                        <a:lnTo>
                          <a:pt x="286" y="41"/>
                        </a:lnTo>
                        <a:lnTo>
                          <a:pt x="281" y="92"/>
                        </a:lnTo>
                        <a:lnTo>
                          <a:pt x="260" y="103"/>
                        </a:lnTo>
                        <a:lnTo>
                          <a:pt x="162" y="149"/>
                        </a:lnTo>
                        <a:lnTo>
                          <a:pt x="83" y="167"/>
                        </a:lnTo>
                        <a:lnTo>
                          <a:pt x="0" y="29"/>
                        </a:lnTo>
                        <a:close/>
                      </a:path>
                    </a:pathLst>
                  </a:custGeom>
                  <a:solidFill>
                    <a:srgbClr val="FFFFFF"/>
                  </a:solidFill>
                  <a:ln w="9525">
                    <a:noFill/>
                    <a:round/>
                    <a:headEnd/>
                    <a:tailEnd/>
                  </a:ln>
                </p:spPr>
                <p:txBody>
                  <a:bodyPr/>
                  <a:lstStyle/>
                  <a:p>
                    <a:endParaRPr lang="zh-CN" altLang="en-US"/>
                  </a:p>
                </p:txBody>
              </p:sp>
              <p:sp>
                <p:nvSpPr>
                  <p:cNvPr id="57407" name="Freeform 431"/>
                  <p:cNvSpPr>
                    <a:spLocks/>
                  </p:cNvSpPr>
                  <p:nvPr/>
                </p:nvSpPr>
                <p:spPr bwMode="auto">
                  <a:xfrm>
                    <a:off x="5032" y="1607"/>
                    <a:ext cx="40" cy="44"/>
                  </a:xfrm>
                  <a:custGeom>
                    <a:avLst/>
                    <a:gdLst>
                      <a:gd name="T0" fmla="*/ 0 w 198"/>
                      <a:gd name="T1" fmla="*/ 0 h 219"/>
                      <a:gd name="T2" fmla="*/ 0 w 198"/>
                      <a:gd name="T3" fmla="*/ 0 h 219"/>
                      <a:gd name="T4" fmla="*/ 0 w 198"/>
                      <a:gd name="T5" fmla="*/ 0 h 219"/>
                      <a:gd name="T6" fmla="*/ 0 w 198"/>
                      <a:gd name="T7" fmla="*/ 0 h 219"/>
                      <a:gd name="T8" fmla="*/ 0 w 198"/>
                      <a:gd name="T9" fmla="*/ 0 h 219"/>
                      <a:gd name="T10" fmla="*/ 0 w 198"/>
                      <a:gd name="T11" fmla="*/ 0 h 219"/>
                      <a:gd name="T12" fmla="*/ 0 w 198"/>
                      <a:gd name="T13" fmla="*/ 0 h 219"/>
                      <a:gd name="T14" fmla="*/ 0 w 198"/>
                      <a:gd name="T15" fmla="*/ 0 h 219"/>
                      <a:gd name="T16" fmla="*/ 0 w 198"/>
                      <a:gd name="T17" fmla="*/ 0 h 219"/>
                      <a:gd name="T18" fmla="*/ 0 w 198"/>
                      <a:gd name="T19" fmla="*/ 0 h 219"/>
                      <a:gd name="T20" fmla="*/ 0 w 198"/>
                      <a:gd name="T21" fmla="*/ 0 h 219"/>
                      <a:gd name="T22" fmla="*/ 0 w 198"/>
                      <a:gd name="T23" fmla="*/ 0 h 219"/>
                      <a:gd name="T24" fmla="*/ 0 w 198"/>
                      <a:gd name="T25" fmla="*/ 0 h 219"/>
                      <a:gd name="T26" fmla="*/ 0 w 198"/>
                      <a:gd name="T27" fmla="*/ 0 h 219"/>
                      <a:gd name="T28" fmla="*/ 0 w 198"/>
                      <a:gd name="T29" fmla="*/ 0 h 219"/>
                      <a:gd name="T30" fmla="*/ 0 w 198"/>
                      <a:gd name="T31" fmla="*/ 0 h 219"/>
                      <a:gd name="T32" fmla="*/ 0 w 198"/>
                      <a:gd name="T33" fmla="*/ 0 h 219"/>
                      <a:gd name="T34" fmla="*/ 0 w 198"/>
                      <a:gd name="T35" fmla="*/ 0 h 219"/>
                      <a:gd name="T36" fmla="*/ 0 w 198"/>
                      <a:gd name="T37" fmla="*/ 0 h 219"/>
                      <a:gd name="T38" fmla="*/ 0 w 198"/>
                      <a:gd name="T39" fmla="*/ 0 h 219"/>
                      <a:gd name="T40" fmla="*/ 0 w 198"/>
                      <a:gd name="T41" fmla="*/ 0 h 219"/>
                      <a:gd name="T42" fmla="*/ 0 w 198"/>
                      <a:gd name="T43" fmla="*/ 0 h 219"/>
                      <a:gd name="T44" fmla="*/ 0 w 198"/>
                      <a:gd name="T45" fmla="*/ 0 h 219"/>
                      <a:gd name="T46" fmla="*/ 0 w 198"/>
                      <a:gd name="T47" fmla="*/ 0 h 219"/>
                      <a:gd name="T48" fmla="*/ 0 w 198"/>
                      <a:gd name="T49" fmla="*/ 0 h 219"/>
                      <a:gd name="T50" fmla="*/ 0 w 198"/>
                      <a:gd name="T51" fmla="*/ 0 h 219"/>
                      <a:gd name="T52" fmla="*/ 0 w 198"/>
                      <a:gd name="T53" fmla="*/ 0 h 219"/>
                      <a:gd name="T54" fmla="*/ 0 w 198"/>
                      <a:gd name="T55" fmla="*/ 0 h 219"/>
                      <a:gd name="T56" fmla="*/ 0 w 198"/>
                      <a:gd name="T57" fmla="*/ 0 h 219"/>
                      <a:gd name="T58" fmla="*/ 0 w 198"/>
                      <a:gd name="T59" fmla="*/ 0 h 219"/>
                      <a:gd name="T60" fmla="*/ 0 w 198"/>
                      <a:gd name="T61" fmla="*/ 0 h 219"/>
                      <a:gd name="T62" fmla="*/ 0 w 198"/>
                      <a:gd name="T63" fmla="*/ 0 h 219"/>
                      <a:gd name="T64" fmla="*/ 0 w 198"/>
                      <a:gd name="T65" fmla="*/ 0 h 2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219"/>
                      <a:gd name="T101" fmla="*/ 198 w 198"/>
                      <a:gd name="T102" fmla="*/ 219 h 2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219">
                        <a:moveTo>
                          <a:pt x="98" y="219"/>
                        </a:moveTo>
                        <a:lnTo>
                          <a:pt x="118" y="216"/>
                        </a:lnTo>
                        <a:lnTo>
                          <a:pt x="137" y="209"/>
                        </a:lnTo>
                        <a:lnTo>
                          <a:pt x="154" y="200"/>
                        </a:lnTo>
                        <a:lnTo>
                          <a:pt x="169" y="186"/>
                        </a:lnTo>
                        <a:lnTo>
                          <a:pt x="181" y="170"/>
                        </a:lnTo>
                        <a:lnTo>
                          <a:pt x="191" y="151"/>
                        </a:lnTo>
                        <a:lnTo>
                          <a:pt x="196" y="132"/>
                        </a:lnTo>
                        <a:lnTo>
                          <a:pt x="198" y="110"/>
                        </a:lnTo>
                        <a:lnTo>
                          <a:pt x="196" y="88"/>
                        </a:lnTo>
                        <a:lnTo>
                          <a:pt x="191" y="67"/>
                        </a:lnTo>
                        <a:lnTo>
                          <a:pt x="181" y="48"/>
                        </a:lnTo>
                        <a:lnTo>
                          <a:pt x="169" y="32"/>
                        </a:lnTo>
                        <a:lnTo>
                          <a:pt x="154" y="18"/>
                        </a:lnTo>
                        <a:lnTo>
                          <a:pt x="137" y="8"/>
                        </a:lnTo>
                        <a:lnTo>
                          <a:pt x="118" y="2"/>
                        </a:lnTo>
                        <a:lnTo>
                          <a:pt x="98" y="0"/>
                        </a:lnTo>
                        <a:lnTo>
                          <a:pt x="78" y="2"/>
                        </a:lnTo>
                        <a:lnTo>
                          <a:pt x="60" y="8"/>
                        </a:lnTo>
                        <a:lnTo>
                          <a:pt x="43" y="18"/>
                        </a:lnTo>
                        <a:lnTo>
                          <a:pt x="29" y="32"/>
                        </a:lnTo>
                        <a:lnTo>
                          <a:pt x="16" y="48"/>
                        </a:lnTo>
                        <a:lnTo>
                          <a:pt x="7" y="67"/>
                        </a:lnTo>
                        <a:lnTo>
                          <a:pt x="2" y="88"/>
                        </a:lnTo>
                        <a:lnTo>
                          <a:pt x="0" y="110"/>
                        </a:lnTo>
                        <a:lnTo>
                          <a:pt x="2" y="132"/>
                        </a:lnTo>
                        <a:lnTo>
                          <a:pt x="7" y="151"/>
                        </a:lnTo>
                        <a:lnTo>
                          <a:pt x="16" y="170"/>
                        </a:lnTo>
                        <a:lnTo>
                          <a:pt x="29" y="186"/>
                        </a:lnTo>
                        <a:lnTo>
                          <a:pt x="43" y="200"/>
                        </a:lnTo>
                        <a:lnTo>
                          <a:pt x="60" y="209"/>
                        </a:lnTo>
                        <a:lnTo>
                          <a:pt x="78" y="216"/>
                        </a:lnTo>
                        <a:lnTo>
                          <a:pt x="98" y="219"/>
                        </a:lnTo>
                        <a:close/>
                      </a:path>
                    </a:pathLst>
                  </a:custGeom>
                  <a:solidFill>
                    <a:srgbClr val="FFFFFF"/>
                  </a:solidFill>
                  <a:ln w="9525">
                    <a:noFill/>
                    <a:round/>
                    <a:headEnd/>
                    <a:tailEnd/>
                  </a:ln>
                </p:spPr>
                <p:txBody>
                  <a:bodyPr/>
                  <a:lstStyle/>
                  <a:p>
                    <a:endParaRPr lang="zh-CN" altLang="en-US"/>
                  </a:p>
                </p:txBody>
              </p:sp>
              <p:sp>
                <p:nvSpPr>
                  <p:cNvPr id="57408" name="Freeform 432"/>
                  <p:cNvSpPr>
                    <a:spLocks/>
                  </p:cNvSpPr>
                  <p:nvPr/>
                </p:nvSpPr>
                <p:spPr bwMode="auto">
                  <a:xfrm>
                    <a:off x="5039" y="1522"/>
                    <a:ext cx="176" cy="250"/>
                  </a:xfrm>
                  <a:custGeom>
                    <a:avLst/>
                    <a:gdLst>
                      <a:gd name="T0" fmla="*/ 0 w 883"/>
                      <a:gd name="T1" fmla="*/ 0 h 1250"/>
                      <a:gd name="T2" fmla="*/ 0 w 883"/>
                      <a:gd name="T3" fmla="*/ 0 h 1250"/>
                      <a:gd name="T4" fmla="*/ 0 w 883"/>
                      <a:gd name="T5" fmla="*/ 0 h 1250"/>
                      <a:gd name="T6" fmla="*/ 0 w 883"/>
                      <a:gd name="T7" fmla="*/ 0 h 1250"/>
                      <a:gd name="T8" fmla="*/ 0 w 883"/>
                      <a:gd name="T9" fmla="*/ 0 h 1250"/>
                      <a:gd name="T10" fmla="*/ 0 w 883"/>
                      <a:gd name="T11" fmla="*/ 0 h 1250"/>
                      <a:gd name="T12" fmla="*/ 0 w 883"/>
                      <a:gd name="T13" fmla="*/ 0 h 1250"/>
                      <a:gd name="T14" fmla="*/ 0 w 883"/>
                      <a:gd name="T15" fmla="*/ 0 h 1250"/>
                      <a:gd name="T16" fmla="*/ 0 w 883"/>
                      <a:gd name="T17" fmla="*/ 0 h 1250"/>
                      <a:gd name="T18" fmla="*/ 0 w 883"/>
                      <a:gd name="T19" fmla="*/ 0 h 1250"/>
                      <a:gd name="T20" fmla="*/ 0 w 883"/>
                      <a:gd name="T21" fmla="*/ 0 h 1250"/>
                      <a:gd name="T22" fmla="*/ 0 w 883"/>
                      <a:gd name="T23" fmla="*/ 0 h 1250"/>
                      <a:gd name="T24" fmla="*/ 0 w 883"/>
                      <a:gd name="T25" fmla="*/ 0 h 1250"/>
                      <a:gd name="T26" fmla="*/ 0 w 883"/>
                      <a:gd name="T27" fmla="*/ 0 h 1250"/>
                      <a:gd name="T28" fmla="*/ 0 w 883"/>
                      <a:gd name="T29" fmla="*/ 0 h 1250"/>
                      <a:gd name="T30" fmla="*/ 0 w 883"/>
                      <a:gd name="T31" fmla="*/ 0 h 1250"/>
                      <a:gd name="T32" fmla="*/ 0 w 883"/>
                      <a:gd name="T33" fmla="*/ 0 h 1250"/>
                      <a:gd name="T34" fmla="*/ 0 w 883"/>
                      <a:gd name="T35" fmla="*/ 0 h 1250"/>
                      <a:gd name="T36" fmla="*/ 0 w 883"/>
                      <a:gd name="T37" fmla="*/ 0 h 1250"/>
                      <a:gd name="T38" fmla="*/ 0 w 883"/>
                      <a:gd name="T39" fmla="*/ 0 h 1250"/>
                      <a:gd name="T40" fmla="*/ 0 w 883"/>
                      <a:gd name="T41" fmla="*/ 0 h 1250"/>
                      <a:gd name="T42" fmla="*/ 0 w 883"/>
                      <a:gd name="T43" fmla="*/ 0 h 1250"/>
                      <a:gd name="T44" fmla="*/ 0 w 883"/>
                      <a:gd name="T45" fmla="*/ 0 h 1250"/>
                      <a:gd name="T46" fmla="*/ 0 w 883"/>
                      <a:gd name="T47" fmla="*/ 0 h 1250"/>
                      <a:gd name="T48" fmla="*/ 0 w 883"/>
                      <a:gd name="T49" fmla="*/ 0 h 1250"/>
                      <a:gd name="T50" fmla="*/ 0 w 883"/>
                      <a:gd name="T51" fmla="*/ 0 h 1250"/>
                      <a:gd name="T52" fmla="*/ 0 w 883"/>
                      <a:gd name="T53" fmla="*/ 0 h 1250"/>
                      <a:gd name="T54" fmla="*/ 0 w 883"/>
                      <a:gd name="T55" fmla="*/ 0 h 1250"/>
                      <a:gd name="T56" fmla="*/ 0 w 883"/>
                      <a:gd name="T57" fmla="*/ 0 h 1250"/>
                      <a:gd name="T58" fmla="*/ 0 w 883"/>
                      <a:gd name="T59" fmla="*/ 0 h 1250"/>
                      <a:gd name="T60" fmla="*/ 0 w 883"/>
                      <a:gd name="T61" fmla="*/ 0 h 1250"/>
                      <a:gd name="T62" fmla="*/ 0 w 883"/>
                      <a:gd name="T63" fmla="*/ 0 h 1250"/>
                      <a:gd name="T64" fmla="*/ 0 w 883"/>
                      <a:gd name="T65" fmla="*/ 0 h 1250"/>
                      <a:gd name="T66" fmla="*/ 0 w 883"/>
                      <a:gd name="T67" fmla="*/ 0 h 1250"/>
                      <a:gd name="T68" fmla="*/ 0 w 883"/>
                      <a:gd name="T69" fmla="*/ 0 h 1250"/>
                      <a:gd name="T70" fmla="*/ 0 w 883"/>
                      <a:gd name="T71" fmla="*/ 0 h 1250"/>
                      <a:gd name="T72" fmla="*/ 0 w 883"/>
                      <a:gd name="T73" fmla="*/ 0 h 1250"/>
                      <a:gd name="T74" fmla="*/ 0 w 883"/>
                      <a:gd name="T75" fmla="*/ 0 h 1250"/>
                      <a:gd name="T76" fmla="*/ 0 w 883"/>
                      <a:gd name="T77" fmla="*/ 0 h 1250"/>
                      <a:gd name="T78" fmla="*/ 0 w 883"/>
                      <a:gd name="T79" fmla="*/ 0 h 1250"/>
                      <a:gd name="T80" fmla="*/ 0 w 883"/>
                      <a:gd name="T81" fmla="*/ 0 h 1250"/>
                      <a:gd name="T82" fmla="*/ 0 w 883"/>
                      <a:gd name="T83" fmla="*/ 0 h 1250"/>
                      <a:gd name="T84" fmla="*/ 0 w 883"/>
                      <a:gd name="T85" fmla="*/ 0 h 1250"/>
                      <a:gd name="T86" fmla="*/ 0 w 883"/>
                      <a:gd name="T87" fmla="*/ 0 h 1250"/>
                      <a:gd name="T88" fmla="*/ 0 w 883"/>
                      <a:gd name="T89" fmla="*/ 0 h 1250"/>
                      <a:gd name="T90" fmla="*/ 0 w 883"/>
                      <a:gd name="T91" fmla="*/ 0 h 1250"/>
                      <a:gd name="T92" fmla="*/ 0 w 883"/>
                      <a:gd name="T93" fmla="*/ 0 h 1250"/>
                      <a:gd name="T94" fmla="*/ 0 w 883"/>
                      <a:gd name="T95" fmla="*/ 0 h 1250"/>
                      <a:gd name="T96" fmla="*/ 0 w 883"/>
                      <a:gd name="T97" fmla="*/ 0 h 1250"/>
                      <a:gd name="T98" fmla="*/ 0 w 883"/>
                      <a:gd name="T99" fmla="*/ 0 h 1250"/>
                      <a:gd name="T100" fmla="*/ 0 w 883"/>
                      <a:gd name="T101" fmla="*/ 0 h 1250"/>
                      <a:gd name="T102" fmla="*/ 0 w 883"/>
                      <a:gd name="T103" fmla="*/ 0 h 1250"/>
                      <a:gd name="T104" fmla="*/ 0 w 883"/>
                      <a:gd name="T105" fmla="*/ 0 h 1250"/>
                      <a:gd name="T106" fmla="*/ 0 w 883"/>
                      <a:gd name="T107" fmla="*/ 0 h 1250"/>
                      <a:gd name="T108" fmla="*/ 0 w 883"/>
                      <a:gd name="T109" fmla="*/ 0 h 1250"/>
                      <a:gd name="T110" fmla="*/ 0 w 883"/>
                      <a:gd name="T111" fmla="*/ 0 h 1250"/>
                      <a:gd name="T112" fmla="*/ 0 w 883"/>
                      <a:gd name="T113" fmla="*/ 0 h 1250"/>
                      <a:gd name="T114" fmla="*/ 0 w 883"/>
                      <a:gd name="T115" fmla="*/ 0 h 12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3"/>
                      <a:gd name="T175" fmla="*/ 0 h 1250"/>
                      <a:gd name="T176" fmla="*/ 883 w 883"/>
                      <a:gd name="T177" fmla="*/ 1250 h 12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3" h="1250">
                        <a:moveTo>
                          <a:pt x="282" y="0"/>
                        </a:moveTo>
                        <a:lnTo>
                          <a:pt x="278" y="9"/>
                        </a:lnTo>
                        <a:lnTo>
                          <a:pt x="267" y="34"/>
                        </a:lnTo>
                        <a:lnTo>
                          <a:pt x="250" y="74"/>
                        </a:lnTo>
                        <a:lnTo>
                          <a:pt x="231" y="121"/>
                        </a:lnTo>
                        <a:lnTo>
                          <a:pt x="209" y="174"/>
                        </a:lnTo>
                        <a:lnTo>
                          <a:pt x="188" y="229"/>
                        </a:lnTo>
                        <a:lnTo>
                          <a:pt x="168" y="281"/>
                        </a:lnTo>
                        <a:lnTo>
                          <a:pt x="153" y="328"/>
                        </a:lnTo>
                        <a:lnTo>
                          <a:pt x="155" y="328"/>
                        </a:lnTo>
                        <a:lnTo>
                          <a:pt x="159" y="330"/>
                        </a:lnTo>
                        <a:lnTo>
                          <a:pt x="164" y="333"/>
                        </a:lnTo>
                        <a:lnTo>
                          <a:pt x="168" y="340"/>
                        </a:lnTo>
                        <a:lnTo>
                          <a:pt x="169" y="353"/>
                        </a:lnTo>
                        <a:lnTo>
                          <a:pt x="165" y="370"/>
                        </a:lnTo>
                        <a:lnTo>
                          <a:pt x="156" y="396"/>
                        </a:lnTo>
                        <a:lnTo>
                          <a:pt x="137" y="429"/>
                        </a:lnTo>
                        <a:lnTo>
                          <a:pt x="112" y="532"/>
                        </a:lnTo>
                        <a:lnTo>
                          <a:pt x="0" y="1081"/>
                        </a:lnTo>
                        <a:lnTo>
                          <a:pt x="22" y="1100"/>
                        </a:lnTo>
                        <a:lnTo>
                          <a:pt x="45" y="1117"/>
                        </a:lnTo>
                        <a:lnTo>
                          <a:pt x="69" y="1133"/>
                        </a:lnTo>
                        <a:lnTo>
                          <a:pt x="93" y="1148"/>
                        </a:lnTo>
                        <a:lnTo>
                          <a:pt x="118" y="1163"/>
                        </a:lnTo>
                        <a:lnTo>
                          <a:pt x="143" y="1176"/>
                        </a:lnTo>
                        <a:lnTo>
                          <a:pt x="169" y="1187"/>
                        </a:lnTo>
                        <a:lnTo>
                          <a:pt x="196" y="1199"/>
                        </a:lnTo>
                        <a:lnTo>
                          <a:pt x="223" y="1208"/>
                        </a:lnTo>
                        <a:lnTo>
                          <a:pt x="250" y="1216"/>
                        </a:lnTo>
                        <a:lnTo>
                          <a:pt x="279" y="1225"/>
                        </a:lnTo>
                        <a:lnTo>
                          <a:pt x="307" y="1230"/>
                        </a:lnTo>
                        <a:lnTo>
                          <a:pt x="335" y="1235"/>
                        </a:lnTo>
                        <a:lnTo>
                          <a:pt x="365" y="1238"/>
                        </a:lnTo>
                        <a:lnTo>
                          <a:pt x="394" y="1240"/>
                        </a:lnTo>
                        <a:lnTo>
                          <a:pt x="424" y="1241"/>
                        </a:lnTo>
                        <a:lnTo>
                          <a:pt x="455" y="1241"/>
                        </a:lnTo>
                        <a:lnTo>
                          <a:pt x="486" y="1242"/>
                        </a:lnTo>
                        <a:lnTo>
                          <a:pt x="517" y="1244"/>
                        </a:lnTo>
                        <a:lnTo>
                          <a:pt x="549" y="1245"/>
                        </a:lnTo>
                        <a:lnTo>
                          <a:pt x="579" y="1248"/>
                        </a:lnTo>
                        <a:lnTo>
                          <a:pt x="611" y="1249"/>
                        </a:lnTo>
                        <a:lnTo>
                          <a:pt x="641" y="1250"/>
                        </a:lnTo>
                        <a:lnTo>
                          <a:pt x="671" y="1249"/>
                        </a:lnTo>
                        <a:lnTo>
                          <a:pt x="700" y="1248"/>
                        </a:lnTo>
                        <a:lnTo>
                          <a:pt x="729" y="1245"/>
                        </a:lnTo>
                        <a:lnTo>
                          <a:pt x="758" y="1240"/>
                        </a:lnTo>
                        <a:lnTo>
                          <a:pt x="785" y="1233"/>
                        </a:lnTo>
                        <a:lnTo>
                          <a:pt x="811" y="1223"/>
                        </a:lnTo>
                        <a:lnTo>
                          <a:pt x="836" y="1212"/>
                        </a:lnTo>
                        <a:lnTo>
                          <a:pt x="860" y="1197"/>
                        </a:lnTo>
                        <a:lnTo>
                          <a:pt x="883" y="1178"/>
                        </a:lnTo>
                        <a:lnTo>
                          <a:pt x="876" y="1141"/>
                        </a:lnTo>
                        <a:lnTo>
                          <a:pt x="869" y="1090"/>
                        </a:lnTo>
                        <a:lnTo>
                          <a:pt x="859" y="1029"/>
                        </a:lnTo>
                        <a:lnTo>
                          <a:pt x="847" y="959"/>
                        </a:lnTo>
                        <a:lnTo>
                          <a:pt x="835" y="888"/>
                        </a:lnTo>
                        <a:lnTo>
                          <a:pt x="822" y="816"/>
                        </a:lnTo>
                        <a:lnTo>
                          <a:pt x="809" y="748"/>
                        </a:lnTo>
                        <a:lnTo>
                          <a:pt x="796" y="686"/>
                        </a:lnTo>
                        <a:lnTo>
                          <a:pt x="793" y="685"/>
                        </a:lnTo>
                        <a:lnTo>
                          <a:pt x="788" y="686"/>
                        </a:lnTo>
                        <a:lnTo>
                          <a:pt x="781" y="687"/>
                        </a:lnTo>
                        <a:lnTo>
                          <a:pt x="771" y="689"/>
                        </a:lnTo>
                        <a:lnTo>
                          <a:pt x="760" y="691"/>
                        </a:lnTo>
                        <a:lnTo>
                          <a:pt x="746" y="694"/>
                        </a:lnTo>
                        <a:lnTo>
                          <a:pt x="732" y="698"/>
                        </a:lnTo>
                        <a:lnTo>
                          <a:pt x="718" y="700"/>
                        </a:lnTo>
                        <a:lnTo>
                          <a:pt x="702" y="704"/>
                        </a:lnTo>
                        <a:lnTo>
                          <a:pt x="687" y="706"/>
                        </a:lnTo>
                        <a:lnTo>
                          <a:pt x="673" y="708"/>
                        </a:lnTo>
                        <a:lnTo>
                          <a:pt x="658" y="711"/>
                        </a:lnTo>
                        <a:lnTo>
                          <a:pt x="645" y="712"/>
                        </a:lnTo>
                        <a:lnTo>
                          <a:pt x="635" y="712"/>
                        </a:lnTo>
                        <a:lnTo>
                          <a:pt x="625" y="712"/>
                        </a:lnTo>
                        <a:lnTo>
                          <a:pt x="618" y="709"/>
                        </a:lnTo>
                        <a:lnTo>
                          <a:pt x="607" y="704"/>
                        </a:lnTo>
                        <a:lnTo>
                          <a:pt x="598" y="695"/>
                        </a:lnTo>
                        <a:lnTo>
                          <a:pt x="590" y="685"/>
                        </a:lnTo>
                        <a:lnTo>
                          <a:pt x="582" y="673"/>
                        </a:lnTo>
                        <a:lnTo>
                          <a:pt x="576" y="662"/>
                        </a:lnTo>
                        <a:lnTo>
                          <a:pt x="570" y="650"/>
                        </a:lnTo>
                        <a:lnTo>
                          <a:pt x="564" y="639"/>
                        </a:lnTo>
                        <a:lnTo>
                          <a:pt x="559" y="628"/>
                        </a:lnTo>
                        <a:lnTo>
                          <a:pt x="557" y="616"/>
                        </a:lnTo>
                        <a:lnTo>
                          <a:pt x="561" y="601"/>
                        </a:lnTo>
                        <a:lnTo>
                          <a:pt x="570" y="584"/>
                        </a:lnTo>
                        <a:lnTo>
                          <a:pt x="581" y="569"/>
                        </a:lnTo>
                        <a:lnTo>
                          <a:pt x="593" y="554"/>
                        </a:lnTo>
                        <a:lnTo>
                          <a:pt x="603" y="541"/>
                        </a:lnTo>
                        <a:lnTo>
                          <a:pt x="611" y="532"/>
                        </a:lnTo>
                        <a:lnTo>
                          <a:pt x="613" y="526"/>
                        </a:lnTo>
                        <a:lnTo>
                          <a:pt x="615" y="521"/>
                        </a:lnTo>
                        <a:lnTo>
                          <a:pt x="625" y="516"/>
                        </a:lnTo>
                        <a:lnTo>
                          <a:pt x="640" y="513"/>
                        </a:lnTo>
                        <a:lnTo>
                          <a:pt x="660" y="509"/>
                        </a:lnTo>
                        <a:lnTo>
                          <a:pt x="681" y="508"/>
                        </a:lnTo>
                        <a:lnTo>
                          <a:pt x="703" y="507"/>
                        </a:lnTo>
                        <a:lnTo>
                          <a:pt x="724" y="507"/>
                        </a:lnTo>
                        <a:lnTo>
                          <a:pt x="743" y="508"/>
                        </a:lnTo>
                        <a:lnTo>
                          <a:pt x="750" y="500"/>
                        </a:lnTo>
                        <a:lnTo>
                          <a:pt x="751" y="485"/>
                        </a:lnTo>
                        <a:lnTo>
                          <a:pt x="747" y="465"/>
                        </a:lnTo>
                        <a:lnTo>
                          <a:pt x="740" y="444"/>
                        </a:lnTo>
                        <a:lnTo>
                          <a:pt x="731" y="423"/>
                        </a:lnTo>
                        <a:lnTo>
                          <a:pt x="722" y="405"/>
                        </a:lnTo>
                        <a:lnTo>
                          <a:pt x="715" y="391"/>
                        </a:lnTo>
                        <a:lnTo>
                          <a:pt x="711" y="383"/>
                        </a:lnTo>
                        <a:lnTo>
                          <a:pt x="694" y="331"/>
                        </a:lnTo>
                        <a:lnTo>
                          <a:pt x="681" y="284"/>
                        </a:lnTo>
                        <a:lnTo>
                          <a:pt x="671" y="242"/>
                        </a:lnTo>
                        <a:lnTo>
                          <a:pt x="662" y="202"/>
                        </a:lnTo>
                        <a:lnTo>
                          <a:pt x="655" y="165"/>
                        </a:lnTo>
                        <a:lnTo>
                          <a:pt x="645" y="132"/>
                        </a:lnTo>
                        <a:lnTo>
                          <a:pt x="634" y="100"/>
                        </a:lnTo>
                        <a:lnTo>
                          <a:pt x="619" y="70"/>
                        </a:lnTo>
                        <a:lnTo>
                          <a:pt x="282" y="0"/>
                        </a:lnTo>
                        <a:close/>
                      </a:path>
                    </a:pathLst>
                  </a:custGeom>
                  <a:solidFill>
                    <a:srgbClr val="FFFFFF"/>
                  </a:solidFill>
                  <a:ln w="9525">
                    <a:noFill/>
                    <a:round/>
                    <a:headEnd/>
                    <a:tailEnd/>
                  </a:ln>
                </p:spPr>
                <p:txBody>
                  <a:bodyPr/>
                  <a:lstStyle/>
                  <a:p>
                    <a:endParaRPr lang="zh-CN" altLang="en-US"/>
                  </a:p>
                </p:txBody>
              </p:sp>
              <p:sp>
                <p:nvSpPr>
                  <p:cNvPr id="57409" name="Freeform 433"/>
                  <p:cNvSpPr>
                    <a:spLocks/>
                  </p:cNvSpPr>
                  <p:nvPr/>
                </p:nvSpPr>
                <p:spPr bwMode="auto">
                  <a:xfrm>
                    <a:off x="5049" y="1532"/>
                    <a:ext cx="143" cy="30"/>
                  </a:xfrm>
                  <a:custGeom>
                    <a:avLst/>
                    <a:gdLst>
                      <a:gd name="T0" fmla="*/ 0 w 712"/>
                      <a:gd name="T1" fmla="*/ 0 h 148"/>
                      <a:gd name="T2" fmla="*/ 0 w 712"/>
                      <a:gd name="T3" fmla="*/ 0 h 148"/>
                      <a:gd name="T4" fmla="*/ 0 w 712"/>
                      <a:gd name="T5" fmla="*/ 0 h 148"/>
                      <a:gd name="T6" fmla="*/ 0 w 712"/>
                      <a:gd name="T7" fmla="*/ 0 h 148"/>
                      <a:gd name="T8" fmla="*/ 0 w 712"/>
                      <a:gd name="T9" fmla="*/ 0 h 148"/>
                      <a:gd name="T10" fmla="*/ 0 w 712"/>
                      <a:gd name="T11" fmla="*/ 0 h 148"/>
                      <a:gd name="T12" fmla="*/ 0 w 712"/>
                      <a:gd name="T13" fmla="*/ 0 h 148"/>
                      <a:gd name="T14" fmla="*/ 0 w 712"/>
                      <a:gd name="T15" fmla="*/ 0 h 148"/>
                      <a:gd name="T16" fmla="*/ 0 w 712"/>
                      <a:gd name="T17" fmla="*/ 0 h 148"/>
                      <a:gd name="T18" fmla="*/ 0 w 712"/>
                      <a:gd name="T19" fmla="*/ 0 h 148"/>
                      <a:gd name="T20" fmla="*/ 0 w 712"/>
                      <a:gd name="T21" fmla="*/ 0 h 148"/>
                      <a:gd name="T22" fmla="*/ 0 w 712"/>
                      <a:gd name="T23" fmla="*/ 0 h 148"/>
                      <a:gd name="T24" fmla="*/ 0 w 712"/>
                      <a:gd name="T25" fmla="*/ 0 h 148"/>
                      <a:gd name="T26" fmla="*/ 0 w 712"/>
                      <a:gd name="T27" fmla="*/ 0 h 148"/>
                      <a:gd name="T28" fmla="*/ 0 w 712"/>
                      <a:gd name="T29" fmla="*/ 0 h 148"/>
                      <a:gd name="T30" fmla="*/ 0 w 712"/>
                      <a:gd name="T31" fmla="*/ 0 h 148"/>
                      <a:gd name="T32" fmla="*/ 0 w 712"/>
                      <a:gd name="T33" fmla="*/ 0 h 148"/>
                      <a:gd name="T34" fmla="*/ 0 w 712"/>
                      <a:gd name="T35" fmla="*/ 0 h 148"/>
                      <a:gd name="T36" fmla="*/ 0 w 712"/>
                      <a:gd name="T37" fmla="*/ 0 h 148"/>
                      <a:gd name="T38" fmla="*/ 0 w 712"/>
                      <a:gd name="T39" fmla="*/ 0 h 148"/>
                      <a:gd name="T40" fmla="*/ 0 w 712"/>
                      <a:gd name="T41" fmla="*/ 0 h 148"/>
                      <a:gd name="T42" fmla="*/ 0 w 712"/>
                      <a:gd name="T43" fmla="*/ 0 h 148"/>
                      <a:gd name="T44" fmla="*/ 0 w 712"/>
                      <a:gd name="T45" fmla="*/ 0 h 148"/>
                      <a:gd name="T46" fmla="*/ 0 w 712"/>
                      <a:gd name="T47" fmla="*/ 0 h 148"/>
                      <a:gd name="T48" fmla="*/ 0 w 712"/>
                      <a:gd name="T49" fmla="*/ 0 h 148"/>
                      <a:gd name="T50" fmla="*/ 0 w 712"/>
                      <a:gd name="T51" fmla="*/ 0 h 148"/>
                      <a:gd name="T52" fmla="*/ 0 w 712"/>
                      <a:gd name="T53" fmla="*/ 0 h 148"/>
                      <a:gd name="T54" fmla="*/ 0 w 712"/>
                      <a:gd name="T55" fmla="*/ 0 h 148"/>
                      <a:gd name="T56" fmla="*/ 0 w 712"/>
                      <a:gd name="T57" fmla="*/ 0 h 148"/>
                      <a:gd name="T58" fmla="*/ 0 w 712"/>
                      <a:gd name="T59" fmla="*/ 0 h 148"/>
                      <a:gd name="T60" fmla="*/ 0 w 712"/>
                      <a:gd name="T61" fmla="*/ 0 h 148"/>
                      <a:gd name="T62" fmla="*/ 0 w 712"/>
                      <a:gd name="T63" fmla="*/ 0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2"/>
                      <a:gd name="T97" fmla="*/ 0 h 148"/>
                      <a:gd name="T98" fmla="*/ 712 w 712"/>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2" h="148">
                        <a:moveTo>
                          <a:pt x="344" y="135"/>
                        </a:moveTo>
                        <a:lnTo>
                          <a:pt x="379" y="131"/>
                        </a:lnTo>
                        <a:lnTo>
                          <a:pt x="414" y="126"/>
                        </a:lnTo>
                        <a:lnTo>
                          <a:pt x="447" y="120"/>
                        </a:lnTo>
                        <a:lnTo>
                          <a:pt x="481" y="115"/>
                        </a:lnTo>
                        <a:lnTo>
                          <a:pt x="512" y="109"/>
                        </a:lnTo>
                        <a:lnTo>
                          <a:pt x="544" y="103"/>
                        </a:lnTo>
                        <a:lnTo>
                          <a:pt x="572" y="96"/>
                        </a:lnTo>
                        <a:lnTo>
                          <a:pt x="600" y="89"/>
                        </a:lnTo>
                        <a:lnTo>
                          <a:pt x="624" y="82"/>
                        </a:lnTo>
                        <a:lnTo>
                          <a:pt x="647" y="75"/>
                        </a:lnTo>
                        <a:lnTo>
                          <a:pt x="666" y="68"/>
                        </a:lnTo>
                        <a:lnTo>
                          <a:pt x="683" y="61"/>
                        </a:lnTo>
                        <a:lnTo>
                          <a:pt x="695" y="54"/>
                        </a:lnTo>
                        <a:lnTo>
                          <a:pt x="705" y="49"/>
                        </a:lnTo>
                        <a:lnTo>
                          <a:pt x="711" y="42"/>
                        </a:lnTo>
                        <a:lnTo>
                          <a:pt x="712" y="35"/>
                        </a:lnTo>
                        <a:lnTo>
                          <a:pt x="709" y="29"/>
                        </a:lnTo>
                        <a:lnTo>
                          <a:pt x="703" y="23"/>
                        </a:lnTo>
                        <a:lnTo>
                          <a:pt x="691" y="18"/>
                        </a:lnTo>
                        <a:lnTo>
                          <a:pt x="676" y="14"/>
                        </a:lnTo>
                        <a:lnTo>
                          <a:pt x="660" y="9"/>
                        </a:lnTo>
                        <a:lnTo>
                          <a:pt x="639" y="7"/>
                        </a:lnTo>
                        <a:lnTo>
                          <a:pt x="615" y="3"/>
                        </a:lnTo>
                        <a:lnTo>
                          <a:pt x="589" y="2"/>
                        </a:lnTo>
                        <a:lnTo>
                          <a:pt x="562" y="0"/>
                        </a:lnTo>
                        <a:lnTo>
                          <a:pt x="531" y="0"/>
                        </a:lnTo>
                        <a:lnTo>
                          <a:pt x="500" y="0"/>
                        </a:lnTo>
                        <a:lnTo>
                          <a:pt x="467" y="1"/>
                        </a:lnTo>
                        <a:lnTo>
                          <a:pt x="434" y="2"/>
                        </a:lnTo>
                        <a:lnTo>
                          <a:pt x="400" y="5"/>
                        </a:lnTo>
                        <a:lnTo>
                          <a:pt x="364" y="8"/>
                        </a:lnTo>
                        <a:lnTo>
                          <a:pt x="330" y="12"/>
                        </a:lnTo>
                        <a:lnTo>
                          <a:pt x="295" y="16"/>
                        </a:lnTo>
                        <a:lnTo>
                          <a:pt x="262" y="21"/>
                        </a:lnTo>
                        <a:lnTo>
                          <a:pt x="230" y="27"/>
                        </a:lnTo>
                        <a:lnTo>
                          <a:pt x="199" y="32"/>
                        </a:lnTo>
                        <a:lnTo>
                          <a:pt x="170" y="39"/>
                        </a:lnTo>
                        <a:lnTo>
                          <a:pt x="143" y="46"/>
                        </a:lnTo>
                        <a:lnTo>
                          <a:pt x="116" y="53"/>
                        </a:lnTo>
                        <a:lnTo>
                          <a:pt x="93" y="60"/>
                        </a:lnTo>
                        <a:lnTo>
                          <a:pt x="72" y="67"/>
                        </a:lnTo>
                        <a:lnTo>
                          <a:pt x="53" y="74"/>
                        </a:lnTo>
                        <a:lnTo>
                          <a:pt x="37" y="81"/>
                        </a:lnTo>
                        <a:lnTo>
                          <a:pt x="23" y="89"/>
                        </a:lnTo>
                        <a:lnTo>
                          <a:pt x="12" y="96"/>
                        </a:lnTo>
                        <a:lnTo>
                          <a:pt x="5" y="103"/>
                        </a:lnTo>
                        <a:lnTo>
                          <a:pt x="1" y="109"/>
                        </a:lnTo>
                        <a:lnTo>
                          <a:pt x="0" y="116"/>
                        </a:lnTo>
                        <a:lnTo>
                          <a:pt x="2" y="121"/>
                        </a:lnTo>
                        <a:lnTo>
                          <a:pt x="8" y="127"/>
                        </a:lnTo>
                        <a:lnTo>
                          <a:pt x="17" y="132"/>
                        </a:lnTo>
                        <a:lnTo>
                          <a:pt x="28" y="137"/>
                        </a:lnTo>
                        <a:lnTo>
                          <a:pt x="44" y="140"/>
                        </a:lnTo>
                        <a:lnTo>
                          <a:pt x="61" y="143"/>
                        </a:lnTo>
                        <a:lnTo>
                          <a:pt x="81" y="146"/>
                        </a:lnTo>
                        <a:lnTo>
                          <a:pt x="103" y="147"/>
                        </a:lnTo>
                        <a:lnTo>
                          <a:pt x="128" y="148"/>
                        </a:lnTo>
                        <a:lnTo>
                          <a:pt x="154" y="148"/>
                        </a:lnTo>
                        <a:lnTo>
                          <a:pt x="183" y="148"/>
                        </a:lnTo>
                        <a:lnTo>
                          <a:pt x="212" y="147"/>
                        </a:lnTo>
                        <a:lnTo>
                          <a:pt x="244" y="145"/>
                        </a:lnTo>
                        <a:lnTo>
                          <a:pt x="276" y="142"/>
                        </a:lnTo>
                        <a:lnTo>
                          <a:pt x="310" y="139"/>
                        </a:lnTo>
                        <a:lnTo>
                          <a:pt x="344" y="135"/>
                        </a:lnTo>
                        <a:close/>
                      </a:path>
                    </a:pathLst>
                  </a:custGeom>
                  <a:solidFill>
                    <a:srgbClr val="FFFFFF"/>
                  </a:solidFill>
                  <a:ln w="9525">
                    <a:noFill/>
                    <a:round/>
                    <a:headEnd/>
                    <a:tailEnd/>
                  </a:ln>
                </p:spPr>
                <p:txBody>
                  <a:bodyPr/>
                  <a:lstStyle/>
                  <a:p>
                    <a:endParaRPr lang="zh-CN" altLang="en-US"/>
                  </a:p>
                </p:txBody>
              </p:sp>
              <p:sp>
                <p:nvSpPr>
                  <p:cNvPr id="57410" name="Freeform 434"/>
                  <p:cNvSpPr>
                    <a:spLocks/>
                  </p:cNvSpPr>
                  <p:nvPr/>
                </p:nvSpPr>
                <p:spPr bwMode="auto">
                  <a:xfrm>
                    <a:off x="5094" y="1714"/>
                    <a:ext cx="38" cy="57"/>
                  </a:xfrm>
                  <a:custGeom>
                    <a:avLst/>
                    <a:gdLst>
                      <a:gd name="T0" fmla="*/ 0 w 186"/>
                      <a:gd name="T1" fmla="*/ 0 h 286"/>
                      <a:gd name="T2" fmla="*/ 0 w 186"/>
                      <a:gd name="T3" fmla="*/ 0 h 286"/>
                      <a:gd name="T4" fmla="*/ 0 w 186"/>
                      <a:gd name="T5" fmla="*/ 0 h 286"/>
                      <a:gd name="T6" fmla="*/ 0 w 186"/>
                      <a:gd name="T7" fmla="*/ 0 h 286"/>
                      <a:gd name="T8" fmla="*/ 0 w 186"/>
                      <a:gd name="T9" fmla="*/ 0 h 286"/>
                      <a:gd name="T10" fmla="*/ 0 w 186"/>
                      <a:gd name="T11" fmla="*/ 0 h 286"/>
                      <a:gd name="T12" fmla="*/ 0 w 186"/>
                      <a:gd name="T13" fmla="*/ 0 h 286"/>
                      <a:gd name="T14" fmla="*/ 0 w 186"/>
                      <a:gd name="T15" fmla="*/ 0 h 286"/>
                      <a:gd name="T16" fmla="*/ 0 w 18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86"/>
                      <a:gd name="T29" fmla="*/ 186 w 18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86">
                        <a:moveTo>
                          <a:pt x="37" y="0"/>
                        </a:moveTo>
                        <a:lnTo>
                          <a:pt x="83" y="112"/>
                        </a:lnTo>
                        <a:lnTo>
                          <a:pt x="0" y="196"/>
                        </a:lnTo>
                        <a:lnTo>
                          <a:pt x="37" y="286"/>
                        </a:lnTo>
                        <a:lnTo>
                          <a:pt x="155" y="283"/>
                        </a:lnTo>
                        <a:lnTo>
                          <a:pt x="186" y="211"/>
                        </a:lnTo>
                        <a:lnTo>
                          <a:pt x="117" y="115"/>
                        </a:lnTo>
                        <a:lnTo>
                          <a:pt x="158" y="7"/>
                        </a:lnTo>
                        <a:lnTo>
                          <a:pt x="37" y="0"/>
                        </a:lnTo>
                        <a:close/>
                      </a:path>
                    </a:pathLst>
                  </a:custGeom>
                  <a:solidFill>
                    <a:srgbClr val="000000"/>
                  </a:solidFill>
                  <a:ln w="9525">
                    <a:noFill/>
                    <a:round/>
                    <a:headEnd/>
                    <a:tailEnd/>
                  </a:ln>
                </p:spPr>
                <p:txBody>
                  <a:bodyPr/>
                  <a:lstStyle/>
                  <a:p>
                    <a:endParaRPr lang="zh-CN" altLang="en-US"/>
                  </a:p>
                </p:txBody>
              </p:sp>
              <p:sp>
                <p:nvSpPr>
                  <p:cNvPr id="57411" name="Freeform 435"/>
                  <p:cNvSpPr>
                    <a:spLocks/>
                  </p:cNvSpPr>
                  <p:nvPr/>
                </p:nvSpPr>
                <p:spPr bwMode="auto">
                  <a:xfrm>
                    <a:off x="5032" y="1529"/>
                    <a:ext cx="194" cy="249"/>
                  </a:xfrm>
                  <a:custGeom>
                    <a:avLst/>
                    <a:gdLst>
                      <a:gd name="T0" fmla="*/ 0 w 969"/>
                      <a:gd name="T1" fmla="*/ 0 h 1245"/>
                      <a:gd name="T2" fmla="*/ 0 w 969"/>
                      <a:gd name="T3" fmla="*/ 0 h 1245"/>
                      <a:gd name="T4" fmla="*/ 0 w 969"/>
                      <a:gd name="T5" fmla="*/ 0 h 1245"/>
                      <a:gd name="T6" fmla="*/ 0 w 969"/>
                      <a:gd name="T7" fmla="*/ 0 h 1245"/>
                      <a:gd name="T8" fmla="*/ 0 w 969"/>
                      <a:gd name="T9" fmla="*/ 0 h 1245"/>
                      <a:gd name="T10" fmla="*/ 0 w 969"/>
                      <a:gd name="T11" fmla="*/ 0 h 1245"/>
                      <a:gd name="T12" fmla="*/ 0 w 969"/>
                      <a:gd name="T13" fmla="*/ 0 h 1245"/>
                      <a:gd name="T14" fmla="*/ 0 w 969"/>
                      <a:gd name="T15" fmla="*/ 0 h 1245"/>
                      <a:gd name="T16" fmla="*/ 0 w 969"/>
                      <a:gd name="T17" fmla="*/ 0 h 1245"/>
                      <a:gd name="T18" fmla="*/ 0 w 969"/>
                      <a:gd name="T19" fmla="*/ 0 h 1245"/>
                      <a:gd name="T20" fmla="*/ 0 w 969"/>
                      <a:gd name="T21" fmla="*/ 0 h 1245"/>
                      <a:gd name="T22" fmla="*/ 0 w 969"/>
                      <a:gd name="T23" fmla="*/ 0 h 1245"/>
                      <a:gd name="T24" fmla="*/ 0 w 969"/>
                      <a:gd name="T25" fmla="*/ 0 h 1245"/>
                      <a:gd name="T26" fmla="*/ 0 w 969"/>
                      <a:gd name="T27" fmla="*/ 0 h 1245"/>
                      <a:gd name="T28" fmla="*/ 0 w 969"/>
                      <a:gd name="T29" fmla="*/ 0 h 1245"/>
                      <a:gd name="T30" fmla="*/ 0 w 969"/>
                      <a:gd name="T31" fmla="*/ 0 h 1245"/>
                      <a:gd name="T32" fmla="*/ 0 w 969"/>
                      <a:gd name="T33" fmla="*/ 0 h 1245"/>
                      <a:gd name="T34" fmla="*/ 0 w 969"/>
                      <a:gd name="T35" fmla="*/ 0 h 1245"/>
                      <a:gd name="T36" fmla="*/ 0 w 969"/>
                      <a:gd name="T37" fmla="*/ 0 h 1245"/>
                      <a:gd name="T38" fmla="*/ 0 w 969"/>
                      <a:gd name="T39" fmla="*/ 0 h 1245"/>
                      <a:gd name="T40" fmla="*/ 0 w 969"/>
                      <a:gd name="T41" fmla="*/ 0 h 1245"/>
                      <a:gd name="T42" fmla="*/ 0 w 969"/>
                      <a:gd name="T43" fmla="*/ 0 h 1245"/>
                      <a:gd name="T44" fmla="*/ 0 w 969"/>
                      <a:gd name="T45" fmla="*/ 0 h 1245"/>
                      <a:gd name="T46" fmla="*/ 0 w 969"/>
                      <a:gd name="T47" fmla="*/ 0 h 1245"/>
                      <a:gd name="T48" fmla="*/ 0 w 969"/>
                      <a:gd name="T49" fmla="*/ 0 h 1245"/>
                      <a:gd name="T50" fmla="*/ 0 w 969"/>
                      <a:gd name="T51" fmla="*/ 0 h 1245"/>
                      <a:gd name="T52" fmla="*/ 0 w 969"/>
                      <a:gd name="T53" fmla="*/ 0 h 1245"/>
                      <a:gd name="T54" fmla="*/ 0 w 969"/>
                      <a:gd name="T55" fmla="*/ 0 h 1245"/>
                      <a:gd name="T56" fmla="*/ 0 w 969"/>
                      <a:gd name="T57" fmla="*/ 0 h 1245"/>
                      <a:gd name="T58" fmla="*/ 0 w 969"/>
                      <a:gd name="T59" fmla="*/ 0 h 1245"/>
                      <a:gd name="T60" fmla="*/ 0 w 969"/>
                      <a:gd name="T61" fmla="*/ 0 h 1245"/>
                      <a:gd name="T62" fmla="*/ 0 w 969"/>
                      <a:gd name="T63" fmla="*/ 0 h 1245"/>
                      <a:gd name="T64" fmla="*/ 0 w 969"/>
                      <a:gd name="T65" fmla="*/ 0 h 1245"/>
                      <a:gd name="T66" fmla="*/ 0 w 969"/>
                      <a:gd name="T67" fmla="*/ 0 h 1245"/>
                      <a:gd name="T68" fmla="*/ 0 w 969"/>
                      <a:gd name="T69" fmla="*/ 0 h 1245"/>
                      <a:gd name="T70" fmla="*/ 0 w 969"/>
                      <a:gd name="T71" fmla="*/ 0 h 1245"/>
                      <a:gd name="T72" fmla="*/ 0 w 969"/>
                      <a:gd name="T73" fmla="*/ 0 h 1245"/>
                      <a:gd name="T74" fmla="*/ 0 w 969"/>
                      <a:gd name="T75" fmla="*/ 0 h 1245"/>
                      <a:gd name="T76" fmla="*/ 0 w 969"/>
                      <a:gd name="T77" fmla="*/ 0 h 1245"/>
                      <a:gd name="T78" fmla="*/ 0 w 969"/>
                      <a:gd name="T79" fmla="*/ 0 h 1245"/>
                      <a:gd name="T80" fmla="*/ 0 w 969"/>
                      <a:gd name="T81" fmla="*/ 0 h 1245"/>
                      <a:gd name="T82" fmla="*/ 0 w 969"/>
                      <a:gd name="T83" fmla="*/ 0 h 1245"/>
                      <a:gd name="T84" fmla="*/ 0 w 969"/>
                      <a:gd name="T85" fmla="*/ 0 h 1245"/>
                      <a:gd name="T86" fmla="*/ 0 w 969"/>
                      <a:gd name="T87" fmla="*/ 0 h 1245"/>
                      <a:gd name="T88" fmla="*/ 0 w 969"/>
                      <a:gd name="T89" fmla="*/ 0 h 1245"/>
                      <a:gd name="T90" fmla="*/ 0 w 969"/>
                      <a:gd name="T91" fmla="*/ 0 h 1245"/>
                      <a:gd name="T92" fmla="*/ 0 w 969"/>
                      <a:gd name="T93" fmla="*/ 0 h 1245"/>
                      <a:gd name="T94" fmla="*/ 0 w 969"/>
                      <a:gd name="T95" fmla="*/ 0 h 1245"/>
                      <a:gd name="T96" fmla="*/ 0 w 969"/>
                      <a:gd name="T97" fmla="*/ 0 h 1245"/>
                      <a:gd name="T98" fmla="*/ 0 w 969"/>
                      <a:gd name="T99" fmla="*/ 0 h 1245"/>
                      <a:gd name="T100" fmla="*/ 0 w 969"/>
                      <a:gd name="T101" fmla="*/ 0 h 1245"/>
                      <a:gd name="T102" fmla="*/ 0 w 969"/>
                      <a:gd name="T103" fmla="*/ 0 h 1245"/>
                      <a:gd name="T104" fmla="*/ 0 w 969"/>
                      <a:gd name="T105" fmla="*/ 0 h 1245"/>
                      <a:gd name="T106" fmla="*/ 0 w 969"/>
                      <a:gd name="T107" fmla="*/ 0 h 1245"/>
                      <a:gd name="T108" fmla="*/ 0 w 969"/>
                      <a:gd name="T109" fmla="*/ 0 h 1245"/>
                      <a:gd name="T110" fmla="*/ 0 w 969"/>
                      <a:gd name="T111" fmla="*/ 0 h 1245"/>
                      <a:gd name="T112" fmla="*/ 0 w 969"/>
                      <a:gd name="T113" fmla="*/ 0 h 1245"/>
                      <a:gd name="T114" fmla="*/ 0 w 969"/>
                      <a:gd name="T115" fmla="*/ 0 h 1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9"/>
                      <a:gd name="T175" fmla="*/ 0 h 1245"/>
                      <a:gd name="T176" fmla="*/ 969 w 969"/>
                      <a:gd name="T177" fmla="*/ 1245 h 12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9" h="1245">
                        <a:moveTo>
                          <a:pt x="969" y="266"/>
                        </a:moveTo>
                        <a:lnTo>
                          <a:pt x="967" y="247"/>
                        </a:lnTo>
                        <a:lnTo>
                          <a:pt x="963" y="230"/>
                        </a:lnTo>
                        <a:lnTo>
                          <a:pt x="955" y="215"/>
                        </a:lnTo>
                        <a:lnTo>
                          <a:pt x="943" y="202"/>
                        </a:lnTo>
                        <a:lnTo>
                          <a:pt x="933" y="194"/>
                        </a:lnTo>
                        <a:lnTo>
                          <a:pt x="921" y="188"/>
                        </a:lnTo>
                        <a:lnTo>
                          <a:pt x="907" y="185"/>
                        </a:lnTo>
                        <a:lnTo>
                          <a:pt x="894" y="181"/>
                        </a:lnTo>
                        <a:lnTo>
                          <a:pt x="878" y="180"/>
                        </a:lnTo>
                        <a:lnTo>
                          <a:pt x="863" y="180"/>
                        </a:lnTo>
                        <a:lnTo>
                          <a:pt x="846" y="181"/>
                        </a:lnTo>
                        <a:lnTo>
                          <a:pt x="831" y="183"/>
                        </a:lnTo>
                        <a:lnTo>
                          <a:pt x="815" y="185"/>
                        </a:lnTo>
                        <a:lnTo>
                          <a:pt x="799" y="187"/>
                        </a:lnTo>
                        <a:lnTo>
                          <a:pt x="783" y="191"/>
                        </a:lnTo>
                        <a:lnTo>
                          <a:pt x="769" y="194"/>
                        </a:lnTo>
                        <a:lnTo>
                          <a:pt x="754" y="198"/>
                        </a:lnTo>
                        <a:lnTo>
                          <a:pt x="741" y="201"/>
                        </a:lnTo>
                        <a:lnTo>
                          <a:pt x="729" y="205"/>
                        </a:lnTo>
                        <a:lnTo>
                          <a:pt x="718" y="208"/>
                        </a:lnTo>
                        <a:lnTo>
                          <a:pt x="642" y="0"/>
                        </a:lnTo>
                        <a:lnTo>
                          <a:pt x="608" y="14"/>
                        </a:lnTo>
                        <a:lnTo>
                          <a:pt x="696" y="253"/>
                        </a:lnTo>
                        <a:lnTo>
                          <a:pt x="710" y="251"/>
                        </a:lnTo>
                        <a:lnTo>
                          <a:pt x="714" y="250"/>
                        </a:lnTo>
                        <a:lnTo>
                          <a:pt x="719" y="249"/>
                        </a:lnTo>
                        <a:lnTo>
                          <a:pt x="726" y="246"/>
                        </a:lnTo>
                        <a:lnTo>
                          <a:pt x="733" y="245"/>
                        </a:lnTo>
                        <a:lnTo>
                          <a:pt x="741" y="243"/>
                        </a:lnTo>
                        <a:lnTo>
                          <a:pt x="751" y="239"/>
                        </a:lnTo>
                        <a:lnTo>
                          <a:pt x="762" y="237"/>
                        </a:lnTo>
                        <a:lnTo>
                          <a:pt x="775" y="234"/>
                        </a:lnTo>
                        <a:lnTo>
                          <a:pt x="788" y="230"/>
                        </a:lnTo>
                        <a:lnTo>
                          <a:pt x="801" y="228"/>
                        </a:lnTo>
                        <a:lnTo>
                          <a:pt x="815" y="225"/>
                        </a:lnTo>
                        <a:lnTo>
                          <a:pt x="829" y="223"/>
                        </a:lnTo>
                        <a:lnTo>
                          <a:pt x="842" y="221"/>
                        </a:lnTo>
                        <a:lnTo>
                          <a:pt x="856" y="220"/>
                        </a:lnTo>
                        <a:lnTo>
                          <a:pt x="870" y="220"/>
                        </a:lnTo>
                        <a:lnTo>
                          <a:pt x="882" y="221"/>
                        </a:lnTo>
                        <a:lnTo>
                          <a:pt x="894" y="222"/>
                        </a:lnTo>
                        <a:lnTo>
                          <a:pt x="904" y="224"/>
                        </a:lnTo>
                        <a:lnTo>
                          <a:pt x="914" y="229"/>
                        </a:lnTo>
                        <a:lnTo>
                          <a:pt x="921" y="234"/>
                        </a:lnTo>
                        <a:lnTo>
                          <a:pt x="925" y="238"/>
                        </a:lnTo>
                        <a:lnTo>
                          <a:pt x="929" y="244"/>
                        </a:lnTo>
                        <a:lnTo>
                          <a:pt x="933" y="253"/>
                        </a:lnTo>
                        <a:lnTo>
                          <a:pt x="934" y="266"/>
                        </a:lnTo>
                        <a:lnTo>
                          <a:pt x="933" y="276"/>
                        </a:lnTo>
                        <a:lnTo>
                          <a:pt x="928" y="286"/>
                        </a:lnTo>
                        <a:lnTo>
                          <a:pt x="922" y="295"/>
                        </a:lnTo>
                        <a:lnTo>
                          <a:pt x="914" y="304"/>
                        </a:lnTo>
                        <a:lnTo>
                          <a:pt x="903" y="311"/>
                        </a:lnTo>
                        <a:lnTo>
                          <a:pt x="892" y="318"/>
                        </a:lnTo>
                        <a:lnTo>
                          <a:pt x="879" y="325"/>
                        </a:lnTo>
                        <a:lnTo>
                          <a:pt x="865" y="331"/>
                        </a:lnTo>
                        <a:lnTo>
                          <a:pt x="852" y="335"/>
                        </a:lnTo>
                        <a:lnTo>
                          <a:pt x="837" y="340"/>
                        </a:lnTo>
                        <a:lnTo>
                          <a:pt x="823" y="344"/>
                        </a:lnTo>
                        <a:lnTo>
                          <a:pt x="810" y="347"/>
                        </a:lnTo>
                        <a:lnTo>
                          <a:pt x="796" y="351"/>
                        </a:lnTo>
                        <a:lnTo>
                          <a:pt x="784" y="353"/>
                        </a:lnTo>
                        <a:lnTo>
                          <a:pt x="774" y="354"/>
                        </a:lnTo>
                        <a:lnTo>
                          <a:pt x="764" y="355"/>
                        </a:lnTo>
                        <a:lnTo>
                          <a:pt x="743" y="357"/>
                        </a:lnTo>
                        <a:lnTo>
                          <a:pt x="761" y="442"/>
                        </a:lnTo>
                        <a:lnTo>
                          <a:pt x="748" y="441"/>
                        </a:lnTo>
                        <a:lnTo>
                          <a:pt x="732" y="440"/>
                        </a:lnTo>
                        <a:lnTo>
                          <a:pt x="715" y="438"/>
                        </a:lnTo>
                        <a:lnTo>
                          <a:pt x="697" y="440"/>
                        </a:lnTo>
                        <a:lnTo>
                          <a:pt x="679" y="443"/>
                        </a:lnTo>
                        <a:lnTo>
                          <a:pt x="662" y="448"/>
                        </a:lnTo>
                        <a:lnTo>
                          <a:pt x="644" y="455"/>
                        </a:lnTo>
                        <a:lnTo>
                          <a:pt x="628" y="465"/>
                        </a:lnTo>
                        <a:lnTo>
                          <a:pt x="620" y="472"/>
                        </a:lnTo>
                        <a:lnTo>
                          <a:pt x="611" y="480"/>
                        </a:lnTo>
                        <a:lnTo>
                          <a:pt x="605" y="488"/>
                        </a:lnTo>
                        <a:lnTo>
                          <a:pt x="598" y="499"/>
                        </a:lnTo>
                        <a:lnTo>
                          <a:pt x="594" y="509"/>
                        </a:lnTo>
                        <a:lnTo>
                          <a:pt x="590" y="520"/>
                        </a:lnTo>
                        <a:lnTo>
                          <a:pt x="587" y="531"/>
                        </a:lnTo>
                        <a:lnTo>
                          <a:pt x="585" y="544"/>
                        </a:lnTo>
                        <a:lnTo>
                          <a:pt x="583" y="567"/>
                        </a:lnTo>
                        <a:lnTo>
                          <a:pt x="583" y="588"/>
                        </a:lnTo>
                        <a:lnTo>
                          <a:pt x="584" y="606"/>
                        </a:lnTo>
                        <a:lnTo>
                          <a:pt x="588" y="625"/>
                        </a:lnTo>
                        <a:lnTo>
                          <a:pt x="593" y="640"/>
                        </a:lnTo>
                        <a:lnTo>
                          <a:pt x="601" y="655"/>
                        </a:lnTo>
                        <a:lnTo>
                          <a:pt x="610" y="668"/>
                        </a:lnTo>
                        <a:lnTo>
                          <a:pt x="621" y="678"/>
                        </a:lnTo>
                        <a:lnTo>
                          <a:pt x="631" y="686"/>
                        </a:lnTo>
                        <a:lnTo>
                          <a:pt x="643" y="692"/>
                        </a:lnTo>
                        <a:lnTo>
                          <a:pt x="655" y="697"/>
                        </a:lnTo>
                        <a:lnTo>
                          <a:pt x="668" y="700"/>
                        </a:lnTo>
                        <a:lnTo>
                          <a:pt x="681" y="701"/>
                        </a:lnTo>
                        <a:lnTo>
                          <a:pt x="695" y="702"/>
                        </a:lnTo>
                        <a:lnTo>
                          <a:pt x="709" y="702"/>
                        </a:lnTo>
                        <a:lnTo>
                          <a:pt x="722" y="701"/>
                        </a:lnTo>
                        <a:lnTo>
                          <a:pt x="736" y="699"/>
                        </a:lnTo>
                        <a:lnTo>
                          <a:pt x="750" y="697"/>
                        </a:lnTo>
                        <a:lnTo>
                          <a:pt x="762" y="693"/>
                        </a:lnTo>
                        <a:lnTo>
                          <a:pt x="775" y="691"/>
                        </a:lnTo>
                        <a:lnTo>
                          <a:pt x="787" y="687"/>
                        </a:lnTo>
                        <a:lnTo>
                          <a:pt x="797" y="684"/>
                        </a:lnTo>
                        <a:lnTo>
                          <a:pt x="807" y="680"/>
                        </a:lnTo>
                        <a:lnTo>
                          <a:pt x="815" y="677"/>
                        </a:lnTo>
                        <a:lnTo>
                          <a:pt x="821" y="706"/>
                        </a:lnTo>
                        <a:lnTo>
                          <a:pt x="828" y="735"/>
                        </a:lnTo>
                        <a:lnTo>
                          <a:pt x="834" y="764"/>
                        </a:lnTo>
                        <a:lnTo>
                          <a:pt x="840" y="789"/>
                        </a:lnTo>
                        <a:lnTo>
                          <a:pt x="846" y="814"/>
                        </a:lnTo>
                        <a:lnTo>
                          <a:pt x="851" y="833"/>
                        </a:lnTo>
                        <a:lnTo>
                          <a:pt x="855" y="849"/>
                        </a:lnTo>
                        <a:lnTo>
                          <a:pt x="858" y="860"/>
                        </a:lnTo>
                        <a:lnTo>
                          <a:pt x="872" y="956"/>
                        </a:lnTo>
                        <a:lnTo>
                          <a:pt x="879" y="1008"/>
                        </a:lnTo>
                        <a:lnTo>
                          <a:pt x="885" y="1056"/>
                        </a:lnTo>
                        <a:lnTo>
                          <a:pt x="891" y="1096"/>
                        </a:lnTo>
                        <a:lnTo>
                          <a:pt x="896" y="1130"/>
                        </a:lnTo>
                        <a:lnTo>
                          <a:pt x="873" y="1141"/>
                        </a:lnTo>
                        <a:lnTo>
                          <a:pt x="849" y="1153"/>
                        </a:lnTo>
                        <a:lnTo>
                          <a:pt x="823" y="1162"/>
                        </a:lnTo>
                        <a:lnTo>
                          <a:pt x="796" y="1170"/>
                        </a:lnTo>
                        <a:lnTo>
                          <a:pt x="769" y="1178"/>
                        </a:lnTo>
                        <a:lnTo>
                          <a:pt x="741" y="1185"/>
                        </a:lnTo>
                        <a:lnTo>
                          <a:pt x="713" y="1190"/>
                        </a:lnTo>
                        <a:lnTo>
                          <a:pt x="684" y="1194"/>
                        </a:lnTo>
                        <a:lnTo>
                          <a:pt x="654" y="1199"/>
                        </a:lnTo>
                        <a:lnTo>
                          <a:pt x="626" y="1201"/>
                        </a:lnTo>
                        <a:lnTo>
                          <a:pt x="596" y="1204"/>
                        </a:lnTo>
                        <a:lnTo>
                          <a:pt x="568" y="1205"/>
                        </a:lnTo>
                        <a:lnTo>
                          <a:pt x="540" y="1206"/>
                        </a:lnTo>
                        <a:lnTo>
                          <a:pt x="512" y="1206"/>
                        </a:lnTo>
                        <a:lnTo>
                          <a:pt x="486" y="1205"/>
                        </a:lnTo>
                        <a:lnTo>
                          <a:pt x="460" y="1204"/>
                        </a:lnTo>
                        <a:lnTo>
                          <a:pt x="431" y="1201"/>
                        </a:lnTo>
                        <a:lnTo>
                          <a:pt x="401" y="1197"/>
                        </a:lnTo>
                        <a:lnTo>
                          <a:pt x="372" y="1191"/>
                        </a:lnTo>
                        <a:lnTo>
                          <a:pt x="341" y="1183"/>
                        </a:lnTo>
                        <a:lnTo>
                          <a:pt x="311" y="1175"/>
                        </a:lnTo>
                        <a:lnTo>
                          <a:pt x="280" y="1164"/>
                        </a:lnTo>
                        <a:lnTo>
                          <a:pt x="251" y="1154"/>
                        </a:lnTo>
                        <a:lnTo>
                          <a:pt x="221" y="1141"/>
                        </a:lnTo>
                        <a:lnTo>
                          <a:pt x="193" y="1130"/>
                        </a:lnTo>
                        <a:lnTo>
                          <a:pt x="166" y="1116"/>
                        </a:lnTo>
                        <a:lnTo>
                          <a:pt x="140" y="1102"/>
                        </a:lnTo>
                        <a:lnTo>
                          <a:pt x="116" y="1088"/>
                        </a:lnTo>
                        <a:lnTo>
                          <a:pt x="94" y="1074"/>
                        </a:lnTo>
                        <a:lnTo>
                          <a:pt x="74" y="1059"/>
                        </a:lnTo>
                        <a:lnTo>
                          <a:pt x="56" y="1045"/>
                        </a:lnTo>
                        <a:lnTo>
                          <a:pt x="41" y="1031"/>
                        </a:lnTo>
                        <a:lnTo>
                          <a:pt x="57" y="958"/>
                        </a:lnTo>
                        <a:lnTo>
                          <a:pt x="75" y="883"/>
                        </a:lnTo>
                        <a:lnTo>
                          <a:pt x="93" y="804"/>
                        </a:lnTo>
                        <a:lnTo>
                          <a:pt x="112" y="724"/>
                        </a:lnTo>
                        <a:lnTo>
                          <a:pt x="131" y="645"/>
                        </a:lnTo>
                        <a:lnTo>
                          <a:pt x="150" y="565"/>
                        </a:lnTo>
                        <a:lnTo>
                          <a:pt x="169" y="488"/>
                        </a:lnTo>
                        <a:lnTo>
                          <a:pt x="188" y="413"/>
                        </a:lnTo>
                        <a:lnTo>
                          <a:pt x="206" y="342"/>
                        </a:lnTo>
                        <a:lnTo>
                          <a:pt x="222" y="276"/>
                        </a:lnTo>
                        <a:lnTo>
                          <a:pt x="237" y="216"/>
                        </a:lnTo>
                        <a:lnTo>
                          <a:pt x="252" y="163"/>
                        </a:lnTo>
                        <a:lnTo>
                          <a:pt x="264" y="118"/>
                        </a:lnTo>
                        <a:lnTo>
                          <a:pt x="275" y="82"/>
                        </a:lnTo>
                        <a:lnTo>
                          <a:pt x="283" y="56"/>
                        </a:lnTo>
                        <a:lnTo>
                          <a:pt x="290" y="41"/>
                        </a:lnTo>
                        <a:lnTo>
                          <a:pt x="258" y="21"/>
                        </a:lnTo>
                        <a:lnTo>
                          <a:pt x="250" y="43"/>
                        </a:lnTo>
                        <a:lnTo>
                          <a:pt x="237" y="80"/>
                        </a:lnTo>
                        <a:lnTo>
                          <a:pt x="222" y="132"/>
                        </a:lnTo>
                        <a:lnTo>
                          <a:pt x="206" y="194"/>
                        </a:lnTo>
                        <a:lnTo>
                          <a:pt x="187" y="267"/>
                        </a:lnTo>
                        <a:lnTo>
                          <a:pt x="167" y="346"/>
                        </a:lnTo>
                        <a:lnTo>
                          <a:pt x="146" y="430"/>
                        </a:lnTo>
                        <a:lnTo>
                          <a:pt x="125" y="516"/>
                        </a:lnTo>
                        <a:lnTo>
                          <a:pt x="104" y="603"/>
                        </a:lnTo>
                        <a:lnTo>
                          <a:pt x="84" y="689"/>
                        </a:lnTo>
                        <a:lnTo>
                          <a:pt x="64" y="770"/>
                        </a:lnTo>
                        <a:lnTo>
                          <a:pt x="47" y="844"/>
                        </a:lnTo>
                        <a:lnTo>
                          <a:pt x="31" y="910"/>
                        </a:lnTo>
                        <a:lnTo>
                          <a:pt x="19" y="964"/>
                        </a:lnTo>
                        <a:lnTo>
                          <a:pt x="9" y="1006"/>
                        </a:lnTo>
                        <a:lnTo>
                          <a:pt x="3" y="1032"/>
                        </a:lnTo>
                        <a:lnTo>
                          <a:pt x="0" y="1044"/>
                        </a:lnTo>
                        <a:lnTo>
                          <a:pt x="7" y="1052"/>
                        </a:lnTo>
                        <a:lnTo>
                          <a:pt x="23" y="1067"/>
                        </a:lnTo>
                        <a:lnTo>
                          <a:pt x="42" y="1083"/>
                        </a:lnTo>
                        <a:lnTo>
                          <a:pt x="63" y="1100"/>
                        </a:lnTo>
                        <a:lnTo>
                          <a:pt x="86" y="1116"/>
                        </a:lnTo>
                        <a:lnTo>
                          <a:pt x="111" y="1131"/>
                        </a:lnTo>
                        <a:lnTo>
                          <a:pt x="138" y="1146"/>
                        </a:lnTo>
                        <a:lnTo>
                          <a:pt x="168" y="1161"/>
                        </a:lnTo>
                        <a:lnTo>
                          <a:pt x="198" y="1175"/>
                        </a:lnTo>
                        <a:lnTo>
                          <a:pt x="230" y="1189"/>
                        </a:lnTo>
                        <a:lnTo>
                          <a:pt x="261" y="1200"/>
                        </a:lnTo>
                        <a:lnTo>
                          <a:pt x="295" y="1212"/>
                        </a:lnTo>
                        <a:lnTo>
                          <a:pt x="327" y="1221"/>
                        </a:lnTo>
                        <a:lnTo>
                          <a:pt x="361" y="1229"/>
                        </a:lnTo>
                        <a:lnTo>
                          <a:pt x="394" y="1236"/>
                        </a:lnTo>
                        <a:lnTo>
                          <a:pt x="426" y="1241"/>
                        </a:lnTo>
                        <a:lnTo>
                          <a:pt x="458" y="1244"/>
                        </a:lnTo>
                        <a:lnTo>
                          <a:pt x="485" y="1245"/>
                        </a:lnTo>
                        <a:lnTo>
                          <a:pt x="514" y="1245"/>
                        </a:lnTo>
                        <a:lnTo>
                          <a:pt x="544" y="1245"/>
                        </a:lnTo>
                        <a:lnTo>
                          <a:pt x="574" y="1245"/>
                        </a:lnTo>
                        <a:lnTo>
                          <a:pt x="605" y="1243"/>
                        </a:lnTo>
                        <a:lnTo>
                          <a:pt x="636" y="1241"/>
                        </a:lnTo>
                        <a:lnTo>
                          <a:pt x="667" y="1237"/>
                        </a:lnTo>
                        <a:lnTo>
                          <a:pt x="698" y="1233"/>
                        </a:lnTo>
                        <a:lnTo>
                          <a:pt x="729" y="1227"/>
                        </a:lnTo>
                        <a:lnTo>
                          <a:pt x="760" y="1221"/>
                        </a:lnTo>
                        <a:lnTo>
                          <a:pt x="790" y="1213"/>
                        </a:lnTo>
                        <a:lnTo>
                          <a:pt x="819" y="1205"/>
                        </a:lnTo>
                        <a:lnTo>
                          <a:pt x="846" y="1196"/>
                        </a:lnTo>
                        <a:lnTo>
                          <a:pt x="874" y="1184"/>
                        </a:lnTo>
                        <a:lnTo>
                          <a:pt x="899" y="1172"/>
                        </a:lnTo>
                        <a:lnTo>
                          <a:pt x="923" y="1159"/>
                        </a:lnTo>
                        <a:lnTo>
                          <a:pt x="935" y="1152"/>
                        </a:lnTo>
                        <a:lnTo>
                          <a:pt x="933" y="1138"/>
                        </a:lnTo>
                        <a:lnTo>
                          <a:pt x="927" y="1105"/>
                        </a:lnTo>
                        <a:lnTo>
                          <a:pt x="921" y="1061"/>
                        </a:lnTo>
                        <a:lnTo>
                          <a:pt x="914" y="1009"/>
                        </a:lnTo>
                        <a:lnTo>
                          <a:pt x="906" y="950"/>
                        </a:lnTo>
                        <a:lnTo>
                          <a:pt x="893" y="849"/>
                        </a:lnTo>
                        <a:lnTo>
                          <a:pt x="893" y="848"/>
                        </a:lnTo>
                        <a:lnTo>
                          <a:pt x="892" y="847"/>
                        </a:lnTo>
                        <a:lnTo>
                          <a:pt x="890" y="838"/>
                        </a:lnTo>
                        <a:lnTo>
                          <a:pt x="885" y="821"/>
                        </a:lnTo>
                        <a:lnTo>
                          <a:pt x="880" y="797"/>
                        </a:lnTo>
                        <a:lnTo>
                          <a:pt x="873" y="768"/>
                        </a:lnTo>
                        <a:lnTo>
                          <a:pt x="865" y="737"/>
                        </a:lnTo>
                        <a:lnTo>
                          <a:pt x="858" y="706"/>
                        </a:lnTo>
                        <a:lnTo>
                          <a:pt x="851" y="674"/>
                        </a:lnTo>
                        <a:lnTo>
                          <a:pt x="844" y="645"/>
                        </a:lnTo>
                        <a:lnTo>
                          <a:pt x="839" y="623"/>
                        </a:lnTo>
                        <a:lnTo>
                          <a:pt x="820" y="632"/>
                        </a:lnTo>
                        <a:lnTo>
                          <a:pt x="813" y="635"/>
                        </a:lnTo>
                        <a:lnTo>
                          <a:pt x="804" y="639"/>
                        </a:lnTo>
                        <a:lnTo>
                          <a:pt x="795" y="642"/>
                        </a:lnTo>
                        <a:lnTo>
                          <a:pt x="783" y="646"/>
                        </a:lnTo>
                        <a:lnTo>
                          <a:pt x="772" y="649"/>
                        </a:lnTo>
                        <a:lnTo>
                          <a:pt x="760" y="653"/>
                        </a:lnTo>
                        <a:lnTo>
                          <a:pt x="748" y="656"/>
                        </a:lnTo>
                        <a:lnTo>
                          <a:pt x="735" y="658"/>
                        </a:lnTo>
                        <a:lnTo>
                          <a:pt x="721" y="661"/>
                        </a:lnTo>
                        <a:lnTo>
                          <a:pt x="709" y="662"/>
                        </a:lnTo>
                        <a:lnTo>
                          <a:pt x="696" y="663"/>
                        </a:lnTo>
                        <a:lnTo>
                          <a:pt x="684" y="662"/>
                        </a:lnTo>
                        <a:lnTo>
                          <a:pt x="672" y="661"/>
                        </a:lnTo>
                        <a:lnTo>
                          <a:pt x="662" y="657"/>
                        </a:lnTo>
                        <a:lnTo>
                          <a:pt x="651" y="653"/>
                        </a:lnTo>
                        <a:lnTo>
                          <a:pt x="643" y="647"/>
                        </a:lnTo>
                        <a:lnTo>
                          <a:pt x="629" y="631"/>
                        </a:lnTo>
                        <a:lnTo>
                          <a:pt x="622" y="610"/>
                        </a:lnTo>
                        <a:lnTo>
                          <a:pt x="618" y="582"/>
                        </a:lnTo>
                        <a:lnTo>
                          <a:pt x="621" y="548"/>
                        </a:lnTo>
                        <a:lnTo>
                          <a:pt x="624" y="532"/>
                        </a:lnTo>
                        <a:lnTo>
                          <a:pt x="630" y="518"/>
                        </a:lnTo>
                        <a:lnTo>
                          <a:pt x="637" y="507"/>
                        </a:lnTo>
                        <a:lnTo>
                          <a:pt x="648" y="498"/>
                        </a:lnTo>
                        <a:lnTo>
                          <a:pt x="667" y="487"/>
                        </a:lnTo>
                        <a:lnTo>
                          <a:pt x="688" y="481"/>
                        </a:lnTo>
                        <a:lnTo>
                          <a:pt x="710" y="479"/>
                        </a:lnTo>
                        <a:lnTo>
                          <a:pt x="732" y="479"/>
                        </a:lnTo>
                        <a:lnTo>
                          <a:pt x="751" y="480"/>
                        </a:lnTo>
                        <a:lnTo>
                          <a:pt x="767" y="482"/>
                        </a:lnTo>
                        <a:lnTo>
                          <a:pt x="777" y="485"/>
                        </a:lnTo>
                        <a:lnTo>
                          <a:pt x="781" y="486"/>
                        </a:lnTo>
                        <a:lnTo>
                          <a:pt x="810" y="494"/>
                        </a:lnTo>
                        <a:lnTo>
                          <a:pt x="788" y="392"/>
                        </a:lnTo>
                        <a:lnTo>
                          <a:pt x="798" y="390"/>
                        </a:lnTo>
                        <a:lnTo>
                          <a:pt x="811" y="388"/>
                        </a:lnTo>
                        <a:lnTo>
                          <a:pt x="824" y="384"/>
                        </a:lnTo>
                        <a:lnTo>
                          <a:pt x="839" y="381"/>
                        </a:lnTo>
                        <a:lnTo>
                          <a:pt x="854" y="376"/>
                        </a:lnTo>
                        <a:lnTo>
                          <a:pt x="868" y="371"/>
                        </a:lnTo>
                        <a:lnTo>
                          <a:pt x="884" y="366"/>
                        </a:lnTo>
                        <a:lnTo>
                          <a:pt x="899" y="359"/>
                        </a:lnTo>
                        <a:lnTo>
                          <a:pt x="913" y="351"/>
                        </a:lnTo>
                        <a:lnTo>
                          <a:pt x="926" y="342"/>
                        </a:lnTo>
                        <a:lnTo>
                          <a:pt x="938" y="332"/>
                        </a:lnTo>
                        <a:lnTo>
                          <a:pt x="948" y="322"/>
                        </a:lnTo>
                        <a:lnTo>
                          <a:pt x="957" y="310"/>
                        </a:lnTo>
                        <a:lnTo>
                          <a:pt x="964" y="296"/>
                        </a:lnTo>
                        <a:lnTo>
                          <a:pt x="968" y="282"/>
                        </a:lnTo>
                        <a:lnTo>
                          <a:pt x="969" y="266"/>
                        </a:lnTo>
                        <a:close/>
                      </a:path>
                    </a:pathLst>
                  </a:custGeom>
                  <a:solidFill>
                    <a:srgbClr val="000000"/>
                  </a:solidFill>
                  <a:ln w="9525">
                    <a:noFill/>
                    <a:round/>
                    <a:headEnd/>
                    <a:tailEnd/>
                  </a:ln>
                </p:spPr>
                <p:txBody>
                  <a:bodyPr/>
                  <a:lstStyle/>
                  <a:p>
                    <a:endParaRPr lang="zh-CN" altLang="en-US"/>
                  </a:p>
                </p:txBody>
              </p:sp>
              <p:sp>
                <p:nvSpPr>
                  <p:cNvPr id="57412" name="Freeform 436"/>
                  <p:cNvSpPr>
                    <a:spLocks/>
                  </p:cNvSpPr>
                  <p:nvPr/>
                </p:nvSpPr>
                <p:spPr bwMode="auto">
                  <a:xfrm>
                    <a:off x="5044" y="1690"/>
                    <a:ext cx="164" cy="29"/>
                  </a:xfrm>
                  <a:custGeom>
                    <a:avLst/>
                    <a:gdLst>
                      <a:gd name="T0" fmla="*/ 0 w 820"/>
                      <a:gd name="T1" fmla="*/ 0 h 143"/>
                      <a:gd name="T2" fmla="*/ 0 w 820"/>
                      <a:gd name="T3" fmla="*/ 0 h 143"/>
                      <a:gd name="T4" fmla="*/ 0 w 820"/>
                      <a:gd name="T5" fmla="*/ 0 h 143"/>
                      <a:gd name="T6" fmla="*/ 0 w 820"/>
                      <a:gd name="T7" fmla="*/ 0 h 143"/>
                      <a:gd name="T8" fmla="*/ 0 w 820"/>
                      <a:gd name="T9" fmla="*/ 0 h 143"/>
                      <a:gd name="T10" fmla="*/ 0 w 820"/>
                      <a:gd name="T11" fmla="*/ 0 h 143"/>
                      <a:gd name="T12" fmla="*/ 0 w 820"/>
                      <a:gd name="T13" fmla="*/ 0 h 143"/>
                      <a:gd name="T14" fmla="*/ 0 w 820"/>
                      <a:gd name="T15" fmla="*/ 0 h 143"/>
                      <a:gd name="T16" fmla="*/ 0 w 820"/>
                      <a:gd name="T17" fmla="*/ 0 h 143"/>
                      <a:gd name="T18" fmla="*/ 0 w 820"/>
                      <a:gd name="T19" fmla="*/ 0 h 143"/>
                      <a:gd name="T20" fmla="*/ 0 w 820"/>
                      <a:gd name="T21" fmla="*/ 0 h 143"/>
                      <a:gd name="T22" fmla="*/ 0 w 820"/>
                      <a:gd name="T23" fmla="*/ 0 h 143"/>
                      <a:gd name="T24" fmla="*/ 0 w 820"/>
                      <a:gd name="T25" fmla="*/ 0 h 143"/>
                      <a:gd name="T26" fmla="*/ 0 w 820"/>
                      <a:gd name="T27" fmla="*/ 0 h 143"/>
                      <a:gd name="T28" fmla="*/ 0 w 820"/>
                      <a:gd name="T29" fmla="*/ 0 h 143"/>
                      <a:gd name="T30" fmla="*/ 0 w 820"/>
                      <a:gd name="T31" fmla="*/ 0 h 143"/>
                      <a:gd name="T32" fmla="*/ 0 w 820"/>
                      <a:gd name="T33" fmla="*/ 0 h 143"/>
                      <a:gd name="T34" fmla="*/ 0 w 820"/>
                      <a:gd name="T35" fmla="*/ 0 h 143"/>
                      <a:gd name="T36" fmla="*/ 0 w 820"/>
                      <a:gd name="T37" fmla="*/ 0 h 143"/>
                      <a:gd name="T38" fmla="*/ 0 w 820"/>
                      <a:gd name="T39" fmla="*/ 0 h 143"/>
                      <a:gd name="T40" fmla="*/ 0 w 820"/>
                      <a:gd name="T41" fmla="*/ 0 h 143"/>
                      <a:gd name="T42" fmla="*/ 0 w 820"/>
                      <a:gd name="T43" fmla="*/ 0 h 143"/>
                      <a:gd name="T44" fmla="*/ 0 w 820"/>
                      <a:gd name="T45" fmla="*/ 0 h 143"/>
                      <a:gd name="T46" fmla="*/ 0 w 820"/>
                      <a:gd name="T47" fmla="*/ 0 h 143"/>
                      <a:gd name="T48" fmla="*/ 0 w 820"/>
                      <a:gd name="T49" fmla="*/ 0 h 143"/>
                      <a:gd name="T50" fmla="*/ 0 w 820"/>
                      <a:gd name="T51" fmla="*/ 0 h 143"/>
                      <a:gd name="T52" fmla="*/ 0 w 820"/>
                      <a:gd name="T53" fmla="*/ 0 h 143"/>
                      <a:gd name="T54" fmla="*/ 0 w 820"/>
                      <a:gd name="T55" fmla="*/ 0 h 143"/>
                      <a:gd name="T56" fmla="*/ 0 w 820"/>
                      <a:gd name="T57" fmla="*/ 0 h 143"/>
                      <a:gd name="T58" fmla="*/ 0 w 820"/>
                      <a:gd name="T59" fmla="*/ 0 h 143"/>
                      <a:gd name="T60" fmla="*/ 0 w 820"/>
                      <a:gd name="T61" fmla="*/ 0 h 143"/>
                      <a:gd name="T62" fmla="*/ 0 w 820"/>
                      <a:gd name="T63" fmla="*/ 0 h 143"/>
                      <a:gd name="T64" fmla="*/ 0 w 820"/>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0"/>
                      <a:gd name="T100" fmla="*/ 0 h 143"/>
                      <a:gd name="T101" fmla="*/ 820 w 820"/>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0" h="143">
                        <a:moveTo>
                          <a:pt x="808" y="22"/>
                        </a:moveTo>
                        <a:lnTo>
                          <a:pt x="762" y="39"/>
                        </a:lnTo>
                        <a:lnTo>
                          <a:pt x="717" y="54"/>
                        </a:lnTo>
                        <a:lnTo>
                          <a:pt x="674" y="66"/>
                        </a:lnTo>
                        <a:lnTo>
                          <a:pt x="631" y="77"/>
                        </a:lnTo>
                        <a:lnTo>
                          <a:pt x="590" y="85"/>
                        </a:lnTo>
                        <a:lnTo>
                          <a:pt x="550" y="92"/>
                        </a:lnTo>
                        <a:lnTo>
                          <a:pt x="512" y="96"/>
                        </a:lnTo>
                        <a:lnTo>
                          <a:pt x="475" y="100"/>
                        </a:lnTo>
                        <a:lnTo>
                          <a:pt x="440" y="102"/>
                        </a:lnTo>
                        <a:lnTo>
                          <a:pt x="405" y="102"/>
                        </a:lnTo>
                        <a:lnTo>
                          <a:pt x="372" y="102"/>
                        </a:lnTo>
                        <a:lnTo>
                          <a:pt x="341" y="100"/>
                        </a:lnTo>
                        <a:lnTo>
                          <a:pt x="310" y="98"/>
                        </a:lnTo>
                        <a:lnTo>
                          <a:pt x="282" y="93"/>
                        </a:lnTo>
                        <a:lnTo>
                          <a:pt x="255" y="89"/>
                        </a:lnTo>
                        <a:lnTo>
                          <a:pt x="228" y="84"/>
                        </a:lnTo>
                        <a:lnTo>
                          <a:pt x="204" y="78"/>
                        </a:lnTo>
                        <a:lnTo>
                          <a:pt x="181" y="72"/>
                        </a:lnTo>
                        <a:lnTo>
                          <a:pt x="160" y="65"/>
                        </a:lnTo>
                        <a:lnTo>
                          <a:pt x="140" y="58"/>
                        </a:lnTo>
                        <a:lnTo>
                          <a:pt x="121" y="51"/>
                        </a:lnTo>
                        <a:lnTo>
                          <a:pt x="104" y="45"/>
                        </a:lnTo>
                        <a:lnTo>
                          <a:pt x="90" y="39"/>
                        </a:lnTo>
                        <a:lnTo>
                          <a:pt x="75" y="32"/>
                        </a:lnTo>
                        <a:lnTo>
                          <a:pt x="63" y="26"/>
                        </a:lnTo>
                        <a:lnTo>
                          <a:pt x="52" y="20"/>
                        </a:lnTo>
                        <a:lnTo>
                          <a:pt x="44" y="14"/>
                        </a:lnTo>
                        <a:lnTo>
                          <a:pt x="36" y="10"/>
                        </a:lnTo>
                        <a:lnTo>
                          <a:pt x="30" y="6"/>
                        </a:lnTo>
                        <a:lnTo>
                          <a:pt x="26" y="3"/>
                        </a:lnTo>
                        <a:lnTo>
                          <a:pt x="23" y="1"/>
                        </a:lnTo>
                        <a:lnTo>
                          <a:pt x="21" y="0"/>
                        </a:lnTo>
                        <a:lnTo>
                          <a:pt x="0" y="33"/>
                        </a:lnTo>
                        <a:lnTo>
                          <a:pt x="3" y="34"/>
                        </a:lnTo>
                        <a:lnTo>
                          <a:pt x="6" y="36"/>
                        </a:lnTo>
                        <a:lnTo>
                          <a:pt x="11" y="41"/>
                        </a:lnTo>
                        <a:lnTo>
                          <a:pt x="18" y="44"/>
                        </a:lnTo>
                        <a:lnTo>
                          <a:pt x="27" y="50"/>
                        </a:lnTo>
                        <a:lnTo>
                          <a:pt x="36" y="56"/>
                        </a:lnTo>
                        <a:lnTo>
                          <a:pt x="48" y="62"/>
                        </a:lnTo>
                        <a:lnTo>
                          <a:pt x="60" y="69"/>
                        </a:lnTo>
                        <a:lnTo>
                          <a:pt x="75" y="76"/>
                        </a:lnTo>
                        <a:lnTo>
                          <a:pt x="92" y="83"/>
                        </a:lnTo>
                        <a:lnTo>
                          <a:pt x="110" y="91"/>
                        </a:lnTo>
                        <a:lnTo>
                          <a:pt x="129" y="98"/>
                        </a:lnTo>
                        <a:lnTo>
                          <a:pt x="150" y="105"/>
                        </a:lnTo>
                        <a:lnTo>
                          <a:pt x="172" y="111"/>
                        </a:lnTo>
                        <a:lnTo>
                          <a:pt x="195" y="118"/>
                        </a:lnTo>
                        <a:lnTo>
                          <a:pt x="220" y="124"/>
                        </a:lnTo>
                        <a:lnTo>
                          <a:pt x="247" y="129"/>
                        </a:lnTo>
                        <a:lnTo>
                          <a:pt x="275" y="133"/>
                        </a:lnTo>
                        <a:lnTo>
                          <a:pt x="305" y="138"/>
                        </a:lnTo>
                        <a:lnTo>
                          <a:pt x="336" y="140"/>
                        </a:lnTo>
                        <a:lnTo>
                          <a:pt x="368" y="143"/>
                        </a:lnTo>
                        <a:lnTo>
                          <a:pt x="403" y="143"/>
                        </a:lnTo>
                        <a:lnTo>
                          <a:pt x="437" y="143"/>
                        </a:lnTo>
                        <a:lnTo>
                          <a:pt x="474" y="140"/>
                        </a:lnTo>
                        <a:lnTo>
                          <a:pt x="513" y="137"/>
                        </a:lnTo>
                        <a:lnTo>
                          <a:pt x="553" y="132"/>
                        </a:lnTo>
                        <a:lnTo>
                          <a:pt x="594" y="125"/>
                        </a:lnTo>
                        <a:lnTo>
                          <a:pt x="636" y="116"/>
                        </a:lnTo>
                        <a:lnTo>
                          <a:pt x="680" y="106"/>
                        </a:lnTo>
                        <a:lnTo>
                          <a:pt x="725" y="93"/>
                        </a:lnTo>
                        <a:lnTo>
                          <a:pt x="772" y="78"/>
                        </a:lnTo>
                        <a:lnTo>
                          <a:pt x="820" y="61"/>
                        </a:lnTo>
                        <a:lnTo>
                          <a:pt x="808" y="22"/>
                        </a:lnTo>
                        <a:close/>
                      </a:path>
                    </a:pathLst>
                  </a:custGeom>
                  <a:solidFill>
                    <a:srgbClr val="000000"/>
                  </a:solidFill>
                  <a:ln w="9525">
                    <a:noFill/>
                    <a:round/>
                    <a:headEnd/>
                    <a:tailEnd/>
                  </a:ln>
                </p:spPr>
                <p:txBody>
                  <a:bodyPr/>
                  <a:lstStyle/>
                  <a:p>
                    <a:endParaRPr lang="zh-CN" altLang="en-US"/>
                  </a:p>
                </p:txBody>
              </p:sp>
              <p:sp>
                <p:nvSpPr>
                  <p:cNvPr id="57413" name="Freeform 437"/>
                  <p:cNvSpPr>
                    <a:spLocks/>
                  </p:cNvSpPr>
                  <p:nvPr/>
                </p:nvSpPr>
                <p:spPr bwMode="auto">
                  <a:xfrm>
                    <a:off x="5045" y="1557"/>
                    <a:ext cx="115" cy="47"/>
                  </a:xfrm>
                  <a:custGeom>
                    <a:avLst/>
                    <a:gdLst>
                      <a:gd name="T0" fmla="*/ 0 w 578"/>
                      <a:gd name="T1" fmla="*/ 0 h 235"/>
                      <a:gd name="T2" fmla="*/ 0 w 578"/>
                      <a:gd name="T3" fmla="*/ 0 h 235"/>
                      <a:gd name="T4" fmla="*/ 0 w 578"/>
                      <a:gd name="T5" fmla="*/ 0 h 235"/>
                      <a:gd name="T6" fmla="*/ 0 w 578"/>
                      <a:gd name="T7" fmla="*/ 0 h 235"/>
                      <a:gd name="T8" fmla="*/ 0 w 578"/>
                      <a:gd name="T9" fmla="*/ 0 h 235"/>
                      <a:gd name="T10" fmla="*/ 0 w 578"/>
                      <a:gd name="T11" fmla="*/ 0 h 235"/>
                      <a:gd name="T12" fmla="*/ 0 w 578"/>
                      <a:gd name="T13" fmla="*/ 0 h 235"/>
                      <a:gd name="T14" fmla="*/ 0 w 578"/>
                      <a:gd name="T15" fmla="*/ 0 h 235"/>
                      <a:gd name="T16" fmla="*/ 0 w 578"/>
                      <a:gd name="T17" fmla="*/ 0 h 235"/>
                      <a:gd name="T18" fmla="*/ 0 w 578"/>
                      <a:gd name="T19" fmla="*/ 0 h 235"/>
                      <a:gd name="T20" fmla="*/ 0 w 578"/>
                      <a:gd name="T21" fmla="*/ 0 h 235"/>
                      <a:gd name="T22" fmla="*/ 0 w 578"/>
                      <a:gd name="T23" fmla="*/ 0 h 235"/>
                      <a:gd name="T24" fmla="*/ 0 w 578"/>
                      <a:gd name="T25" fmla="*/ 0 h 235"/>
                      <a:gd name="T26" fmla="*/ 0 w 578"/>
                      <a:gd name="T27" fmla="*/ 0 h 235"/>
                      <a:gd name="T28" fmla="*/ 0 w 578"/>
                      <a:gd name="T29" fmla="*/ 0 h 235"/>
                      <a:gd name="T30" fmla="*/ 0 w 578"/>
                      <a:gd name="T31" fmla="*/ 0 h 235"/>
                      <a:gd name="T32" fmla="*/ 0 w 578"/>
                      <a:gd name="T33" fmla="*/ 0 h 235"/>
                      <a:gd name="T34" fmla="*/ 0 w 578"/>
                      <a:gd name="T35" fmla="*/ 0 h 235"/>
                      <a:gd name="T36" fmla="*/ 0 w 578"/>
                      <a:gd name="T37" fmla="*/ 0 h 235"/>
                      <a:gd name="T38" fmla="*/ 0 w 578"/>
                      <a:gd name="T39" fmla="*/ 0 h 235"/>
                      <a:gd name="T40" fmla="*/ 0 w 578"/>
                      <a:gd name="T41" fmla="*/ 0 h 235"/>
                      <a:gd name="T42" fmla="*/ 0 w 578"/>
                      <a:gd name="T43" fmla="*/ 0 h 235"/>
                      <a:gd name="T44" fmla="*/ 0 w 578"/>
                      <a:gd name="T45" fmla="*/ 0 h 235"/>
                      <a:gd name="T46" fmla="*/ 0 w 578"/>
                      <a:gd name="T47" fmla="*/ 0 h 235"/>
                      <a:gd name="T48" fmla="*/ 0 w 578"/>
                      <a:gd name="T49" fmla="*/ 0 h 235"/>
                      <a:gd name="T50" fmla="*/ 0 w 578"/>
                      <a:gd name="T51" fmla="*/ 0 h 235"/>
                      <a:gd name="T52" fmla="*/ 0 w 578"/>
                      <a:gd name="T53" fmla="*/ 0 h 235"/>
                      <a:gd name="T54" fmla="*/ 0 w 578"/>
                      <a:gd name="T55" fmla="*/ 0 h 235"/>
                      <a:gd name="T56" fmla="*/ 0 w 578"/>
                      <a:gd name="T57" fmla="*/ 0 h 235"/>
                      <a:gd name="T58" fmla="*/ 0 w 578"/>
                      <a:gd name="T59" fmla="*/ 0 h 235"/>
                      <a:gd name="T60" fmla="*/ 0 w 578"/>
                      <a:gd name="T61" fmla="*/ 0 h 235"/>
                      <a:gd name="T62" fmla="*/ 0 w 578"/>
                      <a:gd name="T63" fmla="*/ 0 h 235"/>
                      <a:gd name="T64" fmla="*/ 0 w 578"/>
                      <a:gd name="T65" fmla="*/ 0 h 235"/>
                      <a:gd name="T66" fmla="*/ 0 w 578"/>
                      <a:gd name="T67" fmla="*/ 0 h 235"/>
                      <a:gd name="T68" fmla="*/ 0 w 578"/>
                      <a:gd name="T69" fmla="*/ 0 h 235"/>
                      <a:gd name="T70" fmla="*/ 0 w 578"/>
                      <a:gd name="T71" fmla="*/ 0 h 235"/>
                      <a:gd name="T72" fmla="*/ 0 w 578"/>
                      <a:gd name="T73" fmla="*/ 0 h 235"/>
                      <a:gd name="T74" fmla="*/ 0 w 578"/>
                      <a:gd name="T75" fmla="*/ 0 h 235"/>
                      <a:gd name="T76" fmla="*/ 0 w 578"/>
                      <a:gd name="T77" fmla="*/ 0 h 235"/>
                      <a:gd name="T78" fmla="*/ 0 w 578"/>
                      <a:gd name="T79" fmla="*/ 0 h 235"/>
                      <a:gd name="T80" fmla="*/ 0 w 578"/>
                      <a:gd name="T81" fmla="*/ 0 h 235"/>
                      <a:gd name="T82" fmla="*/ 0 w 578"/>
                      <a:gd name="T83" fmla="*/ 0 h 235"/>
                      <a:gd name="T84" fmla="*/ 0 w 578"/>
                      <a:gd name="T85" fmla="*/ 0 h 235"/>
                      <a:gd name="T86" fmla="*/ 0 w 578"/>
                      <a:gd name="T87" fmla="*/ 0 h 235"/>
                      <a:gd name="T88" fmla="*/ 0 w 578"/>
                      <a:gd name="T89" fmla="*/ 0 h 235"/>
                      <a:gd name="T90" fmla="*/ 0 w 578"/>
                      <a:gd name="T91" fmla="*/ 0 h 235"/>
                      <a:gd name="T92" fmla="*/ 0 w 578"/>
                      <a:gd name="T93" fmla="*/ 0 h 235"/>
                      <a:gd name="T94" fmla="*/ 0 w 578"/>
                      <a:gd name="T95" fmla="*/ 0 h 235"/>
                      <a:gd name="T96" fmla="*/ 0 w 578"/>
                      <a:gd name="T97" fmla="*/ 0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235"/>
                      <a:gd name="T149" fmla="*/ 578 w 578"/>
                      <a:gd name="T150" fmla="*/ 235 h 2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235">
                        <a:moveTo>
                          <a:pt x="12" y="192"/>
                        </a:moveTo>
                        <a:lnTo>
                          <a:pt x="20" y="193"/>
                        </a:lnTo>
                        <a:lnTo>
                          <a:pt x="26" y="191"/>
                        </a:lnTo>
                        <a:lnTo>
                          <a:pt x="31" y="186"/>
                        </a:lnTo>
                        <a:lnTo>
                          <a:pt x="34" y="179"/>
                        </a:lnTo>
                        <a:lnTo>
                          <a:pt x="51" y="124"/>
                        </a:lnTo>
                        <a:lnTo>
                          <a:pt x="366" y="142"/>
                        </a:lnTo>
                        <a:lnTo>
                          <a:pt x="373" y="163"/>
                        </a:lnTo>
                        <a:lnTo>
                          <a:pt x="382" y="183"/>
                        </a:lnTo>
                        <a:lnTo>
                          <a:pt x="395" y="199"/>
                        </a:lnTo>
                        <a:lnTo>
                          <a:pt x="409" y="213"/>
                        </a:lnTo>
                        <a:lnTo>
                          <a:pt x="426" y="224"/>
                        </a:lnTo>
                        <a:lnTo>
                          <a:pt x="445" y="231"/>
                        </a:lnTo>
                        <a:lnTo>
                          <a:pt x="464" y="235"/>
                        </a:lnTo>
                        <a:lnTo>
                          <a:pt x="485" y="234"/>
                        </a:lnTo>
                        <a:lnTo>
                          <a:pt x="506" y="228"/>
                        </a:lnTo>
                        <a:lnTo>
                          <a:pt x="525" y="218"/>
                        </a:lnTo>
                        <a:lnTo>
                          <a:pt x="542" y="205"/>
                        </a:lnTo>
                        <a:lnTo>
                          <a:pt x="557" y="188"/>
                        </a:lnTo>
                        <a:lnTo>
                          <a:pt x="567" y="169"/>
                        </a:lnTo>
                        <a:lnTo>
                          <a:pt x="574" y="148"/>
                        </a:lnTo>
                        <a:lnTo>
                          <a:pt x="578" y="125"/>
                        </a:lnTo>
                        <a:lnTo>
                          <a:pt x="576" y="102"/>
                        </a:lnTo>
                        <a:lnTo>
                          <a:pt x="571" y="78"/>
                        </a:lnTo>
                        <a:lnTo>
                          <a:pt x="563" y="58"/>
                        </a:lnTo>
                        <a:lnTo>
                          <a:pt x="550" y="39"/>
                        </a:lnTo>
                        <a:lnTo>
                          <a:pt x="535" y="23"/>
                        </a:lnTo>
                        <a:lnTo>
                          <a:pt x="518" y="11"/>
                        </a:lnTo>
                        <a:lnTo>
                          <a:pt x="499" y="3"/>
                        </a:lnTo>
                        <a:lnTo>
                          <a:pt x="478" y="0"/>
                        </a:lnTo>
                        <a:lnTo>
                          <a:pt x="457" y="1"/>
                        </a:lnTo>
                        <a:lnTo>
                          <a:pt x="446" y="3"/>
                        </a:lnTo>
                        <a:lnTo>
                          <a:pt x="436" y="7"/>
                        </a:lnTo>
                        <a:lnTo>
                          <a:pt x="426" y="11"/>
                        </a:lnTo>
                        <a:lnTo>
                          <a:pt x="417" y="16"/>
                        </a:lnTo>
                        <a:lnTo>
                          <a:pt x="408" y="22"/>
                        </a:lnTo>
                        <a:lnTo>
                          <a:pt x="400" y="30"/>
                        </a:lnTo>
                        <a:lnTo>
                          <a:pt x="393" y="37"/>
                        </a:lnTo>
                        <a:lnTo>
                          <a:pt x="386" y="46"/>
                        </a:lnTo>
                        <a:lnTo>
                          <a:pt x="379" y="59"/>
                        </a:lnTo>
                        <a:lnTo>
                          <a:pt x="373" y="73"/>
                        </a:lnTo>
                        <a:lnTo>
                          <a:pt x="367" y="86"/>
                        </a:lnTo>
                        <a:lnTo>
                          <a:pt x="365" y="102"/>
                        </a:lnTo>
                        <a:lnTo>
                          <a:pt x="26" y="83"/>
                        </a:lnTo>
                        <a:lnTo>
                          <a:pt x="1" y="166"/>
                        </a:lnTo>
                        <a:lnTo>
                          <a:pt x="0" y="174"/>
                        </a:lnTo>
                        <a:lnTo>
                          <a:pt x="2" y="181"/>
                        </a:lnTo>
                        <a:lnTo>
                          <a:pt x="6" y="188"/>
                        </a:lnTo>
                        <a:lnTo>
                          <a:pt x="12" y="192"/>
                        </a:lnTo>
                        <a:close/>
                      </a:path>
                    </a:pathLst>
                  </a:custGeom>
                  <a:solidFill>
                    <a:srgbClr val="000000"/>
                  </a:solidFill>
                  <a:ln w="9525">
                    <a:noFill/>
                    <a:round/>
                    <a:headEnd/>
                    <a:tailEnd/>
                  </a:ln>
                </p:spPr>
                <p:txBody>
                  <a:bodyPr/>
                  <a:lstStyle/>
                  <a:p>
                    <a:endParaRPr lang="zh-CN" altLang="en-US"/>
                  </a:p>
                </p:txBody>
              </p:sp>
              <p:sp>
                <p:nvSpPr>
                  <p:cNvPr id="57414" name="Freeform 438"/>
                  <p:cNvSpPr>
                    <a:spLocks/>
                  </p:cNvSpPr>
                  <p:nvPr/>
                </p:nvSpPr>
                <p:spPr bwMode="auto">
                  <a:xfrm>
                    <a:off x="5125" y="1565"/>
                    <a:ext cx="28" cy="31"/>
                  </a:xfrm>
                  <a:custGeom>
                    <a:avLst/>
                    <a:gdLst>
                      <a:gd name="T0" fmla="*/ 0 w 140"/>
                      <a:gd name="T1" fmla="*/ 0 h 154"/>
                      <a:gd name="T2" fmla="*/ 0 w 140"/>
                      <a:gd name="T3" fmla="*/ 0 h 154"/>
                      <a:gd name="T4" fmla="*/ 0 w 140"/>
                      <a:gd name="T5" fmla="*/ 0 h 154"/>
                      <a:gd name="T6" fmla="*/ 0 w 140"/>
                      <a:gd name="T7" fmla="*/ 0 h 154"/>
                      <a:gd name="T8" fmla="*/ 0 w 140"/>
                      <a:gd name="T9" fmla="*/ 0 h 154"/>
                      <a:gd name="T10" fmla="*/ 0 w 140"/>
                      <a:gd name="T11" fmla="*/ 0 h 154"/>
                      <a:gd name="T12" fmla="*/ 0 w 140"/>
                      <a:gd name="T13" fmla="*/ 0 h 154"/>
                      <a:gd name="T14" fmla="*/ 0 w 140"/>
                      <a:gd name="T15" fmla="*/ 0 h 154"/>
                      <a:gd name="T16" fmla="*/ 0 w 140"/>
                      <a:gd name="T17" fmla="*/ 0 h 154"/>
                      <a:gd name="T18" fmla="*/ 0 w 140"/>
                      <a:gd name="T19" fmla="*/ 0 h 154"/>
                      <a:gd name="T20" fmla="*/ 0 w 140"/>
                      <a:gd name="T21" fmla="*/ 0 h 154"/>
                      <a:gd name="T22" fmla="*/ 0 w 140"/>
                      <a:gd name="T23" fmla="*/ 0 h 154"/>
                      <a:gd name="T24" fmla="*/ 0 w 140"/>
                      <a:gd name="T25" fmla="*/ 0 h 154"/>
                      <a:gd name="T26" fmla="*/ 0 w 140"/>
                      <a:gd name="T27" fmla="*/ 0 h 154"/>
                      <a:gd name="T28" fmla="*/ 0 w 140"/>
                      <a:gd name="T29" fmla="*/ 0 h 154"/>
                      <a:gd name="T30" fmla="*/ 0 w 140"/>
                      <a:gd name="T31" fmla="*/ 0 h 154"/>
                      <a:gd name="T32" fmla="*/ 0 w 140"/>
                      <a:gd name="T33" fmla="*/ 0 h 154"/>
                      <a:gd name="T34" fmla="*/ 0 w 140"/>
                      <a:gd name="T35" fmla="*/ 0 h 154"/>
                      <a:gd name="T36" fmla="*/ 0 w 140"/>
                      <a:gd name="T37" fmla="*/ 0 h 154"/>
                      <a:gd name="T38" fmla="*/ 0 w 140"/>
                      <a:gd name="T39" fmla="*/ 0 h 154"/>
                      <a:gd name="T40" fmla="*/ 0 w 140"/>
                      <a:gd name="T41" fmla="*/ 0 h 154"/>
                      <a:gd name="T42" fmla="*/ 0 w 140"/>
                      <a:gd name="T43" fmla="*/ 0 h 154"/>
                      <a:gd name="T44" fmla="*/ 0 w 140"/>
                      <a:gd name="T45" fmla="*/ 0 h 154"/>
                      <a:gd name="T46" fmla="*/ 0 w 140"/>
                      <a:gd name="T47" fmla="*/ 0 h 154"/>
                      <a:gd name="T48" fmla="*/ 0 w 140"/>
                      <a:gd name="T49" fmla="*/ 0 h 154"/>
                      <a:gd name="T50" fmla="*/ 0 w 140"/>
                      <a:gd name="T51" fmla="*/ 0 h 154"/>
                      <a:gd name="T52" fmla="*/ 0 w 140"/>
                      <a:gd name="T53" fmla="*/ 0 h 154"/>
                      <a:gd name="T54" fmla="*/ 0 w 140"/>
                      <a:gd name="T55" fmla="*/ 0 h 154"/>
                      <a:gd name="T56" fmla="*/ 0 w 140"/>
                      <a:gd name="T57" fmla="*/ 0 h 154"/>
                      <a:gd name="T58" fmla="*/ 0 w 140"/>
                      <a:gd name="T59" fmla="*/ 0 h 154"/>
                      <a:gd name="T60" fmla="*/ 0 w 140"/>
                      <a:gd name="T61" fmla="*/ 0 h 154"/>
                      <a:gd name="T62" fmla="*/ 0 w 140"/>
                      <a:gd name="T63" fmla="*/ 0 h 154"/>
                      <a:gd name="T64" fmla="*/ 0 w 140"/>
                      <a:gd name="T65" fmla="*/ 0 h 154"/>
                      <a:gd name="T66" fmla="*/ 0 w 140"/>
                      <a:gd name="T67" fmla="*/ 0 h 154"/>
                      <a:gd name="T68" fmla="*/ 0 w 140"/>
                      <a:gd name="T69" fmla="*/ 0 h 154"/>
                      <a:gd name="T70" fmla="*/ 0 w 140"/>
                      <a:gd name="T71" fmla="*/ 0 h 154"/>
                      <a:gd name="T72" fmla="*/ 0 w 140"/>
                      <a:gd name="T73" fmla="*/ 0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54"/>
                      <a:gd name="T113" fmla="*/ 140 w 140"/>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54">
                        <a:moveTo>
                          <a:pt x="14" y="30"/>
                        </a:moveTo>
                        <a:lnTo>
                          <a:pt x="18" y="24"/>
                        </a:lnTo>
                        <a:lnTo>
                          <a:pt x="23" y="19"/>
                        </a:lnTo>
                        <a:lnTo>
                          <a:pt x="28" y="14"/>
                        </a:lnTo>
                        <a:lnTo>
                          <a:pt x="35" y="9"/>
                        </a:lnTo>
                        <a:lnTo>
                          <a:pt x="41" y="6"/>
                        </a:lnTo>
                        <a:lnTo>
                          <a:pt x="47" y="4"/>
                        </a:lnTo>
                        <a:lnTo>
                          <a:pt x="54" y="1"/>
                        </a:lnTo>
                        <a:lnTo>
                          <a:pt x="61" y="0"/>
                        </a:lnTo>
                        <a:lnTo>
                          <a:pt x="75" y="0"/>
                        </a:lnTo>
                        <a:lnTo>
                          <a:pt x="88" y="2"/>
                        </a:lnTo>
                        <a:lnTo>
                          <a:pt x="101" y="7"/>
                        </a:lnTo>
                        <a:lnTo>
                          <a:pt x="112" y="15"/>
                        </a:lnTo>
                        <a:lnTo>
                          <a:pt x="123" y="26"/>
                        </a:lnTo>
                        <a:lnTo>
                          <a:pt x="130" y="37"/>
                        </a:lnTo>
                        <a:lnTo>
                          <a:pt x="137" y="51"/>
                        </a:lnTo>
                        <a:lnTo>
                          <a:pt x="140" y="66"/>
                        </a:lnTo>
                        <a:lnTo>
                          <a:pt x="140" y="82"/>
                        </a:lnTo>
                        <a:lnTo>
                          <a:pt x="138" y="97"/>
                        </a:lnTo>
                        <a:lnTo>
                          <a:pt x="133" y="111"/>
                        </a:lnTo>
                        <a:lnTo>
                          <a:pt x="126" y="124"/>
                        </a:lnTo>
                        <a:lnTo>
                          <a:pt x="117" y="136"/>
                        </a:lnTo>
                        <a:lnTo>
                          <a:pt x="106" y="144"/>
                        </a:lnTo>
                        <a:lnTo>
                          <a:pt x="94" y="151"/>
                        </a:lnTo>
                        <a:lnTo>
                          <a:pt x="80" y="154"/>
                        </a:lnTo>
                        <a:lnTo>
                          <a:pt x="65" y="154"/>
                        </a:lnTo>
                        <a:lnTo>
                          <a:pt x="51" y="152"/>
                        </a:lnTo>
                        <a:lnTo>
                          <a:pt x="39" y="147"/>
                        </a:lnTo>
                        <a:lnTo>
                          <a:pt x="27" y="139"/>
                        </a:lnTo>
                        <a:lnTo>
                          <a:pt x="17" y="129"/>
                        </a:lnTo>
                        <a:lnTo>
                          <a:pt x="9" y="117"/>
                        </a:lnTo>
                        <a:lnTo>
                          <a:pt x="3" y="103"/>
                        </a:lnTo>
                        <a:lnTo>
                          <a:pt x="0" y="88"/>
                        </a:lnTo>
                        <a:lnTo>
                          <a:pt x="0" y="73"/>
                        </a:lnTo>
                        <a:lnTo>
                          <a:pt x="2" y="57"/>
                        </a:lnTo>
                        <a:lnTo>
                          <a:pt x="6" y="43"/>
                        </a:lnTo>
                        <a:lnTo>
                          <a:pt x="14" y="30"/>
                        </a:lnTo>
                        <a:close/>
                      </a:path>
                    </a:pathLst>
                  </a:custGeom>
                  <a:solidFill>
                    <a:srgbClr val="FFFFFF"/>
                  </a:solidFill>
                  <a:ln w="9525">
                    <a:noFill/>
                    <a:round/>
                    <a:headEnd/>
                    <a:tailEnd/>
                  </a:ln>
                </p:spPr>
                <p:txBody>
                  <a:bodyPr/>
                  <a:lstStyle/>
                  <a:p>
                    <a:endParaRPr lang="zh-CN" altLang="en-US"/>
                  </a:p>
                </p:txBody>
              </p:sp>
              <p:sp>
                <p:nvSpPr>
                  <p:cNvPr id="57415" name="Freeform 439"/>
                  <p:cNvSpPr>
                    <a:spLocks/>
                  </p:cNvSpPr>
                  <p:nvPr/>
                </p:nvSpPr>
                <p:spPr bwMode="auto">
                  <a:xfrm>
                    <a:off x="5079" y="1473"/>
                    <a:ext cx="85" cy="68"/>
                  </a:xfrm>
                  <a:custGeom>
                    <a:avLst/>
                    <a:gdLst>
                      <a:gd name="T0" fmla="*/ 0 w 425"/>
                      <a:gd name="T1" fmla="*/ 0 h 341"/>
                      <a:gd name="T2" fmla="*/ 0 w 425"/>
                      <a:gd name="T3" fmla="*/ 0 h 341"/>
                      <a:gd name="T4" fmla="*/ 0 w 425"/>
                      <a:gd name="T5" fmla="*/ 0 h 341"/>
                      <a:gd name="T6" fmla="*/ 0 w 425"/>
                      <a:gd name="T7" fmla="*/ 0 h 341"/>
                      <a:gd name="T8" fmla="*/ 0 w 425"/>
                      <a:gd name="T9" fmla="*/ 0 h 341"/>
                      <a:gd name="T10" fmla="*/ 0 w 425"/>
                      <a:gd name="T11" fmla="*/ 0 h 341"/>
                      <a:gd name="T12" fmla="*/ 0 w 425"/>
                      <a:gd name="T13" fmla="*/ 0 h 341"/>
                      <a:gd name="T14" fmla="*/ 0 w 425"/>
                      <a:gd name="T15" fmla="*/ 0 h 341"/>
                      <a:gd name="T16" fmla="*/ 0 w 425"/>
                      <a:gd name="T17" fmla="*/ 0 h 341"/>
                      <a:gd name="T18" fmla="*/ 0 w 425"/>
                      <a:gd name="T19" fmla="*/ 0 h 341"/>
                      <a:gd name="T20" fmla="*/ 0 w 425"/>
                      <a:gd name="T21" fmla="*/ 0 h 341"/>
                      <a:gd name="T22" fmla="*/ 0 w 425"/>
                      <a:gd name="T23" fmla="*/ 0 h 341"/>
                      <a:gd name="T24" fmla="*/ 0 w 425"/>
                      <a:gd name="T25" fmla="*/ 0 h 341"/>
                      <a:gd name="T26" fmla="*/ 0 w 425"/>
                      <a:gd name="T27" fmla="*/ 0 h 341"/>
                      <a:gd name="T28" fmla="*/ 0 w 425"/>
                      <a:gd name="T29" fmla="*/ 0 h 341"/>
                      <a:gd name="T30" fmla="*/ 0 w 425"/>
                      <a:gd name="T31" fmla="*/ 0 h 341"/>
                      <a:gd name="T32" fmla="*/ 0 w 425"/>
                      <a:gd name="T33" fmla="*/ 0 h 341"/>
                      <a:gd name="T34" fmla="*/ 0 w 425"/>
                      <a:gd name="T35" fmla="*/ 0 h 341"/>
                      <a:gd name="T36" fmla="*/ 0 w 425"/>
                      <a:gd name="T37" fmla="*/ 0 h 341"/>
                      <a:gd name="T38" fmla="*/ 0 w 425"/>
                      <a:gd name="T39" fmla="*/ 0 h 341"/>
                      <a:gd name="T40" fmla="*/ 0 w 425"/>
                      <a:gd name="T41" fmla="*/ 0 h 341"/>
                      <a:gd name="T42" fmla="*/ 0 w 425"/>
                      <a:gd name="T43" fmla="*/ 0 h 341"/>
                      <a:gd name="T44" fmla="*/ 0 w 425"/>
                      <a:gd name="T45" fmla="*/ 0 h 341"/>
                      <a:gd name="T46" fmla="*/ 0 w 425"/>
                      <a:gd name="T47" fmla="*/ 0 h 341"/>
                      <a:gd name="T48" fmla="*/ 0 w 425"/>
                      <a:gd name="T49" fmla="*/ 0 h 341"/>
                      <a:gd name="T50" fmla="*/ 0 w 425"/>
                      <a:gd name="T51" fmla="*/ 0 h 341"/>
                      <a:gd name="T52" fmla="*/ 0 w 425"/>
                      <a:gd name="T53" fmla="*/ 0 h 341"/>
                      <a:gd name="T54" fmla="*/ 0 w 425"/>
                      <a:gd name="T55" fmla="*/ 0 h 341"/>
                      <a:gd name="T56" fmla="*/ 0 w 425"/>
                      <a:gd name="T57" fmla="*/ 0 h 341"/>
                      <a:gd name="T58" fmla="*/ 0 w 425"/>
                      <a:gd name="T59" fmla="*/ 0 h 341"/>
                      <a:gd name="T60" fmla="*/ 0 w 425"/>
                      <a:gd name="T61" fmla="*/ 0 h 341"/>
                      <a:gd name="T62" fmla="*/ 0 w 425"/>
                      <a:gd name="T63" fmla="*/ 0 h 341"/>
                      <a:gd name="T64" fmla="*/ 0 w 425"/>
                      <a:gd name="T65" fmla="*/ 0 h 341"/>
                      <a:gd name="T66" fmla="*/ 0 w 425"/>
                      <a:gd name="T67" fmla="*/ 0 h 341"/>
                      <a:gd name="T68" fmla="*/ 0 w 425"/>
                      <a:gd name="T69" fmla="*/ 0 h 341"/>
                      <a:gd name="T70" fmla="*/ 0 w 425"/>
                      <a:gd name="T71" fmla="*/ 0 h 341"/>
                      <a:gd name="T72" fmla="*/ 0 w 425"/>
                      <a:gd name="T73" fmla="*/ 0 h 341"/>
                      <a:gd name="T74" fmla="*/ 0 w 425"/>
                      <a:gd name="T75" fmla="*/ 0 h 341"/>
                      <a:gd name="T76" fmla="*/ 0 w 425"/>
                      <a:gd name="T77" fmla="*/ 0 h 341"/>
                      <a:gd name="T78" fmla="*/ 0 w 425"/>
                      <a:gd name="T79" fmla="*/ 0 h 341"/>
                      <a:gd name="T80" fmla="*/ 0 w 425"/>
                      <a:gd name="T81" fmla="*/ 0 h 341"/>
                      <a:gd name="T82" fmla="*/ 0 w 425"/>
                      <a:gd name="T83" fmla="*/ 0 h 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5"/>
                      <a:gd name="T127" fmla="*/ 0 h 341"/>
                      <a:gd name="T128" fmla="*/ 425 w 425"/>
                      <a:gd name="T129" fmla="*/ 341 h 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5" h="341">
                        <a:moveTo>
                          <a:pt x="257" y="0"/>
                        </a:moveTo>
                        <a:lnTo>
                          <a:pt x="246" y="2"/>
                        </a:lnTo>
                        <a:lnTo>
                          <a:pt x="235" y="5"/>
                        </a:lnTo>
                        <a:lnTo>
                          <a:pt x="225" y="11"/>
                        </a:lnTo>
                        <a:lnTo>
                          <a:pt x="215" y="17"/>
                        </a:lnTo>
                        <a:lnTo>
                          <a:pt x="206" y="26"/>
                        </a:lnTo>
                        <a:lnTo>
                          <a:pt x="196" y="35"/>
                        </a:lnTo>
                        <a:lnTo>
                          <a:pt x="188" y="47"/>
                        </a:lnTo>
                        <a:lnTo>
                          <a:pt x="180" y="60"/>
                        </a:lnTo>
                        <a:lnTo>
                          <a:pt x="172" y="55"/>
                        </a:lnTo>
                        <a:lnTo>
                          <a:pt x="165" y="50"/>
                        </a:lnTo>
                        <a:lnTo>
                          <a:pt x="158" y="47"/>
                        </a:lnTo>
                        <a:lnTo>
                          <a:pt x="150" y="45"/>
                        </a:lnTo>
                        <a:lnTo>
                          <a:pt x="142" y="44"/>
                        </a:lnTo>
                        <a:lnTo>
                          <a:pt x="134" y="42"/>
                        </a:lnTo>
                        <a:lnTo>
                          <a:pt x="127" y="42"/>
                        </a:lnTo>
                        <a:lnTo>
                          <a:pt x="120" y="42"/>
                        </a:lnTo>
                        <a:lnTo>
                          <a:pt x="110" y="44"/>
                        </a:lnTo>
                        <a:lnTo>
                          <a:pt x="101" y="47"/>
                        </a:lnTo>
                        <a:lnTo>
                          <a:pt x="92" y="50"/>
                        </a:lnTo>
                        <a:lnTo>
                          <a:pt x="84" y="55"/>
                        </a:lnTo>
                        <a:lnTo>
                          <a:pt x="76" y="61"/>
                        </a:lnTo>
                        <a:lnTo>
                          <a:pt x="67" y="68"/>
                        </a:lnTo>
                        <a:lnTo>
                          <a:pt x="60" y="76"/>
                        </a:lnTo>
                        <a:lnTo>
                          <a:pt x="52" y="85"/>
                        </a:lnTo>
                        <a:lnTo>
                          <a:pt x="39" y="107"/>
                        </a:lnTo>
                        <a:lnTo>
                          <a:pt x="26" y="133"/>
                        </a:lnTo>
                        <a:lnTo>
                          <a:pt x="17" y="162"/>
                        </a:lnTo>
                        <a:lnTo>
                          <a:pt x="8" y="194"/>
                        </a:lnTo>
                        <a:lnTo>
                          <a:pt x="3" y="229"/>
                        </a:lnTo>
                        <a:lnTo>
                          <a:pt x="0" y="265"/>
                        </a:lnTo>
                        <a:lnTo>
                          <a:pt x="0" y="303"/>
                        </a:lnTo>
                        <a:lnTo>
                          <a:pt x="2" y="341"/>
                        </a:lnTo>
                        <a:lnTo>
                          <a:pt x="38" y="336"/>
                        </a:lnTo>
                        <a:lnTo>
                          <a:pt x="36" y="303"/>
                        </a:lnTo>
                        <a:lnTo>
                          <a:pt x="37" y="269"/>
                        </a:lnTo>
                        <a:lnTo>
                          <a:pt x="39" y="237"/>
                        </a:lnTo>
                        <a:lnTo>
                          <a:pt x="43" y="206"/>
                        </a:lnTo>
                        <a:lnTo>
                          <a:pt x="49" y="178"/>
                        </a:lnTo>
                        <a:lnTo>
                          <a:pt x="58" y="152"/>
                        </a:lnTo>
                        <a:lnTo>
                          <a:pt x="68" y="129"/>
                        </a:lnTo>
                        <a:lnTo>
                          <a:pt x="80" y="111"/>
                        </a:lnTo>
                        <a:lnTo>
                          <a:pt x="90" y="99"/>
                        </a:lnTo>
                        <a:lnTo>
                          <a:pt x="101" y="90"/>
                        </a:lnTo>
                        <a:lnTo>
                          <a:pt x="112" y="84"/>
                        </a:lnTo>
                        <a:lnTo>
                          <a:pt x="124" y="82"/>
                        </a:lnTo>
                        <a:lnTo>
                          <a:pt x="137" y="82"/>
                        </a:lnTo>
                        <a:lnTo>
                          <a:pt x="148" y="86"/>
                        </a:lnTo>
                        <a:lnTo>
                          <a:pt x="161" y="93"/>
                        </a:lnTo>
                        <a:lnTo>
                          <a:pt x="173" y="104"/>
                        </a:lnTo>
                        <a:lnTo>
                          <a:pt x="190" y="120"/>
                        </a:lnTo>
                        <a:lnTo>
                          <a:pt x="201" y="97"/>
                        </a:lnTo>
                        <a:lnTo>
                          <a:pt x="207" y="84"/>
                        </a:lnTo>
                        <a:lnTo>
                          <a:pt x="213" y="74"/>
                        </a:lnTo>
                        <a:lnTo>
                          <a:pt x="221" y="64"/>
                        </a:lnTo>
                        <a:lnTo>
                          <a:pt x="228" y="56"/>
                        </a:lnTo>
                        <a:lnTo>
                          <a:pt x="236" y="49"/>
                        </a:lnTo>
                        <a:lnTo>
                          <a:pt x="244" y="45"/>
                        </a:lnTo>
                        <a:lnTo>
                          <a:pt x="252" y="41"/>
                        </a:lnTo>
                        <a:lnTo>
                          <a:pt x="260" y="40"/>
                        </a:lnTo>
                        <a:lnTo>
                          <a:pt x="283" y="42"/>
                        </a:lnTo>
                        <a:lnTo>
                          <a:pt x="304" y="55"/>
                        </a:lnTo>
                        <a:lnTo>
                          <a:pt x="324" y="76"/>
                        </a:lnTo>
                        <a:lnTo>
                          <a:pt x="342" y="104"/>
                        </a:lnTo>
                        <a:lnTo>
                          <a:pt x="359" y="138"/>
                        </a:lnTo>
                        <a:lnTo>
                          <a:pt x="373" y="179"/>
                        </a:lnTo>
                        <a:lnTo>
                          <a:pt x="383" y="223"/>
                        </a:lnTo>
                        <a:lnTo>
                          <a:pt x="390" y="272"/>
                        </a:lnTo>
                        <a:lnTo>
                          <a:pt x="425" y="268"/>
                        </a:lnTo>
                        <a:lnTo>
                          <a:pt x="422" y="239"/>
                        </a:lnTo>
                        <a:lnTo>
                          <a:pt x="417" y="210"/>
                        </a:lnTo>
                        <a:lnTo>
                          <a:pt x="412" y="184"/>
                        </a:lnTo>
                        <a:lnTo>
                          <a:pt x="404" y="158"/>
                        </a:lnTo>
                        <a:lnTo>
                          <a:pt x="396" y="134"/>
                        </a:lnTo>
                        <a:lnTo>
                          <a:pt x="387" y="112"/>
                        </a:lnTo>
                        <a:lnTo>
                          <a:pt x="377" y="90"/>
                        </a:lnTo>
                        <a:lnTo>
                          <a:pt x="366" y="71"/>
                        </a:lnTo>
                        <a:lnTo>
                          <a:pt x="354" y="54"/>
                        </a:lnTo>
                        <a:lnTo>
                          <a:pt x="341" y="39"/>
                        </a:lnTo>
                        <a:lnTo>
                          <a:pt x="329" y="26"/>
                        </a:lnTo>
                        <a:lnTo>
                          <a:pt x="315" y="16"/>
                        </a:lnTo>
                        <a:lnTo>
                          <a:pt x="301" y="8"/>
                        </a:lnTo>
                        <a:lnTo>
                          <a:pt x="287" y="2"/>
                        </a:lnTo>
                        <a:lnTo>
                          <a:pt x="272" y="0"/>
                        </a:lnTo>
                        <a:lnTo>
                          <a:pt x="257" y="0"/>
                        </a:lnTo>
                        <a:close/>
                      </a:path>
                    </a:pathLst>
                  </a:custGeom>
                  <a:solidFill>
                    <a:srgbClr val="000000"/>
                  </a:solidFill>
                  <a:ln w="9525">
                    <a:noFill/>
                    <a:round/>
                    <a:headEnd/>
                    <a:tailEnd/>
                  </a:ln>
                </p:spPr>
                <p:txBody>
                  <a:bodyPr/>
                  <a:lstStyle/>
                  <a:p>
                    <a:endParaRPr lang="zh-CN" altLang="en-US"/>
                  </a:p>
                </p:txBody>
              </p:sp>
              <p:sp>
                <p:nvSpPr>
                  <p:cNvPr id="57416" name="Freeform 440"/>
                  <p:cNvSpPr>
                    <a:spLocks/>
                  </p:cNvSpPr>
                  <p:nvPr/>
                </p:nvSpPr>
                <p:spPr bwMode="auto">
                  <a:xfrm>
                    <a:off x="5028" y="1603"/>
                    <a:ext cx="38" cy="50"/>
                  </a:xfrm>
                  <a:custGeom>
                    <a:avLst/>
                    <a:gdLst>
                      <a:gd name="T0" fmla="*/ 0 w 191"/>
                      <a:gd name="T1" fmla="*/ 0 h 250"/>
                      <a:gd name="T2" fmla="*/ 0 w 191"/>
                      <a:gd name="T3" fmla="*/ 0 h 250"/>
                      <a:gd name="T4" fmla="*/ 0 w 191"/>
                      <a:gd name="T5" fmla="*/ 0 h 250"/>
                      <a:gd name="T6" fmla="*/ 0 w 191"/>
                      <a:gd name="T7" fmla="*/ 0 h 250"/>
                      <a:gd name="T8" fmla="*/ 0 w 191"/>
                      <a:gd name="T9" fmla="*/ 0 h 250"/>
                      <a:gd name="T10" fmla="*/ 0 w 191"/>
                      <a:gd name="T11" fmla="*/ 0 h 250"/>
                      <a:gd name="T12" fmla="*/ 0 w 191"/>
                      <a:gd name="T13" fmla="*/ 0 h 250"/>
                      <a:gd name="T14" fmla="*/ 0 w 191"/>
                      <a:gd name="T15" fmla="*/ 0 h 250"/>
                      <a:gd name="T16" fmla="*/ 0 w 191"/>
                      <a:gd name="T17" fmla="*/ 0 h 250"/>
                      <a:gd name="T18" fmla="*/ 0 w 191"/>
                      <a:gd name="T19" fmla="*/ 0 h 250"/>
                      <a:gd name="T20" fmla="*/ 0 w 191"/>
                      <a:gd name="T21" fmla="*/ 0 h 250"/>
                      <a:gd name="T22" fmla="*/ 0 w 191"/>
                      <a:gd name="T23" fmla="*/ 0 h 250"/>
                      <a:gd name="T24" fmla="*/ 0 w 191"/>
                      <a:gd name="T25" fmla="*/ 0 h 250"/>
                      <a:gd name="T26" fmla="*/ 0 w 191"/>
                      <a:gd name="T27" fmla="*/ 0 h 250"/>
                      <a:gd name="T28" fmla="*/ 0 w 191"/>
                      <a:gd name="T29" fmla="*/ 0 h 250"/>
                      <a:gd name="T30" fmla="*/ 0 w 191"/>
                      <a:gd name="T31" fmla="*/ 0 h 250"/>
                      <a:gd name="T32" fmla="*/ 0 w 191"/>
                      <a:gd name="T33" fmla="*/ 0 h 250"/>
                      <a:gd name="T34" fmla="*/ 0 w 191"/>
                      <a:gd name="T35" fmla="*/ 0 h 250"/>
                      <a:gd name="T36" fmla="*/ 0 w 191"/>
                      <a:gd name="T37" fmla="*/ 0 h 250"/>
                      <a:gd name="T38" fmla="*/ 0 w 191"/>
                      <a:gd name="T39" fmla="*/ 0 h 250"/>
                      <a:gd name="T40" fmla="*/ 0 w 191"/>
                      <a:gd name="T41" fmla="*/ 0 h 250"/>
                      <a:gd name="T42" fmla="*/ 0 w 191"/>
                      <a:gd name="T43" fmla="*/ 0 h 250"/>
                      <a:gd name="T44" fmla="*/ 0 w 191"/>
                      <a:gd name="T45" fmla="*/ 0 h 250"/>
                      <a:gd name="T46" fmla="*/ 0 w 191"/>
                      <a:gd name="T47" fmla="*/ 0 h 250"/>
                      <a:gd name="T48" fmla="*/ 0 w 191"/>
                      <a:gd name="T49" fmla="*/ 0 h 250"/>
                      <a:gd name="T50" fmla="*/ 0 w 191"/>
                      <a:gd name="T51" fmla="*/ 0 h 250"/>
                      <a:gd name="T52" fmla="*/ 0 w 191"/>
                      <a:gd name="T53" fmla="*/ 0 h 250"/>
                      <a:gd name="T54" fmla="*/ 0 w 191"/>
                      <a:gd name="T55" fmla="*/ 0 h 250"/>
                      <a:gd name="T56" fmla="*/ 0 w 191"/>
                      <a:gd name="T57" fmla="*/ 0 h 250"/>
                      <a:gd name="T58" fmla="*/ 0 w 191"/>
                      <a:gd name="T59" fmla="*/ 0 h 250"/>
                      <a:gd name="T60" fmla="*/ 0 w 191"/>
                      <a:gd name="T61" fmla="*/ 0 h 250"/>
                      <a:gd name="T62" fmla="*/ 0 w 191"/>
                      <a:gd name="T63" fmla="*/ 0 h 250"/>
                      <a:gd name="T64" fmla="*/ 0 w 191"/>
                      <a:gd name="T65" fmla="*/ 0 h 250"/>
                      <a:gd name="T66" fmla="*/ 0 w 191"/>
                      <a:gd name="T67" fmla="*/ 0 h 250"/>
                      <a:gd name="T68" fmla="*/ 0 w 191"/>
                      <a:gd name="T69" fmla="*/ 0 h 250"/>
                      <a:gd name="T70" fmla="*/ 0 w 191"/>
                      <a:gd name="T71" fmla="*/ 0 h 250"/>
                      <a:gd name="T72" fmla="*/ 0 w 191"/>
                      <a:gd name="T73" fmla="*/ 0 h 250"/>
                      <a:gd name="T74" fmla="*/ 0 w 191"/>
                      <a:gd name="T75" fmla="*/ 0 h 250"/>
                      <a:gd name="T76" fmla="*/ 0 w 191"/>
                      <a:gd name="T77" fmla="*/ 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
                      <a:gd name="T118" fmla="*/ 0 h 250"/>
                      <a:gd name="T119" fmla="*/ 191 w 191"/>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 h="250">
                        <a:moveTo>
                          <a:pt x="106" y="0"/>
                        </a:moveTo>
                        <a:lnTo>
                          <a:pt x="85" y="3"/>
                        </a:lnTo>
                        <a:lnTo>
                          <a:pt x="65" y="9"/>
                        </a:lnTo>
                        <a:lnTo>
                          <a:pt x="46" y="21"/>
                        </a:lnTo>
                        <a:lnTo>
                          <a:pt x="31" y="36"/>
                        </a:lnTo>
                        <a:lnTo>
                          <a:pt x="18" y="55"/>
                        </a:lnTo>
                        <a:lnTo>
                          <a:pt x="8" y="77"/>
                        </a:lnTo>
                        <a:lnTo>
                          <a:pt x="2" y="100"/>
                        </a:lnTo>
                        <a:lnTo>
                          <a:pt x="0" y="125"/>
                        </a:lnTo>
                        <a:lnTo>
                          <a:pt x="1" y="138"/>
                        </a:lnTo>
                        <a:lnTo>
                          <a:pt x="2" y="151"/>
                        </a:lnTo>
                        <a:lnTo>
                          <a:pt x="5" y="162"/>
                        </a:lnTo>
                        <a:lnTo>
                          <a:pt x="8" y="174"/>
                        </a:lnTo>
                        <a:lnTo>
                          <a:pt x="13" y="185"/>
                        </a:lnTo>
                        <a:lnTo>
                          <a:pt x="19" y="197"/>
                        </a:lnTo>
                        <a:lnTo>
                          <a:pt x="26" y="207"/>
                        </a:lnTo>
                        <a:lnTo>
                          <a:pt x="33" y="217"/>
                        </a:lnTo>
                        <a:lnTo>
                          <a:pt x="41" y="224"/>
                        </a:lnTo>
                        <a:lnTo>
                          <a:pt x="49" y="231"/>
                        </a:lnTo>
                        <a:lnTo>
                          <a:pt x="57" y="236"/>
                        </a:lnTo>
                        <a:lnTo>
                          <a:pt x="67" y="241"/>
                        </a:lnTo>
                        <a:lnTo>
                          <a:pt x="76" y="246"/>
                        </a:lnTo>
                        <a:lnTo>
                          <a:pt x="86" y="248"/>
                        </a:lnTo>
                        <a:lnTo>
                          <a:pt x="95" y="249"/>
                        </a:lnTo>
                        <a:lnTo>
                          <a:pt x="106" y="250"/>
                        </a:lnTo>
                        <a:lnTo>
                          <a:pt x="111" y="250"/>
                        </a:lnTo>
                        <a:lnTo>
                          <a:pt x="115" y="249"/>
                        </a:lnTo>
                        <a:lnTo>
                          <a:pt x="121" y="249"/>
                        </a:lnTo>
                        <a:lnTo>
                          <a:pt x="125" y="248"/>
                        </a:lnTo>
                        <a:lnTo>
                          <a:pt x="130" y="247"/>
                        </a:lnTo>
                        <a:lnTo>
                          <a:pt x="134" y="246"/>
                        </a:lnTo>
                        <a:lnTo>
                          <a:pt x="139" y="243"/>
                        </a:lnTo>
                        <a:lnTo>
                          <a:pt x="144" y="242"/>
                        </a:lnTo>
                        <a:lnTo>
                          <a:pt x="130" y="205"/>
                        </a:lnTo>
                        <a:lnTo>
                          <a:pt x="125" y="207"/>
                        </a:lnTo>
                        <a:lnTo>
                          <a:pt x="118" y="209"/>
                        </a:lnTo>
                        <a:lnTo>
                          <a:pt x="112" y="210"/>
                        </a:lnTo>
                        <a:lnTo>
                          <a:pt x="106" y="210"/>
                        </a:lnTo>
                        <a:lnTo>
                          <a:pt x="100" y="210"/>
                        </a:lnTo>
                        <a:lnTo>
                          <a:pt x="92" y="209"/>
                        </a:lnTo>
                        <a:lnTo>
                          <a:pt x="86" y="206"/>
                        </a:lnTo>
                        <a:lnTo>
                          <a:pt x="81" y="204"/>
                        </a:lnTo>
                        <a:lnTo>
                          <a:pt x="74" y="202"/>
                        </a:lnTo>
                        <a:lnTo>
                          <a:pt x="69" y="197"/>
                        </a:lnTo>
                        <a:lnTo>
                          <a:pt x="64" y="194"/>
                        </a:lnTo>
                        <a:lnTo>
                          <a:pt x="59" y="188"/>
                        </a:lnTo>
                        <a:lnTo>
                          <a:pt x="49" y="174"/>
                        </a:lnTo>
                        <a:lnTo>
                          <a:pt x="42" y="159"/>
                        </a:lnTo>
                        <a:lnTo>
                          <a:pt x="36" y="143"/>
                        </a:lnTo>
                        <a:lnTo>
                          <a:pt x="35" y="125"/>
                        </a:lnTo>
                        <a:lnTo>
                          <a:pt x="36" y="108"/>
                        </a:lnTo>
                        <a:lnTo>
                          <a:pt x="42" y="90"/>
                        </a:lnTo>
                        <a:lnTo>
                          <a:pt x="49" y="75"/>
                        </a:lnTo>
                        <a:lnTo>
                          <a:pt x="59" y="62"/>
                        </a:lnTo>
                        <a:lnTo>
                          <a:pt x="64" y="57"/>
                        </a:lnTo>
                        <a:lnTo>
                          <a:pt x="69" y="52"/>
                        </a:lnTo>
                        <a:lnTo>
                          <a:pt x="74" y="49"/>
                        </a:lnTo>
                        <a:lnTo>
                          <a:pt x="81" y="45"/>
                        </a:lnTo>
                        <a:lnTo>
                          <a:pt x="86" y="43"/>
                        </a:lnTo>
                        <a:lnTo>
                          <a:pt x="92" y="41"/>
                        </a:lnTo>
                        <a:lnTo>
                          <a:pt x="100" y="40"/>
                        </a:lnTo>
                        <a:lnTo>
                          <a:pt x="106" y="40"/>
                        </a:lnTo>
                        <a:lnTo>
                          <a:pt x="114" y="41"/>
                        </a:lnTo>
                        <a:lnTo>
                          <a:pt x="122" y="42"/>
                        </a:lnTo>
                        <a:lnTo>
                          <a:pt x="130" y="44"/>
                        </a:lnTo>
                        <a:lnTo>
                          <a:pt x="137" y="49"/>
                        </a:lnTo>
                        <a:lnTo>
                          <a:pt x="144" y="53"/>
                        </a:lnTo>
                        <a:lnTo>
                          <a:pt x="150" y="59"/>
                        </a:lnTo>
                        <a:lnTo>
                          <a:pt x="156" y="66"/>
                        </a:lnTo>
                        <a:lnTo>
                          <a:pt x="161" y="73"/>
                        </a:lnTo>
                        <a:lnTo>
                          <a:pt x="191" y="50"/>
                        </a:lnTo>
                        <a:lnTo>
                          <a:pt x="183" y="38"/>
                        </a:lnTo>
                        <a:lnTo>
                          <a:pt x="174" y="29"/>
                        </a:lnTo>
                        <a:lnTo>
                          <a:pt x="164" y="21"/>
                        </a:lnTo>
                        <a:lnTo>
                          <a:pt x="153" y="13"/>
                        </a:lnTo>
                        <a:lnTo>
                          <a:pt x="143" y="7"/>
                        </a:lnTo>
                        <a:lnTo>
                          <a:pt x="130" y="4"/>
                        </a:lnTo>
                        <a:lnTo>
                          <a:pt x="118" y="1"/>
                        </a:lnTo>
                        <a:lnTo>
                          <a:pt x="106" y="0"/>
                        </a:lnTo>
                        <a:close/>
                      </a:path>
                    </a:pathLst>
                  </a:custGeom>
                  <a:solidFill>
                    <a:srgbClr val="000000"/>
                  </a:solidFill>
                  <a:ln w="9525">
                    <a:noFill/>
                    <a:round/>
                    <a:headEnd/>
                    <a:tailEnd/>
                  </a:ln>
                </p:spPr>
                <p:txBody>
                  <a:bodyPr/>
                  <a:lstStyle/>
                  <a:p>
                    <a:endParaRPr lang="zh-CN" altLang="en-US"/>
                  </a:p>
                </p:txBody>
              </p:sp>
              <p:sp>
                <p:nvSpPr>
                  <p:cNvPr id="57417" name="Freeform 441"/>
                  <p:cNvSpPr>
                    <a:spLocks/>
                  </p:cNvSpPr>
                  <p:nvPr/>
                </p:nvSpPr>
                <p:spPr bwMode="auto">
                  <a:xfrm>
                    <a:off x="5228" y="1533"/>
                    <a:ext cx="153" cy="145"/>
                  </a:xfrm>
                  <a:custGeom>
                    <a:avLst/>
                    <a:gdLst>
                      <a:gd name="T0" fmla="*/ 0 w 765"/>
                      <a:gd name="T1" fmla="*/ 0 h 721"/>
                      <a:gd name="T2" fmla="*/ 0 w 765"/>
                      <a:gd name="T3" fmla="*/ 0 h 721"/>
                      <a:gd name="T4" fmla="*/ 0 w 765"/>
                      <a:gd name="T5" fmla="*/ 0 h 721"/>
                      <a:gd name="T6" fmla="*/ 0 w 765"/>
                      <a:gd name="T7" fmla="*/ 0 h 721"/>
                      <a:gd name="T8" fmla="*/ 0 w 765"/>
                      <a:gd name="T9" fmla="*/ 0 h 721"/>
                      <a:gd name="T10" fmla="*/ 0 w 765"/>
                      <a:gd name="T11" fmla="*/ 0 h 721"/>
                      <a:gd name="T12" fmla="*/ 0 w 765"/>
                      <a:gd name="T13" fmla="*/ 0 h 721"/>
                      <a:gd name="T14" fmla="*/ 0 w 765"/>
                      <a:gd name="T15" fmla="*/ 0 h 721"/>
                      <a:gd name="T16" fmla="*/ 0 w 765"/>
                      <a:gd name="T17" fmla="*/ 0 h 721"/>
                      <a:gd name="T18" fmla="*/ 0 w 765"/>
                      <a:gd name="T19" fmla="*/ 0 h 721"/>
                      <a:gd name="T20" fmla="*/ 0 w 765"/>
                      <a:gd name="T21" fmla="*/ 0 h 721"/>
                      <a:gd name="T22" fmla="*/ 0 w 765"/>
                      <a:gd name="T23" fmla="*/ 0 h 721"/>
                      <a:gd name="T24" fmla="*/ 0 w 765"/>
                      <a:gd name="T25" fmla="*/ 0 h 721"/>
                      <a:gd name="T26" fmla="*/ 0 w 765"/>
                      <a:gd name="T27" fmla="*/ 0 h 721"/>
                      <a:gd name="T28" fmla="*/ 0 w 765"/>
                      <a:gd name="T29" fmla="*/ 0 h 721"/>
                      <a:gd name="T30" fmla="*/ 0 w 765"/>
                      <a:gd name="T31" fmla="*/ 0 h 721"/>
                      <a:gd name="T32" fmla="*/ 0 w 765"/>
                      <a:gd name="T33" fmla="*/ 0 h 721"/>
                      <a:gd name="T34" fmla="*/ 0 w 765"/>
                      <a:gd name="T35" fmla="*/ 0 h 721"/>
                      <a:gd name="T36" fmla="*/ 0 w 765"/>
                      <a:gd name="T37" fmla="*/ 0 h 721"/>
                      <a:gd name="T38" fmla="*/ 0 w 765"/>
                      <a:gd name="T39" fmla="*/ 0 h 721"/>
                      <a:gd name="T40" fmla="*/ 0 w 765"/>
                      <a:gd name="T41" fmla="*/ 0 h 721"/>
                      <a:gd name="T42" fmla="*/ 0 w 765"/>
                      <a:gd name="T43" fmla="*/ 0 h 721"/>
                      <a:gd name="T44" fmla="*/ 0 w 765"/>
                      <a:gd name="T45" fmla="*/ 0 h 721"/>
                      <a:gd name="T46" fmla="*/ 0 w 765"/>
                      <a:gd name="T47" fmla="*/ 0 h 721"/>
                      <a:gd name="T48" fmla="*/ 0 w 765"/>
                      <a:gd name="T49" fmla="*/ 0 h 721"/>
                      <a:gd name="T50" fmla="*/ 0 w 765"/>
                      <a:gd name="T51" fmla="*/ 0 h 721"/>
                      <a:gd name="T52" fmla="*/ 0 w 765"/>
                      <a:gd name="T53" fmla="*/ 0 h 721"/>
                      <a:gd name="T54" fmla="*/ 0 w 765"/>
                      <a:gd name="T55" fmla="*/ 0 h 721"/>
                      <a:gd name="T56" fmla="*/ 0 w 765"/>
                      <a:gd name="T57" fmla="*/ 0 h 721"/>
                      <a:gd name="T58" fmla="*/ 0 w 765"/>
                      <a:gd name="T59" fmla="*/ 0 h 721"/>
                      <a:gd name="T60" fmla="*/ 0 w 765"/>
                      <a:gd name="T61" fmla="*/ 0 h 721"/>
                      <a:gd name="T62" fmla="*/ 0 w 765"/>
                      <a:gd name="T63" fmla="*/ 0 h 721"/>
                      <a:gd name="T64" fmla="*/ 0 w 765"/>
                      <a:gd name="T65" fmla="*/ 0 h 721"/>
                      <a:gd name="T66" fmla="*/ 0 w 765"/>
                      <a:gd name="T67" fmla="*/ 0 h 721"/>
                      <a:gd name="T68" fmla="*/ 0 w 765"/>
                      <a:gd name="T69" fmla="*/ 0 h 721"/>
                      <a:gd name="T70" fmla="*/ 0 w 765"/>
                      <a:gd name="T71" fmla="*/ 0 h 721"/>
                      <a:gd name="T72" fmla="*/ 0 w 765"/>
                      <a:gd name="T73" fmla="*/ 0 h 721"/>
                      <a:gd name="T74" fmla="*/ 0 w 765"/>
                      <a:gd name="T75" fmla="*/ 0 h 721"/>
                      <a:gd name="T76" fmla="*/ 0 w 765"/>
                      <a:gd name="T77" fmla="*/ 0 h 721"/>
                      <a:gd name="T78" fmla="*/ 0 w 765"/>
                      <a:gd name="T79" fmla="*/ 0 h 721"/>
                      <a:gd name="T80" fmla="*/ 0 w 765"/>
                      <a:gd name="T81" fmla="*/ 0 h 721"/>
                      <a:gd name="T82" fmla="*/ 0 w 765"/>
                      <a:gd name="T83" fmla="*/ 0 h 721"/>
                      <a:gd name="T84" fmla="*/ 0 w 765"/>
                      <a:gd name="T85" fmla="*/ 0 h 721"/>
                      <a:gd name="T86" fmla="*/ 0 w 765"/>
                      <a:gd name="T87" fmla="*/ 0 h 721"/>
                      <a:gd name="T88" fmla="*/ 0 w 765"/>
                      <a:gd name="T89" fmla="*/ 0 h 721"/>
                      <a:gd name="T90" fmla="*/ 0 w 765"/>
                      <a:gd name="T91" fmla="*/ 0 h 721"/>
                      <a:gd name="T92" fmla="*/ 0 w 765"/>
                      <a:gd name="T93" fmla="*/ 0 h 721"/>
                      <a:gd name="T94" fmla="*/ 0 w 765"/>
                      <a:gd name="T95" fmla="*/ 0 h 721"/>
                      <a:gd name="T96" fmla="*/ 0 w 765"/>
                      <a:gd name="T97" fmla="*/ 0 h 721"/>
                      <a:gd name="T98" fmla="*/ 0 w 765"/>
                      <a:gd name="T99" fmla="*/ 0 h 721"/>
                      <a:gd name="T100" fmla="*/ 0 w 765"/>
                      <a:gd name="T101" fmla="*/ 0 h 721"/>
                      <a:gd name="T102" fmla="*/ 0 w 765"/>
                      <a:gd name="T103" fmla="*/ 0 h 721"/>
                      <a:gd name="T104" fmla="*/ 0 w 765"/>
                      <a:gd name="T105" fmla="*/ 0 h 7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5"/>
                      <a:gd name="T160" fmla="*/ 0 h 721"/>
                      <a:gd name="T161" fmla="*/ 765 w 765"/>
                      <a:gd name="T162" fmla="*/ 721 h 7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5" h="721">
                        <a:moveTo>
                          <a:pt x="757" y="347"/>
                        </a:moveTo>
                        <a:lnTo>
                          <a:pt x="750" y="288"/>
                        </a:lnTo>
                        <a:lnTo>
                          <a:pt x="739" y="232"/>
                        </a:lnTo>
                        <a:lnTo>
                          <a:pt x="728" y="180"/>
                        </a:lnTo>
                        <a:lnTo>
                          <a:pt x="714" y="134"/>
                        </a:lnTo>
                        <a:lnTo>
                          <a:pt x="699" y="93"/>
                        </a:lnTo>
                        <a:lnTo>
                          <a:pt x="685" y="59"/>
                        </a:lnTo>
                        <a:lnTo>
                          <a:pt x="668" y="31"/>
                        </a:lnTo>
                        <a:lnTo>
                          <a:pt x="651" y="12"/>
                        </a:lnTo>
                        <a:lnTo>
                          <a:pt x="647" y="9"/>
                        </a:lnTo>
                        <a:lnTo>
                          <a:pt x="642" y="5"/>
                        </a:lnTo>
                        <a:lnTo>
                          <a:pt x="637" y="3"/>
                        </a:lnTo>
                        <a:lnTo>
                          <a:pt x="632" y="1"/>
                        </a:lnTo>
                        <a:lnTo>
                          <a:pt x="628" y="0"/>
                        </a:lnTo>
                        <a:lnTo>
                          <a:pt x="623" y="0"/>
                        </a:lnTo>
                        <a:lnTo>
                          <a:pt x="618" y="0"/>
                        </a:lnTo>
                        <a:lnTo>
                          <a:pt x="613" y="0"/>
                        </a:lnTo>
                        <a:lnTo>
                          <a:pt x="606" y="1"/>
                        </a:lnTo>
                        <a:lnTo>
                          <a:pt x="597" y="4"/>
                        </a:lnTo>
                        <a:lnTo>
                          <a:pt x="590" y="10"/>
                        </a:lnTo>
                        <a:lnTo>
                          <a:pt x="584" y="17"/>
                        </a:lnTo>
                        <a:lnTo>
                          <a:pt x="10" y="404"/>
                        </a:lnTo>
                        <a:lnTo>
                          <a:pt x="8" y="407"/>
                        </a:lnTo>
                        <a:lnTo>
                          <a:pt x="4" y="415"/>
                        </a:lnTo>
                        <a:lnTo>
                          <a:pt x="2" y="424"/>
                        </a:lnTo>
                        <a:lnTo>
                          <a:pt x="0" y="436"/>
                        </a:lnTo>
                        <a:lnTo>
                          <a:pt x="0" y="448"/>
                        </a:lnTo>
                        <a:lnTo>
                          <a:pt x="1" y="461"/>
                        </a:lnTo>
                        <a:lnTo>
                          <a:pt x="6" y="477"/>
                        </a:lnTo>
                        <a:lnTo>
                          <a:pt x="13" y="492"/>
                        </a:lnTo>
                        <a:lnTo>
                          <a:pt x="25" y="507"/>
                        </a:lnTo>
                        <a:lnTo>
                          <a:pt x="29" y="510"/>
                        </a:lnTo>
                        <a:lnTo>
                          <a:pt x="664" y="713"/>
                        </a:lnTo>
                        <a:lnTo>
                          <a:pt x="671" y="717"/>
                        </a:lnTo>
                        <a:lnTo>
                          <a:pt x="678" y="720"/>
                        </a:lnTo>
                        <a:lnTo>
                          <a:pt x="687" y="721"/>
                        </a:lnTo>
                        <a:lnTo>
                          <a:pt x="694" y="721"/>
                        </a:lnTo>
                        <a:lnTo>
                          <a:pt x="698" y="720"/>
                        </a:lnTo>
                        <a:lnTo>
                          <a:pt x="704" y="719"/>
                        </a:lnTo>
                        <a:lnTo>
                          <a:pt x="708" y="716"/>
                        </a:lnTo>
                        <a:lnTo>
                          <a:pt x="712" y="714"/>
                        </a:lnTo>
                        <a:lnTo>
                          <a:pt x="715" y="710"/>
                        </a:lnTo>
                        <a:lnTo>
                          <a:pt x="719" y="707"/>
                        </a:lnTo>
                        <a:lnTo>
                          <a:pt x="724" y="702"/>
                        </a:lnTo>
                        <a:lnTo>
                          <a:pt x="727" y="698"/>
                        </a:lnTo>
                        <a:lnTo>
                          <a:pt x="739" y="675"/>
                        </a:lnTo>
                        <a:lnTo>
                          <a:pt x="749" y="643"/>
                        </a:lnTo>
                        <a:lnTo>
                          <a:pt x="757" y="606"/>
                        </a:lnTo>
                        <a:lnTo>
                          <a:pt x="762" y="562"/>
                        </a:lnTo>
                        <a:lnTo>
                          <a:pt x="765" y="514"/>
                        </a:lnTo>
                        <a:lnTo>
                          <a:pt x="765" y="461"/>
                        </a:lnTo>
                        <a:lnTo>
                          <a:pt x="762" y="406"/>
                        </a:lnTo>
                        <a:lnTo>
                          <a:pt x="757" y="347"/>
                        </a:lnTo>
                        <a:close/>
                      </a:path>
                    </a:pathLst>
                  </a:custGeom>
                  <a:solidFill>
                    <a:srgbClr val="000000"/>
                  </a:solidFill>
                  <a:ln w="9525">
                    <a:noFill/>
                    <a:round/>
                    <a:headEnd/>
                    <a:tailEnd/>
                  </a:ln>
                </p:spPr>
                <p:txBody>
                  <a:bodyPr/>
                  <a:lstStyle/>
                  <a:p>
                    <a:endParaRPr lang="zh-CN" altLang="en-US"/>
                  </a:p>
                </p:txBody>
              </p:sp>
              <p:sp>
                <p:nvSpPr>
                  <p:cNvPr id="57418" name="Freeform 442"/>
                  <p:cNvSpPr>
                    <a:spLocks/>
                  </p:cNvSpPr>
                  <p:nvPr/>
                </p:nvSpPr>
                <p:spPr bwMode="auto">
                  <a:xfrm>
                    <a:off x="5235" y="1550"/>
                    <a:ext cx="117" cy="115"/>
                  </a:xfrm>
                  <a:custGeom>
                    <a:avLst/>
                    <a:gdLst>
                      <a:gd name="T0" fmla="*/ 0 w 586"/>
                      <a:gd name="T1" fmla="*/ 0 h 575"/>
                      <a:gd name="T2" fmla="*/ 0 w 586"/>
                      <a:gd name="T3" fmla="*/ 0 h 575"/>
                      <a:gd name="T4" fmla="*/ 0 w 586"/>
                      <a:gd name="T5" fmla="*/ 0 h 575"/>
                      <a:gd name="T6" fmla="*/ 0 w 586"/>
                      <a:gd name="T7" fmla="*/ 0 h 575"/>
                      <a:gd name="T8" fmla="*/ 0 w 586"/>
                      <a:gd name="T9" fmla="*/ 0 h 575"/>
                      <a:gd name="T10" fmla="*/ 0 w 586"/>
                      <a:gd name="T11" fmla="*/ 0 h 575"/>
                      <a:gd name="T12" fmla="*/ 0 w 586"/>
                      <a:gd name="T13" fmla="*/ 0 h 575"/>
                      <a:gd name="T14" fmla="*/ 0 w 586"/>
                      <a:gd name="T15" fmla="*/ 0 h 575"/>
                      <a:gd name="T16" fmla="*/ 0 w 586"/>
                      <a:gd name="T17" fmla="*/ 0 h 575"/>
                      <a:gd name="T18" fmla="*/ 0 w 586"/>
                      <a:gd name="T19" fmla="*/ 0 h 575"/>
                      <a:gd name="T20" fmla="*/ 0 w 586"/>
                      <a:gd name="T21" fmla="*/ 0 h 575"/>
                      <a:gd name="T22" fmla="*/ 0 w 586"/>
                      <a:gd name="T23" fmla="*/ 0 h 575"/>
                      <a:gd name="T24" fmla="*/ 0 w 586"/>
                      <a:gd name="T25" fmla="*/ 0 h 575"/>
                      <a:gd name="T26" fmla="*/ 0 w 586"/>
                      <a:gd name="T27" fmla="*/ 0 h 575"/>
                      <a:gd name="T28" fmla="*/ 0 w 586"/>
                      <a:gd name="T29" fmla="*/ 0 h 575"/>
                      <a:gd name="T30" fmla="*/ 0 w 586"/>
                      <a:gd name="T31" fmla="*/ 0 h 575"/>
                      <a:gd name="T32" fmla="*/ 0 w 586"/>
                      <a:gd name="T33" fmla="*/ 0 h 575"/>
                      <a:gd name="T34" fmla="*/ 0 w 586"/>
                      <a:gd name="T35" fmla="*/ 0 h 575"/>
                      <a:gd name="T36" fmla="*/ 0 w 58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575"/>
                      <a:gd name="T59" fmla="*/ 586 w 58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575">
                        <a:moveTo>
                          <a:pt x="1" y="351"/>
                        </a:moveTo>
                        <a:lnTo>
                          <a:pt x="520" y="0"/>
                        </a:lnTo>
                        <a:lnTo>
                          <a:pt x="511" y="59"/>
                        </a:lnTo>
                        <a:lnTo>
                          <a:pt x="507" y="128"/>
                        </a:lnTo>
                        <a:lnTo>
                          <a:pt x="508" y="207"/>
                        </a:lnTo>
                        <a:lnTo>
                          <a:pt x="515" y="293"/>
                        </a:lnTo>
                        <a:lnTo>
                          <a:pt x="520" y="335"/>
                        </a:lnTo>
                        <a:lnTo>
                          <a:pt x="527" y="377"/>
                        </a:lnTo>
                        <a:lnTo>
                          <a:pt x="535" y="418"/>
                        </a:lnTo>
                        <a:lnTo>
                          <a:pt x="544" y="455"/>
                        </a:lnTo>
                        <a:lnTo>
                          <a:pt x="553" y="489"/>
                        </a:lnTo>
                        <a:lnTo>
                          <a:pt x="564" y="522"/>
                        </a:lnTo>
                        <a:lnTo>
                          <a:pt x="574" y="550"/>
                        </a:lnTo>
                        <a:lnTo>
                          <a:pt x="586" y="575"/>
                        </a:lnTo>
                        <a:lnTo>
                          <a:pt x="13" y="393"/>
                        </a:lnTo>
                        <a:lnTo>
                          <a:pt x="5" y="379"/>
                        </a:lnTo>
                        <a:lnTo>
                          <a:pt x="0" y="367"/>
                        </a:lnTo>
                        <a:lnTo>
                          <a:pt x="0" y="357"/>
                        </a:lnTo>
                        <a:lnTo>
                          <a:pt x="1" y="351"/>
                        </a:lnTo>
                        <a:close/>
                      </a:path>
                    </a:pathLst>
                  </a:custGeom>
                  <a:solidFill>
                    <a:srgbClr val="FFFFFF"/>
                  </a:solidFill>
                  <a:ln w="9525">
                    <a:noFill/>
                    <a:round/>
                    <a:headEnd/>
                    <a:tailEnd/>
                  </a:ln>
                </p:spPr>
                <p:txBody>
                  <a:bodyPr/>
                  <a:lstStyle/>
                  <a:p>
                    <a:endParaRPr lang="zh-CN" altLang="en-US"/>
                  </a:p>
                </p:txBody>
              </p:sp>
              <p:sp>
                <p:nvSpPr>
                  <p:cNvPr id="57419" name="Freeform 443"/>
                  <p:cNvSpPr>
                    <a:spLocks/>
                  </p:cNvSpPr>
                  <p:nvPr/>
                </p:nvSpPr>
                <p:spPr bwMode="auto">
                  <a:xfrm>
                    <a:off x="5343" y="1541"/>
                    <a:ext cx="30" cy="128"/>
                  </a:xfrm>
                  <a:custGeom>
                    <a:avLst/>
                    <a:gdLst>
                      <a:gd name="T0" fmla="*/ 0 w 151"/>
                      <a:gd name="T1" fmla="*/ 0 h 641"/>
                      <a:gd name="T2" fmla="*/ 0 w 151"/>
                      <a:gd name="T3" fmla="*/ 0 h 641"/>
                      <a:gd name="T4" fmla="*/ 0 w 151"/>
                      <a:gd name="T5" fmla="*/ 0 h 641"/>
                      <a:gd name="T6" fmla="*/ 0 w 151"/>
                      <a:gd name="T7" fmla="*/ 0 h 641"/>
                      <a:gd name="T8" fmla="*/ 0 w 151"/>
                      <a:gd name="T9" fmla="*/ 0 h 641"/>
                      <a:gd name="T10" fmla="*/ 0 w 151"/>
                      <a:gd name="T11" fmla="*/ 0 h 641"/>
                      <a:gd name="T12" fmla="*/ 0 w 151"/>
                      <a:gd name="T13" fmla="*/ 0 h 641"/>
                      <a:gd name="T14" fmla="*/ 0 w 151"/>
                      <a:gd name="T15" fmla="*/ 0 h 641"/>
                      <a:gd name="T16" fmla="*/ 0 w 151"/>
                      <a:gd name="T17" fmla="*/ 0 h 641"/>
                      <a:gd name="T18" fmla="*/ 0 w 151"/>
                      <a:gd name="T19" fmla="*/ 0 h 641"/>
                      <a:gd name="T20" fmla="*/ 0 w 151"/>
                      <a:gd name="T21" fmla="*/ 0 h 641"/>
                      <a:gd name="T22" fmla="*/ 0 w 151"/>
                      <a:gd name="T23" fmla="*/ 0 h 641"/>
                      <a:gd name="T24" fmla="*/ 0 w 151"/>
                      <a:gd name="T25" fmla="*/ 0 h 641"/>
                      <a:gd name="T26" fmla="*/ 0 w 151"/>
                      <a:gd name="T27" fmla="*/ 0 h 641"/>
                      <a:gd name="T28" fmla="*/ 0 w 151"/>
                      <a:gd name="T29" fmla="*/ 0 h 641"/>
                      <a:gd name="T30" fmla="*/ 0 w 151"/>
                      <a:gd name="T31" fmla="*/ 0 h 641"/>
                      <a:gd name="T32" fmla="*/ 0 w 151"/>
                      <a:gd name="T33" fmla="*/ 0 h 641"/>
                      <a:gd name="T34" fmla="*/ 0 w 151"/>
                      <a:gd name="T35" fmla="*/ 0 h 641"/>
                      <a:gd name="T36" fmla="*/ 0 w 151"/>
                      <a:gd name="T37" fmla="*/ 0 h 641"/>
                      <a:gd name="T38" fmla="*/ 0 w 151"/>
                      <a:gd name="T39" fmla="*/ 0 h 641"/>
                      <a:gd name="T40" fmla="*/ 0 w 151"/>
                      <a:gd name="T41" fmla="*/ 0 h 641"/>
                      <a:gd name="T42" fmla="*/ 0 w 151"/>
                      <a:gd name="T43" fmla="*/ 0 h 641"/>
                      <a:gd name="T44" fmla="*/ 0 w 151"/>
                      <a:gd name="T45" fmla="*/ 0 h 641"/>
                      <a:gd name="T46" fmla="*/ 0 w 151"/>
                      <a:gd name="T47" fmla="*/ 0 h 641"/>
                      <a:gd name="T48" fmla="*/ 0 w 151"/>
                      <a:gd name="T49" fmla="*/ 0 h 641"/>
                      <a:gd name="T50" fmla="*/ 0 w 151"/>
                      <a:gd name="T51" fmla="*/ 0 h 641"/>
                      <a:gd name="T52" fmla="*/ 0 w 151"/>
                      <a:gd name="T53" fmla="*/ 0 h 641"/>
                      <a:gd name="T54" fmla="*/ 0 w 151"/>
                      <a:gd name="T55" fmla="*/ 0 h 641"/>
                      <a:gd name="T56" fmla="*/ 0 w 151"/>
                      <a:gd name="T57" fmla="*/ 0 h 641"/>
                      <a:gd name="T58" fmla="*/ 0 w 151"/>
                      <a:gd name="T59" fmla="*/ 0 h 641"/>
                      <a:gd name="T60" fmla="*/ 0 w 151"/>
                      <a:gd name="T61" fmla="*/ 0 h 641"/>
                      <a:gd name="T62" fmla="*/ 0 w 151"/>
                      <a:gd name="T63" fmla="*/ 0 h 641"/>
                      <a:gd name="T64" fmla="*/ 0 w 151"/>
                      <a:gd name="T65" fmla="*/ 0 h 641"/>
                      <a:gd name="T66" fmla="*/ 0 w 151"/>
                      <a:gd name="T67" fmla="*/ 0 h 641"/>
                      <a:gd name="T68" fmla="*/ 0 w 151"/>
                      <a:gd name="T69" fmla="*/ 0 h 641"/>
                      <a:gd name="T70" fmla="*/ 0 w 151"/>
                      <a:gd name="T71" fmla="*/ 0 h 641"/>
                      <a:gd name="T72" fmla="*/ 0 w 151"/>
                      <a:gd name="T73" fmla="*/ 0 h 641"/>
                      <a:gd name="T74" fmla="*/ 0 w 151"/>
                      <a:gd name="T75" fmla="*/ 0 h 641"/>
                      <a:gd name="T76" fmla="*/ 0 w 151"/>
                      <a:gd name="T77" fmla="*/ 0 h 641"/>
                      <a:gd name="T78" fmla="*/ 0 w 151"/>
                      <a:gd name="T79" fmla="*/ 0 h 641"/>
                      <a:gd name="T80" fmla="*/ 0 w 151"/>
                      <a:gd name="T81" fmla="*/ 0 h 641"/>
                      <a:gd name="T82" fmla="*/ 0 w 151"/>
                      <a:gd name="T83" fmla="*/ 0 h 641"/>
                      <a:gd name="T84" fmla="*/ 0 w 151"/>
                      <a:gd name="T85" fmla="*/ 0 h 6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1"/>
                      <a:gd name="T130" fmla="*/ 0 h 641"/>
                      <a:gd name="T131" fmla="*/ 151 w 151"/>
                      <a:gd name="T132" fmla="*/ 641 h 6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1" h="641">
                        <a:moveTo>
                          <a:pt x="120" y="634"/>
                        </a:moveTo>
                        <a:lnTo>
                          <a:pt x="119" y="637"/>
                        </a:lnTo>
                        <a:lnTo>
                          <a:pt x="117" y="638"/>
                        </a:lnTo>
                        <a:lnTo>
                          <a:pt x="116" y="640"/>
                        </a:lnTo>
                        <a:lnTo>
                          <a:pt x="114" y="641"/>
                        </a:lnTo>
                        <a:lnTo>
                          <a:pt x="100" y="637"/>
                        </a:lnTo>
                        <a:lnTo>
                          <a:pt x="88" y="623"/>
                        </a:lnTo>
                        <a:lnTo>
                          <a:pt x="75" y="600"/>
                        </a:lnTo>
                        <a:lnTo>
                          <a:pt x="62" y="571"/>
                        </a:lnTo>
                        <a:lnTo>
                          <a:pt x="49" y="535"/>
                        </a:lnTo>
                        <a:lnTo>
                          <a:pt x="36" y="492"/>
                        </a:lnTo>
                        <a:lnTo>
                          <a:pt x="26" y="443"/>
                        </a:lnTo>
                        <a:lnTo>
                          <a:pt x="15" y="390"/>
                        </a:lnTo>
                        <a:lnTo>
                          <a:pt x="8" y="331"/>
                        </a:lnTo>
                        <a:lnTo>
                          <a:pt x="3" y="272"/>
                        </a:lnTo>
                        <a:lnTo>
                          <a:pt x="0" y="216"/>
                        </a:lnTo>
                        <a:lnTo>
                          <a:pt x="0" y="167"/>
                        </a:lnTo>
                        <a:lnTo>
                          <a:pt x="3" y="121"/>
                        </a:lnTo>
                        <a:lnTo>
                          <a:pt x="7" y="83"/>
                        </a:lnTo>
                        <a:lnTo>
                          <a:pt x="13" y="51"/>
                        </a:lnTo>
                        <a:lnTo>
                          <a:pt x="21" y="25"/>
                        </a:lnTo>
                        <a:lnTo>
                          <a:pt x="29" y="8"/>
                        </a:lnTo>
                        <a:lnTo>
                          <a:pt x="43" y="0"/>
                        </a:lnTo>
                        <a:lnTo>
                          <a:pt x="45" y="1"/>
                        </a:lnTo>
                        <a:lnTo>
                          <a:pt x="47" y="2"/>
                        </a:lnTo>
                        <a:lnTo>
                          <a:pt x="48" y="3"/>
                        </a:lnTo>
                        <a:lnTo>
                          <a:pt x="50" y="5"/>
                        </a:lnTo>
                        <a:lnTo>
                          <a:pt x="63" y="18"/>
                        </a:lnTo>
                        <a:lnTo>
                          <a:pt x="75" y="42"/>
                        </a:lnTo>
                        <a:lnTo>
                          <a:pt x="89" y="71"/>
                        </a:lnTo>
                        <a:lnTo>
                          <a:pt x="101" y="106"/>
                        </a:lnTo>
                        <a:lnTo>
                          <a:pt x="114" y="149"/>
                        </a:lnTo>
                        <a:lnTo>
                          <a:pt x="126" y="198"/>
                        </a:lnTo>
                        <a:lnTo>
                          <a:pt x="135" y="252"/>
                        </a:lnTo>
                        <a:lnTo>
                          <a:pt x="143" y="313"/>
                        </a:lnTo>
                        <a:lnTo>
                          <a:pt x="149" y="372"/>
                        </a:lnTo>
                        <a:lnTo>
                          <a:pt x="151" y="427"/>
                        </a:lnTo>
                        <a:lnTo>
                          <a:pt x="151" y="477"/>
                        </a:lnTo>
                        <a:lnTo>
                          <a:pt x="148" y="522"/>
                        </a:lnTo>
                        <a:lnTo>
                          <a:pt x="143" y="560"/>
                        </a:lnTo>
                        <a:lnTo>
                          <a:pt x="137" y="592"/>
                        </a:lnTo>
                        <a:lnTo>
                          <a:pt x="130" y="617"/>
                        </a:lnTo>
                        <a:lnTo>
                          <a:pt x="120" y="634"/>
                        </a:lnTo>
                        <a:close/>
                      </a:path>
                    </a:pathLst>
                  </a:custGeom>
                  <a:solidFill>
                    <a:srgbClr val="FFFFFF"/>
                  </a:solidFill>
                  <a:ln w="9525">
                    <a:noFill/>
                    <a:round/>
                    <a:headEnd/>
                    <a:tailEnd/>
                  </a:ln>
                </p:spPr>
                <p:txBody>
                  <a:bodyPr/>
                  <a:lstStyle/>
                  <a:p>
                    <a:endParaRPr lang="zh-CN" altLang="en-US"/>
                  </a:p>
                </p:txBody>
              </p:sp>
              <p:sp>
                <p:nvSpPr>
                  <p:cNvPr id="57420" name="Freeform 444"/>
                  <p:cNvSpPr>
                    <a:spLocks/>
                  </p:cNvSpPr>
                  <p:nvPr/>
                </p:nvSpPr>
                <p:spPr bwMode="auto">
                  <a:xfrm>
                    <a:off x="5248" y="1638"/>
                    <a:ext cx="71" cy="50"/>
                  </a:xfrm>
                  <a:custGeom>
                    <a:avLst/>
                    <a:gdLst>
                      <a:gd name="T0" fmla="*/ 0 w 356"/>
                      <a:gd name="T1" fmla="*/ 0 h 247"/>
                      <a:gd name="T2" fmla="*/ 0 w 356"/>
                      <a:gd name="T3" fmla="*/ 0 h 247"/>
                      <a:gd name="T4" fmla="*/ 0 w 356"/>
                      <a:gd name="T5" fmla="*/ 0 h 247"/>
                      <a:gd name="T6" fmla="*/ 0 w 356"/>
                      <a:gd name="T7" fmla="*/ 0 h 247"/>
                      <a:gd name="T8" fmla="*/ 0 w 356"/>
                      <a:gd name="T9" fmla="*/ 0 h 247"/>
                      <a:gd name="T10" fmla="*/ 0 w 356"/>
                      <a:gd name="T11" fmla="*/ 0 h 247"/>
                      <a:gd name="T12" fmla="*/ 0 w 356"/>
                      <a:gd name="T13" fmla="*/ 0 h 247"/>
                      <a:gd name="T14" fmla="*/ 0 w 356"/>
                      <a:gd name="T15" fmla="*/ 0 h 247"/>
                      <a:gd name="T16" fmla="*/ 0 w 356"/>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47"/>
                      <a:gd name="T29" fmla="*/ 356 w 35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47">
                        <a:moveTo>
                          <a:pt x="322" y="90"/>
                        </a:moveTo>
                        <a:lnTo>
                          <a:pt x="287" y="196"/>
                        </a:lnTo>
                        <a:lnTo>
                          <a:pt x="46" y="101"/>
                        </a:lnTo>
                        <a:lnTo>
                          <a:pt x="74" y="13"/>
                        </a:lnTo>
                        <a:lnTo>
                          <a:pt x="39" y="0"/>
                        </a:lnTo>
                        <a:lnTo>
                          <a:pt x="0" y="125"/>
                        </a:lnTo>
                        <a:lnTo>
                          <a:pt x="309" y="247"/>
                        </a:lnTo>
                        <a:lnTo>
                          <a:pt x="356" y="103"/>
                        </a:lnTo>
                        <a:lnTo>
                          <a:pt x="322" y="90"/>
                        </a:lnTo>
                        <a:close/>
                      </a:path>
                    </a:pathLst>
                  </a:custGeom>
                  <a:solidFill>
                    <a:srgbClr val="000000"/>
                  </a:solidFill>
                  <a:ln w="9525">
                    <a:noFill/>
                    <a:round/>
                    <a:headEnd/>
                    <a:tailEnd/>
                  </a:ln>
                </p:spPr>
                <p:txBody>
                  <a:bodyPr/>
                  <a:lstStyle/>
                  <a:p>
                    <a:endParaRPr lang="zh-CN" altLang="en-US"/>
                  </a:p>
                </p:txBody>
              </p:sp>
              <p:sp>
                <p:nvSpPr>
                  <p:cNvPr id="57421" name="Freeform 445"/>
                  <p:cNvSpPr>
                    <a:spLocks/>
                  </p:cNvSpPr>
                  <p:nvPr/>
                </p:nvSpPr>
                <p:spPr bwMode="auto">
                  <a:xfrm>
                    <a:off x="5254" y="1653"/>
                    <a:ext cx="48" cy="54"/>
                  </a:xfrm>
                  <a:custGeom>
                    <a:avLst/>
                    <a:gdLst>
                      <a:gd name="T0" fmla="*/ 0 w 244"/>
                      <a:gd name="T1" fmla="*/ 0 h 269"/>
                      <a:gd name="T2" fmla="*/ 0 w 244"/>
                      <a:gd name="T3" fmla="*/ 0 h 269"/>
                      <a:gd name="T4" fmla="*/ 0 w 244"/>
                      <a:gd name="T5" fmla="*/ 0 h 269"/>
                      <a:gd name="T6" fmla="*/ 0 w 244"/>
                      <a:gd name="T7" fmla="*/ 0 h 269"/>
                      <a:gd name="T8" fmla="*/ 0 w 244"/>
                      <a:gd name="T9" fmla="*/ 0 h 269"/>
                      <a:gd name="T10" fmla="*/ 0 w 244"/>
                      <a:gd name="T11" fmla="*/ 0 h 269"/>
                      <a:gd name="T12" fmla="*/ 0 w 244"/>
                      <a:gd name="T13" fmla="*/ 0 h 269"/>
                      <a:gd name="T14" fmla="*/ 0 w 244"/>
                      <a:gd name="T15" fmla="*/ 0 h 269"/>
                      <a:gd name="T16" fmla="*/ 0 w 244"/>
                      <a:gd name="T17" fmla="*/ 0 h 269"/>
                      <a:gd name="T18" fmla="*/ 0 w 244"/>
                      <a:gd name="T19" fmla="*/ 0 h 269"/>
                      <a:gd name="T20" fmla="*/ 0 w 244"/>
                      <a:gd name="T21" fmla="*/ 0 h 269"/>
                      <a:gd name="T22" fmla="*/ 0 w 244"/>
                      <a:gd name="T23" fmla="*/ 0 h 269"/>
                      <a:gd name="T24" fmla="*/ 0 w 244"/>
                      <a:gd name="T25" fmla="*/ 0 h 269"/>
                      <a:gd name="T26" fmla="*/ 0 w 244"/>
                      <a:gd name="T27" fmla="*/ 0 h 269"/>
                      <a:gd name="T28" fmla="*/ 0 w 244"/>
                      <a:gd name="T29" fmla="*/ 0 h 269"/>
                      <a:gd name="T30" fmla="*/ 0 w 244"/>
                      <a:gd name="T31" fmla="*/ 0 h 269"/>
                      <a:gd name="T32" fmla="*/ 0 w 244"/>
                      <a:gd name="T33" fmla="*/ 0 h 269"/>
                      <a:gd name="T34" fmla="*/ 0 w 244"/>
                      <a:gd name="T35" fmla="*/ 0 h 269"/>
                      <a:gd name="T36" fmla="*/ 0 w 244"/>
                      <a:gd name="T37" fmla="*/ 0 h 269"/>
                      <a:gd name="T38" fmla="*/ 0 w 244"/>
                      <a:gd name="T39" fmla="*/ 0 h 269"/>
                      <a:gd name="T40" fmla="*/ 0 w 244"/>
                      <a:gd name="T41" fmla="*/ 0 h 269"/>
                      <a:gd name="T42" fmla="*/ 0 w 244"/>
                      <a:gd name="T43" fmla="*/ 0 h 269"/>
                      <a:gd name="T44" fmla="*/ 0 w 244"/>
                      <a:gd name="T45" fmla="*/ 0 h 269"/>
                      <a:gd name="T46" fmla="*/ 0 w 244"/>
                      <a:gd name="T47" fmla="*/ 0 h 269"/>
                      <a:gd name="T48" fmla="*/ 0 w 244"/>
                      <a:gd name="T49" fmla="*/ 0 h 269"/>
                      <a:gd name="T50" fmla="*/ 0 w 244"/>
                      <a:gd name="T51" fmla="*/ 0 h 269"/>
                      <a:gd name="T52" fmla="*/ 0 w 244"/>
                      <a:gd name="T53" fmla="*/ 0 h 269"/>
                      <a:gd name="T54" fmla="*/ 0 w 244"/>
                      <a:gd name="T55" fmla="*/ 0 h 269"/>
                      <a:gd name="T56" fmla="*/ 0 w 244"/>
                      <a:gd name="T57" fmla="*/ 0 h 269"/>
                      <a:gd name="T58" fmla="*/ 0 w 244"/>
                      <a:gd name="T59" fmla="*/ 0 h 269"/>
                      <a:gd name="T60" fmla="*/ 0 w 244"/>
                      <a:gd name="T61" fmla="*/ 0 h 269"/>
                      <a:gd name="T62" fmla="*/ 0 w 244"/>
                      <a:gd name="T63" fmla="*/ 0 h 269"/>
                      <a:gd name="T64" fmla="*/ 0 w 244"/>
                      <a:gd name="T65" fmla="*/ 0 h 269"/>
                      <a:gd name="T66" fmla="*/ 0 w 244"/>
                      <a:gd name="T67" fmla="*/ 0 h 269"/>
                      <a:gd name="T68" fmla="*/ 0 w 244"/>
                      <a:gd name="T69" fmla="*/ 0 h 269"/>
                      <a:gd name="T70" fmla="*/ 0 w 244"/>
                      <a:gd name="T71" fmla="*/ 0 h 269"/>
                      <a:gd name="T72" fmla="*/ 0 w 244"/>
                      <a:gd name="T73" fmla="*/ 0 h 269"/>
                      <a:gd name="T74" fmla="*/ 0 w 244"/>
                      <a:gd name="T75" fmla="*/ 0 h 269"/>
                      <a:gd name="T76" fmla="*/ 0 w 244"/>
                      <a:gd name="T77" fmla="*/ 0 h 269"/>
                      <a:gd name="T78" fmla="*/ 0 w 244"/>
                      <a:gd name="T79" fmla="*/ 0 h 269"/>
                      <a:gd name="T80" fmla="*/ 0 w 244"/>
                      <a:gd name="T81" fmla="*/ 0 h 269"/>
                      <a:gd name="T82" fmla="*/ 0 w 244"/>
                      <a:gd name="T83" fmla="*/ 0 h 269"/>
                      <a:gd name="T84" fmla="*/ 0 w 244"/>
                      <a:gd name="T85" fmla="*/ 0 h 269"/>
                      <a:gd name="T86" fmla="*/ 0 w 244"/>
                      <a:gd name="T87" fmla="*/ 0 h 269"/>
                      <a:gd name="T88" fmla="*/ 0 w 244"/>
                      <a:gd name="T89" fmla="*/ 0 h 269"/>
                      <a:gd name="T90" fmla="*/ 0 w 244"/>
                      <a:gd name="T91" fmla="*/ 0 h 269"/>
                      <a:gd name="T92" fmla="*/ 0 w 244"/>
                      <a:gd name="T93" fmla="*/ 0 h 269"/>
                      <a:gd name="T94" fmla="*/ 0 w 244"/>
                      <a:gd name="T95" fmla="*/ 0 h 269"/>
                      <a:gd name="T96" fmla="*/ 0 w 244"/>
                      <a:gd name="T97" fmla="*/ 0 h 269"/>
                      <a:gd name="T98" fmla="*/ 0 w 244"/>
                      <a:gd name="T99" fmla="*/ 0 h 269"/>
                      <a:gd name="T100" fmla="*/ 0 w 244"/>
                      <a:gd name="T101" fmla="*/ 0 h 269"/>
                      <a:gd name="T102" fmla="*/ 0 w 244"/>
                      <a:gd name="T103" fmla="*/ 0 h 269"/>
                      <a:gd name="T104" fmla="*/ 0 w 244"/>
                      <a:gd name="T105" fmla="*/ 0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4"/>
                      <a:gd name="T160" fmla="*/ 0 h 269"/>
                      <a:gd name="T161" fmla="*/ 244 w 244"/>
                      <a:gd name="T162" fmla="*/ 269 h 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4" h="269">
                        <a:moveTo>
                          <a:pt x="97" y="267"/>
                        </a:moveTo>
                        <a:lnTo>
                          <a:pt x="108" y="269"/>
                        </a:lnTo>
                        <a:lnTo>
                          <a:pt x="121" y="269"/>
                        </a:lnTo>
                        <a:lnTo>
                          <a:pt x="132" y="269"/>
                        </a:lnTo>
                        <a:lnTo>
                          <a:pt x="144" y="268"/>
                        </a:lnTo>
                        <a:lnTo>
                          <a:pt x="155" y="264"/>
                        </a:lnTo>
                        <a:lnTo>
                          <a:pt x="167" y="261"/>
                        </a:lnTo>
                        <a:lnTo>
                          <a:pt x="178" y="255"/>
                        </a:lnTo>
                        <a:lnTo>
                          <a:pt x="188" y="248"/>
                        </a:lnTo>
                        <a:lnTo>
                          <a:pt x="197" y="240"/>
                        </a:lnTo>
                        <a:lnTo>
                          <a:pt x="207" y="232"/>
                        </a:lnTo>
                        <a:lnTo>
                          <a:pt x="215" y="222"/>
                        </a:lnTo>
                        <a:lnTo>
                          <a:pt x="223" y="211"/>
                        </a:lnTo>
                        <a:lnTo>
                          <a:pt x="229" y="201"/>
                        </a:lnTo>
                        <a:lnTo>
                          <a:pt x="234" y="189"/>
                        </a:lnTo>
                        <a:lnTo>
                          <a:pt x="238" y="176"/>
                        </a:lnTo>
                        <a:lnTo>
                          <a:pt x="242" y="164"/>
                        </a:lnTo>
                        <a:lnTo>
                          <a:pt x="244" y="137"/>
                        </a:lnTo>
                        <a:lnTo>
                          <a:pt x="243" y="110"/>
                        </a:lnTo>
                        <a:lnTo>
                          <a:pt x="236" y="85"/>
                        </a:lnTo>
                        <a:lnTo>
                          <a:pt x="225" y="62"/>
                        </a:lnTo>
                        <a:lnTo>
                          <a:pt x="217" y="51"/>
                        </a:lnTo>
                        <a:lnTo>
                          <a:pt x="210" y="41"/>
                        </a:lnTo>
                        <a:lnTo>
                          <a:pt x="201" y="32"/>
                        </a:lnTo>
                        <a:lnTo>
                          <a:pt x="191" y="24"/>
                        </a:lnTo>
                        <a:lnTo>
                          <a:pt x="182" y="17"/>
                        </a:lnTo>
                        <a:lnTo>
                          <a:pt x="171" y="11"/>
                        </a:lnTo>
                        <a:lnTo>
                          <a:pt x="160" y="6"/>
                        </a:lnTo>
                        <a:lnTo>
                          <a:pt x="148" y="3"/>
                        </a:lnTo>
                        <a:lnTo>
                          <a:pt x="137" y="0"/>
                        </a:lnTo>
                        <a:lnTo>
                          <a:pt x="124" y="0"/>
                        </a:lnTo>
                        <a:lnTo>
                          <a:pt x="112" y="0"/>
                        </a:lnTo>
                        <a:lnTo>
                          <a:pt x="101" y="2"/>
                        </a:lnTo>
                        <a:lnTo>
                          <a:pt x="89" y="5"/>
                        </a:lnTo>
                        <a:lnTo>
                          <a:pt x="78" y="9"/>
                        </a:lnTo>
                        <a:lnTo>
                          <a:pt x="66" y="14"/>
                        </a:lnTo>
                        <a:lnTo>
                          <a:pt x="56" y="21"/>
                        </a:lnTo>
                        <a:lnTo>
                          <a:pt x="46" y="29"/>
                        </a:lnTo>
                        <a:lnTo>
                          <a:pt x="37" y="37"/>
                        </a:lnTo>
                        <a:lnTo>
                          <a:pt x="28" y="48"/>
                        </a:lnTo>
                        <a:lnTo>
                          <a:pt x="22" y="58"/>
                        </a:lnTo>
                        <a:lnTo>
                          <a:pt x="16" y="69"/>
                        </a:lnTo>
                        <a:lnTo>
                          <a:pt x="10" y="80"/>
                        </a:lnTo>
                        <a:lnTo>
                          <a:pt x="6" y="93"/>
                        </a:lnTo>
                        <a:lnTo>
                          <a:pt x="3" y="106"/>
                        </a:lnTo>
                        <a:lnTo>
                          <a:pt x="0" y="132"/>
                        </a:lnTo>
                        <a:lnTo>
                          <a:pt x="2" y="159"/>
                        </a:lnTo>
                        <a:lnTo>
                          <a:pt x="8" y="184"/>
                        </a:lnTo>
                        <a:lnTo>
                          <a:pt x="20" y="208"/>
                        </a:lnTo>
                        <a:lnTo>
                          <a:pt x="34" y="227"/>
                        </a:lnTo>
                        <a:lnTo>
                          <a:pt x="53" y="245"/>
                        </a:lnTo>
                        <a:lnTo>
                          <a:pt x="74" y="259"/>
                        </a:lnTo>
                        <a:lnTo>
                          <a:pt x="97" y="267"/>
                        </a:lnTo>
                        <a:close/>
                      </a:path>
                    </a:pathLst>
                  </a:custGeom>
                  <a:solidFill>
                    <a:srgbClr val="000000"/>
                  </a:solidFill>
                  <a:ln w="9525">
                    <a:noFill/>
                    <a:round/>
                    <a:headEnd/>
                    <a:tailEnd/>
                  </a:ln>
                </p:spPr>
                <p:txBody>
                  <a:bodyPr/>
                  <a:lstStyle/>
                  <a:p>
                    <a:endParaRPr lang="zh-CN" altLang="en-US"/>
                  </a:p>
                </p:txBody>
              </p:sp>
              <p:sp>
                <p:nvSpPr>
                  <p:cNvPr id="57422" name="Freeform 446"/>
                  <p:cNvSpPr>
                    <a:spLocks/>
                  </p:cNvSpPr>
                  <p:nvPr/>
                </p:nvSpPr>
                <p:spPr bwMode="auto">
                  <a:xfrm>
                    <a:off x="5261" y="1661"/>
                    <a:ext cx="34" cy="38"/>
                  </a:xfrm>
                  <a:custGeom>
                    <a:avLst/>
                    <a:gdLst>
                      <a:gd name="T0" fmla="*/ 0 w 172"/>
                      <a:gd name="T1" fmla="*/ 0 h 190"/>
                      <a:gd name="T2" fmla="*/ 0 w 172"/>
                      <a:gd name="T3" fmla="*/ 0 h 190"/>
                      <a:gd name="T4" fmla="*/ 0 w 172"/>
                      <a:gd name="T5" fmla="*/ 0 h 190"/>
                      <a:gd name="T6" fmla="*/ 0 w 172"/>
                      <a:gd name="T7" fmla="*/ 0 h 190"/>
                      <a:gd name="T8" fmla="*/ 0 w 172"/>
                      <a:gd name="T9" fmla="*/ 0 h 190"/>
                      <a:gd name="T10" fmla="*/ 0 w 172"/>
                      <a:gd name="T11" fmla="*/ 0 h 190"/>
                      <a:gd name="T12" fmla="*/ 0 w 172"/>
                      <a:gd name="T13" fmla="*/ 0 h 190"/>
                      <a:gd name="T14" fmla="*/ 0 w 172"/>
                      <a:gd name="T15" fmla="*/ 0 h 190"/>
                      <a:gd name="T16" fmla="*/ 0 w 172"/>
                      <a:gd name="T17" fmla="*/ 0 h 190"/>
                      <a:gd name="T18" fmla="*/ 0 w 172"/>
                      <a:gd name="T19" fmla="*/ 0 h 190"/>
                      <a:gd name="T20" fmla="*/ 0 w 172"/>
                      <a:gd name="T21" fmla="*/ 0 h 190"/>
                      <a:gd name="T22" fmla="*/ 0 w 172"/>
                      <a:gd name="T23" fmla="*/ 0 h 190"/>
                      <a:gd name="T24" fmla="*/ 0 w 172"/>
                      <a:gd name="T25" fmla="*/ 0 h 190"/>
                      <a:gd name="T26" fmla="*/ 0 w 172"/>
                      <a:gd name="T27" fmla="*/ 0 h 190"/>
                      <a:gd name="T28" fmla="*/ 0 w 172"/>
                      <a:gd name="T29" fmla="*/ 0 h 190"/>
                      <a:gd name="T30" fmla="*/ 0 w 172"/>
                      <a:gd name="T31" fmla="*/ 0 h 190"/>
                      <a:gd name="T32" fmla="*/ 0 w 172"/>
                      <a:gd name="T33" fmla="*/ 0 h 190"/>
                      <a:gd name="T34" fmla="*/ 0 w 172"/>
                      <a:gd name="T35" fmla="*/ 0 h 190"/>
                      <a:gd name="T36" fmla="*/ 0 w 172"/>
                      <a:gd name="T37" fmla="*/ 0 h 190"/>
                      <a:gd name="T38" fmla="*/ 0 w 172"/>
                      <a:gd name="T39" fmla="*/ 0 h 190"/>
                      <a:gd name="T40" fmla="*/ 0 w 172"/>
                      <a:gd name="T41" fmla="*/ 0 h 190"/>
                      <a:gd name="T42" fmla="*/ 0 w 172"/>
                      <a:gd name="T43" fmla="*/ 0 h 190"/>
                      <a:gd name="T44" fmla="*/ 0 w 172"/>
                      <a:gd name="T45" fmla="*/ 0 h 190"/>
                      <a:gd name="T46" fmla="*/ 0 w 172"/>
                      <a:gd name="T47" fmla="*/ 0 h 190"/>
                      <a:gd name="T48" fmla="*/ 0 w 172"/>
                      <a:gd name="T49" fmla="*/ 0 h 190"/>
                      <a:gd name="T50" fmla="*/ 0 w 172"/>
                      <a:gd name="T51" fmla="*/ 0 h 190"/>
                      <a:gd name="T52" fmla="*/ 0 w 172"/>
                      <a:gd name="T53" fmla="*/ 0 h 190"/>
                      <a:gd name="T54" fmla="*/ 0 w 172"/>
                      <a:gd name="T55" fmla="*/ 0 h 190"/>
                      <a:gd name="T56" fmla="*/ 0 w 172"/>
                      <a:gd name="T57" fmla="*/ 0 h 190"/>
                      <a:gd name="T58" fmla="*/ 0 w 172"/>
                      <a:gd name="T59" fmla="*/ 0 h 190"/>
                      <a:gd name="T60" fmla="*/ 0 w 172"/>
                      <a:gd name="T61" fmla="*/ 0 h 190"/>
                      <a:gd name="T62" fmla="*/ 0 w 172"/>
                      <a:gd name="T63" fmla="*/ 0 h 190"/>
                      <a:gd name="T64" fmla="*/ 0 w 172"/>
                      <a:gd name="T65" fmla="*/ 0 h 190"/>
                      <a:gd name="T66" fmla="*/ 0 w 172"/>
                      <a:gd name="T67" fmla="*/ 0 h 190"/>
                      <a:gd name="T68" fmla="*/ 0 w 172"/>
                      <a:gd name="T69" fmla="*/ 0 h 190"/>
                      <a:gd name="T70" fmla="*/ 0 w 172"/>
                      <a:gd name="T71" fmla="*/ 0 h 190"/>
                      <a:gd name="T72" fmla="*/ 0 w 172"/>
                      <a:gd name="T73" fmla="*/ 0 h 190"/>
                      <a:gd name="T74" fmla="*/ 0 w 172"/>
                      <a:gd name="T75" fmla="*/ 0 h 190"/>
                      <a:gd name="T76" fmla="*/ 0 w 172"/>
                      <a:gd name="T77" fmla="*/ 0 h 190"/>
                      <a:gd name="T78" fmla="*/ 0 w 172"/>
                      <a:gd name="T79" fmla="*/ 0 h 190"/>
                      <a:gd name="T80" fmla="*/ 0 w 172"/>
                      <a:gd name="T81" fmla="*/ 0 h 190"/>
                      <a:gd name="T82" fmla="*/ 0 w 172"/>
                      <a:gd name="T83" fmla="*/ 0 h 190"/>
                      <a:gd name="T84" fmla="*/ 0 w 172"/>
                      <a:gd name="T85" fmla="*/ 0 h 190"/>
                      <a:gd name="T86" fmla="*/ 0 w 172"/>
                      <a:gd name="T87" fmla="*/ 0 h 190"/>
                      <a:gd name="T88" fmla="*/ 0 w 172"/>
                      <a:gd name="T89" fmla="*/ 0 h 190"/>
                      <a:gd name="T90" fmla="*/ 0 w 172"/>
                      <a:gd name="T91" fmla="*/ 0 h 190"/>
                      <a:gd name="T92" fmla="*/ 0 w 172"/>
                      <a:gd name="T93" fmla="*/ 0 h 190"/>
                      <a:gd name="T94" fmla="*/ 0 w 172"/>
                      <a:gd name="T95" fmla="*/ 0 h 190"/>
                      <a:gd name="T96" fmla="*/ 0 w 172"/>
                      <a:gd name="T97" fmla="*/ 0 h 190"/>
                      <a:gd name="T98" fmla="*/ 0 w 172"/>
                      <a:gd name="T99" fmla="*/ 0 h 190"/>
                      <a:gd name="T100" fmla="*/ 0 w 172"/>
                      <a:gd name="T101" fmla="*/ 0 h 190"/>
                      <a:gd name="T102" fmla="*/ 0 w 172"/>
                      <a:gd name="T103" fmla="*/ 0 h 190"/>
                      <a:gd name="T104" fmla="*/ 0 w 172"/>
                      <a:gd name="T105" fmla="*/ 0 h 1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
                      <a:gd name="T160" fmla="*/ 0 h 190"/>
                      <a:gd name="T161" fmla="*/ 172 w 172"/>
                      <a:gd name="T162" fmla="*/ 190 h 19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 h="190">
                        <a:moveTo>
                          <a:pt x="2" y="75"/>
                        </a:moveTo>
                        <a:lnTo>
                          <a:pt x="4" y="66"/>
                        </a:lnTo>
                        <a:lnTo>
                          <a:pt x="7" y="57"/>
                        </a:lnTo>
                        <a:lnTo>
                          <a:pt x="11" y="48"/>
                        </a:lnTo>
                        <a:lnTo>
                          <a:pt x="15" y="40"/>
                        </a:lnTo>
                        <a:lnTo>
                          <a:pt x="21" y="33"/>
                        </a:lnTo>
                        <a:lnTo>
                          <a:pt x="26" y="26"/>
                        </a:lnTo>
                        <a:lnTo>
                          <a:pt x="32" y="21"/>
                        </a:lnTo>
                        <a:lnTo>
                          <a:pt x="40" y="15"/>
                        </a:lnTo>
                        <a:lnTo>
                          <a:pt x="47" y="10"/>
                        </a:lnTo>
                        <a:lnTo>
                          <a:pt x="54" y="7"/>
                        </a:lnTo>
                        <a:lnTo>
                          <a:pt x="63" y="3"/>
                        </a:lnTo>
                        <a:lnTo>
                          <a:pt x="71" y="1"/>
                        </a:lnTo>
                        <a:lnTo>
                          <a:pt x="78" y="0"/>
                        </a:lnTo>
                        <a:lnTo>
                          <a:pt x="88" y="0"/>
                        </a:lnTo>
                        <a:lnTo>
                          <a:pt x="96" y="1"/>
                        </a:lnTo>
                        <a:lnTo>
                          <a:pt x="105" y="2"/>
                        </a:lnTo>
                        <a:lnTo>
                          <a:pt x="113" y="4"/>
                        </a:lnTo>
                        <a:lnTo>
                          <a:pt x="121" y="8"/>
                        </a:lnTo>
                        <a:lnTo>
                          <a:pt x="128" y="13"/>
                        </a:lnTo>
                        <a:lnTo>
                          <a:pt x="135" y="17"/>
                        </a:lnTo>
                        <a:lnTo>
                          <a:pt x="142" y="23"/>
                        </a:lnTo>
                        <a:lnTo>
                          <a:pt x="148" y="29"/>
                        </a:lnTo>
                        <a:lnTo>
                          <a:pt x="153" y="36"/>
                        </a:lnTo>
                        <a:lnTo>
                          <a:pt x="158" y="44"/>
                        </a:lnTo>
                        <a:lnTo>
                          <a:pt x="166" y="60"/>
                        </a:lnTo>
                        <a:lnTo>
                          <a:pt x="171" y="77"/>
                        </a:lnTo>
                        <a:lnTo>
                          <a:pt x="172" y="96"/>
                        </a:lnTo>
                        <a:lnTo>
                          <a:pt x="170" y="114"/>
                        </a:lnTo>
                        <a:lnTo>
                          <a:pt x="168" y="124"/>
                        </a:lnTo>
                        <a:lnTo>
                          <a:pt x="165" y="133"/>
                        </a:lnTo>
                        <a:lnTo>
                          <a:pt x="161" y="141"/>
                        </a:lnTo>
                        <a:lnTo>
                          <a:pt x="157" y="149"/>
                        </a:lnTo>
                        <a:lnTo>
                          <a:pt x="152" y="156"/>
                        </a:lnTo>
                        <a:lnTo>
                          <a:pt x="146" y="163"/>
                        </a:lnTo>
                        <a:lnTo>
                          <a:pt x="139" y="169"/>
                        </a:lnTo>
                        <a:lnTo>
                          <a:pt x="132" y="175"/>
                        </a:lnTo>
                        <a:lnTo>
                          <a:pt x="125" y="179"/>
                        </a:lnTo>
                        <a:lnTo>
                          <a:pt x="117" y="183"/>
                        </a:lnTo>
                        <a:lnTo>
                          <a:pt x="109" y="186"/>
                        </a:lnTo>
                        <a:lnTo>
                          <a:pt x="102" y="188"/>
                        </a:lnTo>
                        <a:lnTo>
                          <a:pt x="93" y="190"/>
                        </a:lnTo>
                        <a:lnTo>
                          <a:pt x="85" y="190"/>
                        </a:lnTo>
                        <a:lnTo>
                          <a:pt x="76" y="188"/>
                        </a:lnTo>
                        <a:lnTo>
                          <a:pt x="68" y="187"/>
                        </a:lnTo>
                        <a:lnTo>
                          <a:pt x="51" y="182"/>
                        </a:lnTo>
                        <a:lnTo>
                          <a:pt x="36" y="172"/>
                        </a:lnTo>
                        <a:lnTo>
                          <a:pt x="24" y="161"/>
                        </a:lnTo>
                        <a:lnTo>
                          <a:pt x="14" y="146"/>
                        </a:lnTo>
                        <a:lnTo>
                          <a:pt x="6" y="129"/>
                        </a:lnTo>
                        <a:lnTo>
                          <a:pt x="2" y="112"/>
                        </a:lnTo>
                        <a:lnTo>
                          <a:pt x="0" y="94"/>
                        </a:lnTo>
                        <a:lnTo>
                          <a:pt x="2" y="75"/>
                        </a:lnTo>
                        <a:close/>
                      </a:path>
                    </a:pathLst>
                  </a:custGeom>
                  <a:solidFill>
                    <a:srgbClr val="FFFFFF"/>
                  </a:solidFill>
                  <a:ln w="9525">
                    <a:noFill/>
                    <a:round/>
                    <a:headEnd/>
                    <a:tailEnd/>
                  </a:ln>
                </p:spPr>
                <p:txBody>
                  <a:bodyPr/>
                  <a:lstStyle/>
                  <a:p>
                    <a:endParaRPr lang="zh-CN" altLang="en-US"/>
                  </a:p>
                </p:txBody>
              </p:sp>
              <p:sp>
                <p:nvSpPr>
                  <p:cNvPr id="57423" name="Freeform 447"/>
                  <p:cNvSpPr>
                    <a:spLocks/>
                  </p:cNvSpPr>
                  <p:nvPr/>
                </p:nvSpPr>
                <p:spPr bwMode="auto">
                  <a:xfrm>
                    <a:off x="5083" y="1508"/>
                    <a:ext cx="78" cy="16"/>
                  </a:xfrm>
                  <a:custGeom>
                    <a:avLst/>
                    <a:gdLst>
                      <a:gd name="T0" fmla="*/ 0 w 391"/>
                      <a:gd name="T1" fmla="*/ 0 h 81"/>
                      <a:gd name="T2" fmla="*/ 0 w 391"/>
                      <a:gd name="T3" fmla="*/ 0 h 81"/>
                      <a:gd name="T4" fmla="*/ 0 w 391"/>
                      <a:gd name="T5" fmla="*/ 0 h 81"/>
                      <a:gd name="T6" fmla="*/ 0 w 391"/>
                      <a:gd name="T7" fmla="*/ 0 h 81"/>
                      <a:gd name="T8" fmla="*/ 0 w 391"/>
                      <a:gd name="T9" fmla="*/ 0 h 81"/>
                      <a:gd name="T10" fmla="*/ 0 w 391"/>
                      <a:gd name="T11" fmla="*/ 0 h 81"/>
                      <a:gd name="T12" fmla="*/ 0 w 391"/>
                      <a:gd name="T13" fmla="*/ 0 h 81"/>
                      <a:gd name="T14" fmla="*/ 0 w 391"/>
                      <a:gd name="T15" fmla="*/ 0 h 81"/>
                      <a:gd name="T16" fmla="*/ 0 w 391"/>
                      <a:gd name="T17" fmla="*/ 0 h 81"/>
                      <a:gd name="T18" fmla="*/ 0 w 391"/>
                      <a:gd name="T19" fmla="*/ 0 h 81"/>
                      <a:gd name="T20" fmla="*/ 0 w 391"/>
                      <a:gd name="T21" fmla="*/ 0 h 81"/>
                      <a:gd name="T22" fmla="*/ 0 w 391"/>
                      <a:gd name="T23" fmla="*/ 0 h 81"/>
                      <a:gd name="T24" fmla="*/ 0 w 391"/>
                      <a:gd name="T25" fmla="*/ 0 h 81"/>
                      <a:gd name="T26" fmla="*/ 0 w 391"/>
                      <a:gd name="T27" fmla="*/ 0 h 81"/>
                      <a:gd name="T28" fmla="*/ 0 w 391"/>
                      <a:gd name="T29" fmla="*/ 0 h 81"/>
                      <a:gd name="T30" fmla="*/ 0 w 391"/>
                      <a:gd name="T31" fmla="*/ 0 h 81"/>
                      <a:gd name="T32" fmla="*/ 0 w 391"/>
                      <a:gd name="T33" fmla="*/ 0 h 81"/>
                      <a:gd name="T34" fmla="*/ 0 w 391"/>
                      <a:gd name="T35" fmla="*/ 0 h 81"/>
                      <a:gd name="T36" fmla="*/ 0 w 391"/>
                      <a:gd name="T37" fmla="*/ 0 h 81"/>
                      <a:gd name="T38" fmla="*/ 0 w 391"/>
                      <a:gd name="T39" fmla="*/ 0 h 81"/>
                      <a:gd name="T40" fmla="*/ 0 w 391"/>
                      <a:gd name="T41" fmla="*/ 0 h 81"/>
                      <a:gd name="T42" fmla="*/ 0 w 391"/>
                      <a:gd name="T43" fmla="*/ 0 h 81"/>
                      <a:gd name="T44" fmla="*/ 0 w 391"/>
                      <a:gd name="T45" fmla="*/ 0 h 81"/>
                      <a:gd name="T46" fmla="*/ 0 w 391"/>
                      <a:gd name="T47" fmla="*/ 0 h 81"/>
                      <a:gd name="T48" fmla="*/ 0 w 391"/>
                      <a:gd name="T49" fmla="*/ 0 h 81"/>
                      <a:gd name="T50" fmla="*/ 0 w 391"/>
                      <a:gd name="T51" fmla="*/ 0 h 81"/>
                      <a:gd name="T52" fmla="*/ 0 w 391"/>
                      <a:gd name="T53" fmla="*/ 0 h 81"/>
                      <a:gd name="T54" fmla="*/ 0 w 391"/>
                      <a:gd name="T55" fmla="*/ 0 h 81"/>
                      <a:gd name="T56" fmla="*/ 0 w 391"/>
                      <a:gd name="T57" fmla="*/ 0 h 81"/>
                      <a:gd name="T58" fmla="*/ 0 w 391"/>
                      <a:gd name="T59" fmla="*/ 0 h 81"/>
                      <a:gd name="T60" fmla="*/ 0 w 391"/>
                      <a:gd name="T61" fmla="*/ 0 h 81"/>
                      <a:gd name="T62" fmla="*/ 0 w 391"/>
                      <a:gd name="T63" fmla="*/ 0 h 81"/>
                      <a:gd name="T64" fmla="*/ 0 w 391"/>
                      <a:gd name="T65" fmla="*/ 0 h 81"/>
                      <a:gd name="T66" fmla="*/ 0 w 391"/>
                      <a:gd name="T67" fmla="*/ 0 h 81"/>
                      <a:gd name="T68" fmla="*/ 0 w 39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1"/>
                      <a:gd name="T106" fmla="*/ 0 h 81"/>
                      <a:gd name="T107" fmla="*/ 391 w 39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1" h="81">
                        <a:moveTo>
                          <a:pt x="382" y="48"/>
                        </a:moveTo>
                        <a:lnTo>
                          <a:pt x="391" y="8"/>
                        </a:lnTo>
                        <a:lnTo>
                          <a:pt x="369" y="4"/>
                        </a:lnTo>
                        <a:lnTo>
                          <a:pt x="343" y="1"/>
                        </a:lnTo>
                        <a:lnTo>
                          <a:pt x="315" y="0"/>
                        </a:lnTo>
                        <a:lnTo>
                          <a:pt x="286" y="0"/>
                        </a:lnTo>
                        <a:lnTo>
                          <a:pt x="254" y="2"/>
                        </a:lnTo>
                        <a:lnTo>
                          <a:pt x="223" y="5"/>
                        </a:lnTo>
                        <a:lnTo>
                          <a:pt x="190" y="8"/>
                        </a:lnTo>
                        <a:lnTo>
                          <a:pt x="159" y="13"/>
                        </a:lnTo>
                        <a:lnTo>
                          <a:pt x="129" y="17"/>
                        </a:lnTo>
                        <a:lnTo>
                          <a:pt x="100" y="22"/>
                        </a:lnTo>
                        <a:lnTo>
                          <a:pt x="73" y="27"/>
                        </a:lnTo>
                        <a:lnTo>
                          <a:pt x="50" y="31"/>
                        </a:lnTo>
                        <a:lnTo>
                          <a:pt x="31" y="35"/>
                        </a:lnTo>
                        <a:lnTo>
                          <a:pt x="16" y="38"/>
                        </a:lnTo>
                        <a:lnTo>
                          <a:pt x="5" y="41"/>
                        </a:lnTo>
                        <a:lnTo>
                          <a:pt x="0" y="42"/>
                        </a:lnTo>
                        <a:lnTo>
                          <a:pt x="7" y="81"/>
                        </a:lnTo>
                        <a:lnTo>
                          <a:pt x="10" y="80"/>
                        </a:lnTo>
                        <a:lnTo>
                          <a:pt x="20" y="78"/>
                        </a:lnTo>
                        <a:lnTo>
                          <a:pt x="34" y="75"/>
                        </a:lnTo>
                        <a:lnTo>
                          <a:pt x="53" y="72"/>
                        </a:lnTo>
                        <a:lnTo>
                          <a:pt x="75" y="67"/>
                        </a:lnTo>
                        <a:lnTo>
                          <a:pt x="101" y="63"/>
                        </a:lnTo>
                        <a:lnTo>
                          <a:pt x="128" y="58"/>
                        </a:lnTo>
                        <a:lnTo>
                          <a:pt x="158" y="53"/>
                        </a:lnTo>
                        <a:lnTo>
                          <a:pt x="189" y="49"/>
                        </a:lnTo>
                        <a:lnTo>
                          <a:pt x="220" y="45"/>
                        </a:lnTo>
                        <a:lnTo>
                          <a:pt x="251" y="42"/>
                        </a:lnTo>
                        <a:lnTo>
                          <a:pt x="281" y="41"/>
                        </a:lnTo>
                        <a:lnTo>
                          <a:pt x="311" y="39"/>
                        </a:lnTo>
                        <a:lnTo>
                          <a:pt x="337" y="41"/>
                        </a:lnTo>
                        <a:lnTo>
                          <a:pt x="361" y="43"/>
                        </a:lnTo>
                        <a:lnTo>
                          <a:pt x="382" y="48"/>
                        </a:lnTo>
                        <a:close/>
                      </a:path>
                    </a:pathLst>
                  </a:custGeom>
                  <a:solidFill>
                    <a:srgbClr val="000000"/>
                  </a:solidFill>
                  <a:ln w="9525">
                    <a:noFill/>
                    <a:round/>
                    <a:headEnd/>
                    <a:tailEnd/>
                  </a:ln>
                </p:spPr>
                <p:txBody>
                  <a:bodyPr/>
                  <a:lstStyle/>
                  <a:p>
                    <a:endParaRPr lang="zh-CN" altLang="en-US"/>
                  </a:p>
                </p:txBody>
              </p:sp>
              <p:sp>
                <p:nvSpPr>
                  <p:cNvPr id="57424" name="Freeform 448"/>
                  <p:cNvSpPr>
                    <a:spLocks/>
                  </p:cNvSpPr>
                  <p:nvPr/>
                </p:nvSpPr>
                <p:spPr bwMode="auto">
                  <a:xfrm>
                    <a:off x="5043" y="1525"/>
                    <a:ext cx="154" cy="40"/>
                  </a:xfrm>
                  <a:custGeom>
                    <a:avLst/>
                    <a:gdLst>
                      <a:gd name="T0" fmla="*/ 0 w 772"/>
                      <a:gd name="T1" fmla="*/ 0 h 200"/>
                      <a:gd name="T2" fmla="*/ 0 w 772"/>
                      <a:gd name="T3" fmla="*/ 0 h 200"/>
                      <a:gd name="T4" fmla="*/ 0 w 772"/>
                      <a:gd name="T5" fmla="*/ 0 h 200"/>
                      <a:gd name="T6" fmla="*/ 0 w 772"/>
                      <a:gd name="T7" fmla="*/ 0 h 200"/>
                      <a:gd name="T8" fmla="*/ 0 w 772"/>
                      <a:gd name="T9" fmla="*/ 0 h 200"/>
                      <a:gd name="T10" fmla="*/ 0 w 772"/>
                      <a:gd name="T11" fmla="*/ 0 h 200"/>
                      <a:gd name="T12" fmla="*/ 0 w 772"/>
                      <a:gd name="T13" fmla="*/ 0 h 200"/>
                      <a:gd name="T14" fmla="*/ 0 w 772"/>
                      <a:gd name="T15" fmla="*/ 0 h 200"/>
                      <a:gd name="T16" fmla="*/ 0 w 772"/>
                      <a:gd name="T17" fmla="*/ 0 h 200"/>
                      <a:gd name="T18" fmla="*/ 0 w 772"/>
                      <a:gd name="T19" fmla="*/ 0 h 200"/>
                      <a:gd name="T20" fmla="*/ 0 w 772"/>
                      <a:gd name="T21" fmla="*/ 0 h 200"/>
                      <a:gd name="T22" fmla="*/ 0 w 772"/>
                      <a:gd name="T23" fmla="*/ 0 h 200"/>
                      <a:gd name="T24" fmla="*/ 0 w 772"/>
                      <a:gd name="T25" fmla="*/ 0 h 200"/>
                      <a:gd name="T26" fmla="*/ 0 w 772"/>
                      <a:gd name="T27" fmla="*/ 0 h 200"/>
                      <a:gd name="T28" fmla="*/ 0 w 772"/>
                      <a:gd name="T29" fmla="*/ 0 h 200"/>
                      <a:gd name="T30" fmla="*/ 0 w 772"/>
                      <a:gd name="T31" fmla="*/ 0 h 200"/>
                      <a:gd name="T32" fmla="*/ 0 w 772"/>
                      <a:gd name="T33" fmla="*/ 0 h 200"/>
                      <a:gd name="T34" fmla="*/ 0 w 772"/>
                      <a:gd name="T35" fmla="*/ 0 h 200"/>
                      <a:gd name="T36" fmla="*/ 0 w 772"/>
                      <a:gd name="T37" fmla="*/ 0 h 200"/>
                      <a:gd name="T38" fmla="*/ 0 w 772"/>
                      <a:gd name="T39" fmla="*/ 0 h 200"/>
                      <a:gd name="T40" fmla="*/ 0 w 772"/>
                      <a:gd name="T41" fmla="*/ 0 h 200"/>
                      <a:gd name="T42" fmla="*/ 0 w 772"/>
                      <a:gd name="T43" fmla="*/ 0 h 200"/>
                      <a:gd name="T44" fmla="*/ 0 w 772"/>
                      <a:gd name="T45" fmla="*/ 0 h 200"/>
                      <a:gd name="T46" fmla="*/ 0 w 772"/>
                      <a:gd name="T47" fmla="*/ 0 h 200"/>
                      <a:gd name="T48" fmla="*/ 0 w 772"/>
                      <a:gd name="T49" fmla="*/ 0 h 200"/>
                      <a:gd name="T50" fmla="*/ 0 w 772"/>
                      <a:gd name="T51" fmla="*/ 0 h 200"/>
                      <a:gd name="T52" fmla="*/ 0 w 772"/>
                      <a:gd name="T53" fmla="*/ 0 h 200"/>
                      <a:gd name="T54" fmla="*/ 0 w 772"/>
                      <a:gd name="T55" fmla="*/ 0 h 200"/>
                      <a:gd name="T56" fmla="*/ 0 w 772"/>
                      <a:gd name="T57" fmla="*/ 0 h 200"/>
                      <a:gd name="T58" fmla="*/ 0 w 772"/>
                      <a:gd name="T59" fmla="*/ 0 h 200"/>
                      <a:gd name="T60" fmla="*/ 0 w 772"/>
                      <a:gd name="T61" fmla="*/ 0 h 200"/>
                      <a:gd name="T62" fmla="*/ 0 w 772"/>
                      <a:gd name="T63" fmla="*/ 0 h 200"/>
                      <a:gd name="T64" fmla="*/ 0 w 772"/>
                      <a:gd name="T65" fmla="*/ 0 h 200"/>
                      <a:gd name="T66" fmla="*/ 0 w 772"/>
                      <a:gd name="T67" fmla="*/ 0 h 200"/>
                      <a:gd name="T68" fmla="*/ 0 w 772"/>
                      <a:gd name="T69" fmla="*/ 0 h 200"/>
                      <a:gd name="T70" fmla="*/ 0 w 772"/>
                      <a:gd name="T71" fmla="*/ 0 h 200"/>
                      <a:gd name="T72" fmla="*/ 0 w 772"/>
                      <a:gd name="T73" fmla="*/ 0 h 200"/>
                      <a:gd name="T74" fmla="*/ 0 w 772"/>
                      <a:gd name="T75" fmla="*/ 0 h 200"/>
                      <a:gd name="T76" fmla="*/ 0 w 772"/>
                      <a:gd name="T77" fmla="*/ 0 h 200"/>
                      <a:gd name="T78" fmla="*/ 0 w 772"/>
                      <a:gd name="T79" fmla="*/ 0 h 200"/>
                      <a:gd name="T80" fmla="*/ 0 w 772"/>
                      <a:gd name="T81" fmla="*/ 0 h 200"/>
                      <a:gd name="T82" fmla="*/ 0 w 772"/>
                      <a:gd name="T83" fmla="*/ 0 h 200"/>
                      <a:gd name="T84" fmla="*/ 0 w 772"/>
                      <a:gd name="T85" fmla="*/ 0 h 200"/>
                      <a:gd name="T86" fmla="*/ 0 w 772"/>
                      <a:gd name="T87" fmla="*/ 0 h 200"/>
                      <a:gd name="T88" fmla="*/ 0 w 772"/>
                      <a:gd name="T89" fmla="*/ 0 h 200"/>
                      <a:gd name="T90" fmla="*/ 0 w 772"/>
                      <a:gd name="T91" fmla="*/ 0 h 200"/>
                      <a:gd name="T92" fmla="*/ 0 w 772"/>
                      <a:gd name="T93" fmla="*/ 0 h 200"/>
                      <a:gd name="T94" fmla="*/ 0 w 772"/>
                      <a:gd name="T95" fmla="*/ 0 h 200"/>
                      <a:gd name="T96" fmla="*/ 0 w 772"/>
                      <a:gd name="T97" fmla="*/ 0 h 200"/>
                      <a:gd name="T98" fmla="*/ 0 w 772"/>
                      <a:gd name="T99" fmla="*/ 0 h 200"/>
                      <a:gd name="T100" fmla="*/ 0 w 772"/>
                      <a:gd name="T101" fmla="*/ 0 h 200"/>
                      <a:gd name="T102" fmla="*/ 0 w 772"/>
                      <a:gd name="T103" fmla="*/ 0 h 200"/>
                      <a:gd name="T104" fmla="*/ 0 w 772"/>
                      <a:gd name="T105" fmla="*/ 0 h 200"/>
                      <a:gd name="T106" fmla="*/ 0 w 772"/>
                      <a:gd name="T107" fmla="*/ 0 h 200"/>
                      <a:gd name="T108" fmla="*/ 0 w 772"/>
                      <a:gd name="T109" fmla="*/ 0 h 2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2"/>
                      <a:gd name="T166" fmla="*/ 0 h 200"/>
                      <a:gd name="T167" fmla="*/ 772 w 772"/>
                      <a:gd name="T168" fmla="*/ 200 h 2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2" h="200">
                        <a:moveTo>
                          <a:pt x="377" y="9"/>
                        </a:moveTo>
                        <a:lnTo>
                          <a:pt x="348" y="13"/>
                        </a:lnTo>
                        <a:lnTo>
                          <a:pt x="319" y="16"/>
                        </a:lnTo>
                        <a:lnTo>
                          <a:pt x="289" y="21"/>
                        </a:lnTo>
                        <a:lnTo>
                          <a:pt x="260" y="26"/>
                        </a:lnTo>
                        <a:lnTo>
                          <a:pt x="230" y="31"/>
                        </a:lnTo>
                        <a:lnTo>
                          <a:pt x="203" y="37"/>
                        </a:lnTo>
                        <a:lnTo>
                          <a:pt x="176" y="43"/>
                        </a:lnTo>
                        <a:lnTo>
                          <a:pt x="149" y="50"/>
                        </a:lnTo>
                        <a:lnTo>
                          <a:pt x="125" y="57"/>
                        </a:lnTo>
                        <a:lnTo>
                          <a:pt x="102" y="64"/>
                        </a:lnTo>
                        <a:lnTo>
                          <a:pt x="80" y="72"/>
                        </a:lnTo>
                        <a:lnTo>
                          <a:pt x="61" y="80"/>
                        </a:lnTo>
                        <a:lnTo>
                          <a:pt x="44" y="88"/>
                        </a:lnTo>
                        <a:lnTo>
                          <a:pt x="30" y="97"/>
                        </a:lnTo>
                        <a:lnTo>
                          <a:pt x="18" y="107"/>
                        </a:lnTo>
                        <a:lnTo>
                          <a:pt x="10" y="116"/>
                        </a:lnTo>
                        <a:lnTo>
                          <a:pt x="4" y="124"/>
                        </a:lnTo>
                        <a:lnTo>
                          <a:pt x="2" y="132"/>
                        </a:lnTo>
                        <a:lnTo>
                          <a:pt x="0" y="139"/>
                        </a:lnTo>
                        <a:lnTo>
                          <a:pt x="0" y="145"/>
                        </a:lnTo>
                        <a:lnTo>
                          <a:pt x="1" y="151"/>
                        </a:lnTo>
                        <a:lnTo>
                          <a:pt x="3" y="156"/>
                        </a:lnTo>
                        <a:lnTo>
                          <a:pt x="6" y="162"/>
                        </a:lnTo>
                        <a:lnTo>
                          <a:pt x="11" y="167"/>
                        </a:lnTo>
                        <a:lnTo>
                          <a:pt x="17" y="171"/>
                        </a:lnTo>
                        <a:lnTo>
                          <a:pt x="23" y="175"/>
                        </a:lnTo>
                        <a:lnTo>
                          <a:pt x="32" y="178"/>
                        </a:lnTo>
                        <a:lnTo>
                          <a:pt x="41" y="182"/>
                        </a:lnTo>
                        <a:lnTo>
                          <a:pt x="53" y="185"/>
                        </a:lnTo>
                        <a:lnTo>
                          <a:pt x="65" y="188"/>
                        </a:lnTo>
                        <a:lnTo>
                          <a:pt x="79" y="191"/>
                        </a:lnTo>
                        <a:lnTo>
                          <a:pt x="95" y="193"/>
                        </a:lnTo>
                        <a:lnTo>
                          <a:pt x="113" y="195"/>
                        </a:lnTo>
                        <a:lnTo>
                          <a:pt x="133" y="197"/>
                        </a:lnTo>
                        <a:lnTo>
                          <a:pt x="154" y="199"/>
                        </a:lnTo>
                        <a:lnTo>
                          <a:pt x="177" y="200"/>
                        </a:lnTo>
                        <a:lnTo>
                          <a:pt x="179" y="161"/>
                        </a:lnTo>
                        <a:lnTo>
                          <a:pt x="145" y="159"/>
                        </a:lnTo>
                        <a:lnTo>
                          <a:pt x="117" y="156"/>
                        </a:lnTo>
                        <a:lnTo>
                          <a:pt x="94" y="153"/>
                        </a:lnTo>
                        <a:lnTo>
                          <a:pt x="76" y="149"/>
                        </a:lnTo>
                        <a:lnTo>
                          <a:pt x="61" y="147"/>
                        </a:lnTo>
                        <a:lnTo>
                          <a:pt x="51" y="144"/>
                        </a:lnTo>
                        <a:lnTo>
                          <a:pt x="43" y="141"/>
                        </a:lnTo>
                        <a:lnTo>
                          <a:pt x="38" y="139"/>
                        </a:lnTo>
                        <a:lnTo>
                          <a:pt x="43" y="134"/>
                        </a:lnTo>
                        <a:lnTo>
                          <a:pt x="50" y="130"/>
                        </a:lnTo>
                        <a:lnTo>
                          <a:pt x="59" y="124"/>
                        </a:lnTo>
                        <a:lnTo>
                          <a:pt x="71" y="118"/>
                        </a:lnTo>
                        <a:lnTo>
                          <a:pt x="85" y="112"/>
                        </a:lnTo>
                        <a:lnTo>
                          <a:pt x="101" y="107"/>
                        </a:lnTo>
                        <a:lnTo>
                          <a:pt x="120" y="101"/>
                        </a:lnTo>
                        <a:lnTo>
                          <a:pt x="141" y="94"/>
                        </a:lnTo>
                        <a:lnTo>
                          <a:pt x="163" y="87"/>
                        </a:lnTo>
                        <a:lnTo>
                          <a:pt x="188" y="81"/>
                        </a:lnTo>
                        <a:lnTo>
                          <a:pt x="216" y="75"/>
                        </a:lnTo>
                        <a:lnTo>
                          <a:pt x="245" y="70"/>
                        </a:lnTo>
                        <a:lnTo>
                          <a:pt x="275" y="64"/>
                        </a:lnTo>
                        <a:lnTo>
                          <a:pt x="309" y="58"/>
                        </a:lnTo>
                        <a:lnTo>
                          <a:pt x="345" y="53"/>
                        </a:lnTo>
                        <a:lnTo>
                          <a:pt x="382" y="49"/>
                        </a:lnTo>
                        <a:lnTo>
                          <a:pt x="418" y="45"/>
                        </a:lnTo>
                        <a:lnTo>
                          <a:pt x="453" y="43"/>
                        </a:lnTo>
                        <a:lnTo>
                          <a:pt x="486" y="41"/>
                        </a:lnTo>
                        <a:lnTo>
                          <a:pt x="517" y="39"/>
                        </a:lnTo>
                        <a:lnTo>
                          <a:pt x="546" y="39"/>
                        </a:lnTo>
                        <a:lnTo>
                          <a:pt x="574" y="39"/>
                        </a:lnTo>
                        <a:lnTo>
                          <a:pt x="599" y="41"/>
                        </a:lnTo>
                        <a:lnTo>
                          <a:pt x="622" y="42"/>
                        </a:lnTo>
                        <a:lnTo>
                          <a:pt x="643" y="44"/>
                        </a:lnTo>
                        <a:lnTo>
                          <a:pt x="662" y="46"/>
                        </a:lnTo>
                        <a:lnTo>
                          <a:pt x="680" y="49"/>
                        </a:lnTo>
                        <a:lnTo>
                          <a:pt x="695" y="51"/>
                        </a:lnTo>
                        <a:lnTo>
                          <a:pt x="707" y="54"/>
                        </a:lnTo>
                        <a:lnTo>
                          <a:pt x="718" y="57"/>
                        </a:lnTo>
                        <a:lnTo>
                          <a:pt x="726" y="60"/>
                        </a:lnTo>
                        <a:lnTo>
                          <a:pt x="732" y="64"/>
                        </a:lnTo>
                        <a:lnTo>
                          <a:pt x="725" y="70"/>
                        </a:lnTo>
                        <a:lnTo>
                          <a:pt x="716" y="75"/>
                        </a:lnTo>
                        <a:lnTo>
                          <a:pt x="704" y="82"/>
                        </a:lnTo>
                        <a:lnTo>
                          <a:pt x="690" y="89"/>
                        </a:lnTo>
                        <a:lnTo>
                          <a:pt x="675" y="96"/>
                        </a:lnTo>
                        <a:lnTo>
                          <a:pt x="659" y="104"/>
                        </a:lnTo>
                        <a:lnTo>
                          <a:pt x="641" y="111"/>
                        </a:lnTo>
                        <a:lnTo>
                          <a:pt x="623" y="118"/>
                        </a:lnTo>
                        <a:lnTo>
                          <a:pt x="635" y="156"/>
                        </a:lnTo>
                        <a:lnTo>
                          <a:pt x="667" y="144"/>
                        </a:lnTo>
                        <a:lnTo>
                          <a:pt x="696" y="130"/>
                        </a:lnTo>
                        <a:lnTo>
                          <a:pt x="720" y="118"/>
                        </a:lnTo>
                        <a:lnTo>
                          <a:pt x="740" y="105"/>
                        </a:lnTo>
                        <a:lnTo>
                          <a:pt x="755" y="95"/>
                        </a:lnTo>
                        <a:lnTo>
                          <a:pt x="765" y="83"/>
                        </a:lnTo>
                        <a:lnTo>
                          <a:pt x="771" y="73"/>
                        </a:lnTo>
                        <a:lnTo>
                          <a:pt x="772" y="63"/>
                        </a:lnTo>
                        <a:lnTo>
                          <a:pt x="767" y="46"/>
                        </a:lnTo>
                        <a:lnTo>
                          <a:pt x="755" y="34"/>
                        </a:lnTo>
                        <a:lnTo>
                          <a:pt x="737" y="23"/>
                        </a:lnTo>
                        <a:lnTo>
                          <a:pt x="712" y="15"/>
                        </a:lnTo>
                        <a:lnTo>
                          <a:pt x="685" y="9"/>
                        </a:lnTo>
                        <a:lnTo>
                          <a:pt x="655" y="5"/>
                        </a:lnTo>
                        <a:lnTo>
                          <a:pt x="621" y="1"/>
                        </a:lnTo>
                        <a:lnTo>
                          <a:pt x="586" y="0"/>
                        </a:lnTo>
                        <a:lnTo>
                          <a:pt x="552" y="0"/>
                        </a:lnTo>
                        <a:lnTo>
                          <a:pt x="518" y="0"/>
                        </a:lnTo>
                        <a:lnTo>
                          <a:pt x="485" y="1"/>
                        </a:lnTo>
                        <a:lnTo>
                          <a:pt x="455" y="2"/>
                        </a:lnTo>
                        <a:lnTo>
                          <a:pt x="428" y="5"/>
                        </a:lnTo>
                        <a:lnTo>
                          <a:pt x="406" y="7"/>
                        </a:lnTo>
                        <a:lnTo>
                          <a:pt x="388" y="8"/>
                        </a:lnTo>
                        <a:lnTo>
                          <a:pt x="377" y="9"/>
                        </a:lnTo>
                        <a:close/>
                      </a:path>
                    </a:pathLst>
                  </a:custGeom>
                  <a:solidFill>
                    <a:srgbClr val="000000"/>
                  </a:solidFill>
                  <a:ln w="9525">
                    <a:noFill/>
                    <a:round/>
                    <a:headEnd/>
                    <a:tailEnd/>
                  </a:ln>
                </p:spPr>
                <p:txBody>
                  <a:bodyPr/>
                  <a:lstStyle/>
                  <a:p>
                    <a:endParaRPr lang="zh-CN" altLang="en-US"/>
                  </a:p>
                </p:txBody>
              </p:sp>
              <p:sp>
                <p:nvSpPr>
                  <p:cNvPr id="57425" name="Freeform 449"/>
                  <p:cNvSpPr>
                    <a:spLocks/>
                  </p:cNvSpPr>
                  <p:nvPr/>
                </p:nvSpPr>
                <p:spPr bwMode="auto">
                  <a:xfrm>
                    <a:off x="5117" y="1542"/>
                    <a:ext cx="25" cy="11"/>
                  </a:xfrm>
                  <a:custGeom>
                    <a:avLst/>
                    <a:gdLst>
                      <a:gd name="T0" fmla="*/ 0 w 127"/>
                      <a:gd name="T1" fmla="*/ 0 h 57"/>
                      <a:gd name="T2" fmla="*/ 0 w 127"/>
                      <a:gd name="T3" fmla="*/ 0 h 57"/>
                      <a:gd name="T4" fmla="*/ 0 w 127"/>
                      <a:gd name="T5" fmla="*/ 0 h 57"/>
                      <a:gd name="T6" fmla="*/ 0 w 127"/>
                      <a:gd name="T7" fmla="*/ 0 h 57"/>
                      <a:gd name="T8" fmla="*/ 0 w 127"/>
                      <a:gd name="T9" fmla="*/ 0 h 57"/>
                      <a:gd name="T10" fmla="*/ 0 w 127"/>
                      <a:gd name="T11" fmla="*/ 0 h 57"/>
                      <a:gd name="T12" fmla="*/ 0 w 127"/>
                      <a:gd name="T13" fmla="*/ 0 h 57"/>
                      <a:gd name="T14" fmla="*/ 0 w 127"/>
                      <a:gd name="T15" fmla="*/ 0 h 57"/>
                      <a:gd name="T16" fmla="*/ 0 w 127"/>
                      <a:gd name="T17" fmla="*/ 0 h 57"/>
                      <a:gd name="T18" fmla="*/ 0 w 127"/>
                      <a:gd name="T19" fmla="*/ 0 h 57"/>
                      <a:gd name="T20" fmla="*/ 0 w 127"/>
                      <a:gd name="T21" fmla="*/ 0 h 57"/>
                      <a:gd name="T22" fmla="*/ 0 w 127"/>
                      <a:gd name="T23" fmla="*/ 0 h 57"/>
                      <a:gd name="T24" fmla="*/ 0 w 127"/>
                      <a:gd name="T25" fmla="*/ 0 h 57"/>
                      <a:gd name="T26" fmla="*/ 0 w 127"/>
                      <a:gd name="T27" fmla="*/ 0 h 57"/>
                      <a:gd name="T28" fmla="*/ 0 w 127"/>
                      <a:gd name="T29" fmla="*/ 0 h 57"/>
                      <a:gd name="T30" fmla="*/ 0 w 127"/>
                      <a:gd name="T31" fmla="*/ 0 h 57"/>
                      <a:gd name="T32" fmla="*/ 0 w 127"/>
                      <a:gd name="T33" fmla="*/ 0 h 57"/>
                      <a:gd name="T34" fmla="*/ 0 w 127"/>
                      <a:gd name="T35" fmla="*/ 0 h 57"/>
                      <a:gd name="T36" fmla="*/ 0 w 12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7"/>
                      <a:gd name="T59" fmla="*/ 127 w 12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7">
                        <a:moveTo>
                          <a:pt x="117" y="25"/>
                        </a:moveTo>
                        <a:lnTo>
                          <a:pt x="18" y="0"/>
                        </a:lnTo>
                        <a:lnTo>
                          <a:pt x="13" y="0"/>
                        </a:lnTo>
                        <a:lnTo>
                          <a:pt x="7" y="3"/>
                        </a:lnTo>
                        <a:lnTo>
                          <a:pt x="3" y="7"/>
                        </a:lnTo>
                        <a:lnTo>
                          <a:pt x="0" y="13"/>
                        </a:lnTo>
                        <a:lnTo>
                          <a:pt x="0" y="20"/>
                        </a:lnTo>
                        <a:lnTo>
                          <a:pt x="2" y="26"/>
                        </a:lnTo>
                        <a:lnTo>
                          <a:pt x="6" y="30"/>
                        </a:lnTo>
                        <a:lnTo>
                          <a:pt x="12" y="33"/>
                        </a:lnTo>
                        <a:lnTo>
                          <a:pt x="109" y="57"/>
                        </a:lnTo>
                        <a:lnTo>
                          <a:pt x="116" y="57"/>
                        </a:lnTo>
                        <a:lnTo>
                          <a:pt x="121" y="55"/>
                        </a:lnTo>
                        <a:lnTo>
                          <a:pt x="125" y="50"/>
                        </a:lnTo>
                        <a:lnTo>
                          <a:pt x="127" y="44"/>
                        </a:lnTo>
                        <a:lnTo>
                          <a:pt x="127" y="39"/>
                        </a:lnTo>
                        <a:lnTo>
                          <a:pt x="125" y="33"/>
                        </a:lnTo>
                        <a:lnTo>
                          <a:pt x="122" y="28"/>
                        </a:lnTo>
                        <a:lnTo>
                          <a:pt x="117" y="25"/>
                        </a:lnTo>
                        <a:close/>
                      </a:path>
                    </a:pathLst>
                  </a:custGeom>
                  <a:solidFill>
                    <a:srgbClr val="000000"/>
                  </a:solidFill>
                  <a:ln w="9525">
                    <a:noFill/>
                    <a:round/>
                    <a:headEnd/>
                    <a:tailEnd/>
                  </a:ln>
                </p:spPr>
                <p:txBody>
                  <a:bodyPr/>
                  <a:lstStyle/>
                  <a:p>
                    <a:endParaRPr lang="zh-CN" altLang="en-US"/>
                  </a:p>
                </p:txBody>
              </p:sp>
              <p:sp>
                <p:nvSpPr>
                  <p:cNvPr id="57426" name="Freeform 450"/>
                  <p:cNvSpPr>
                    <a:spLocks/>
                  </p:cNvSpPr>
                  <p:nvPr/>
                </p:nvSpPr>
                <p:spPr bwMode="auto">
                  <a:xfrm>
                    <a:off x="5303" y="1564"/>
                    <a:ext cx="15" cy="73"/>
                  </a:xfrm>
                  <a:custGeom>
                    <a:avLst/>
                    <a:gdLst>
                      <a:gd name="T0" fmla="*/ 0 w 79"/>
                      <a:gd name="T1" fmla="*/ 0 h 363"/>
                      <a:gd name="T2" fmla="*/ 0 w 79"/>
                      <a:gd name="T3" fmla="*/ 0 h 363"/>
                      <a:gd name="T4" fmla="*/ 0 w 79"/>
                      <a:gd name="T5" fmla="*/ 0 h 363"/>
                      <a:gd name="T6" fmla="*/ 0 w 79"/>
                      <a:gd name="T7" fmla="*/ 0 h 363"/>
                      <a:gd name="T8" fmla="*/ 0 w 79"/>
                      <a:gd name="T9" fmla="*/ 0 h 363"/>
                      <a:gd name="T10" fmla="*/ 0 w 79"/>
                      <a:gd name="T11" fmla="*/ 0 h 363"/>
                      <a:gd name="T12" fmla="*/ 0 w 79"/>
                      <a:gd name="T13" fmla="*/ 0 h 363"/>
                      <a:gd name="T14" fmla="*/ 0 w 79"/>
                      <a:gd name="T15" fmla="*/ 0 h 363"/>
                      <a:gd name="T16" fmla="*/ 0 w 79"/>
                      <a:gd name="T17" fmla="*/ 0 h 363"/>
                      <a:gd name="T18" fmla="*/ 0 w 79"/>
                      <a:gd name="T19" fmla="*/ 0 h 363"/>
                      <a:gd name="T20" fmla="*/ 0 w 79"/>
                      <a:gd name="T21" fmla="*/ 0 h 363"/>
                      <a:gd name="T22" fmla="*/ 0 w 79"/>
                      <a:gd name="T23" fmla="*/ 0 h 363"/>
                      <a:gd name="T24" fmla="*/ 0 w 79"/>
                      <a:gd name="T25" fmla="*/ 0 h 363"/>
                      <a:gd name="T26" fmla="*/ 0 w 79"/>
                      <a:gd name="T27" fmla="*/ 0 h 363"/>
                      <a:gd name="T28" fmla="*/ 0 w 79"/>
                      <a:gd name="T29" fmla="*/ 0 h 363"/>
                      <a:gd name="T30" fmla="*/ 0 w 79"/>
                      <a:gd name="T31" fmla="*/ 0 h 363"/>
                      <a:gd name="T32" fmla="*/ 0 w 79"/>
                      <a:gd name="T33" fmla="*/ 0 h 363"/>
                      <a:gd name="T34" fmla="*/ 0 w 79"/>
                      <a:gd name="T35" fmla="*/ 0 h 363"/>
                      <a:gd name="T36" fmla="*/ 0 w 79"/>
                      <a:gd name="T37" fmla="*/ 0 h 363"/>
                      <a:gd name="T38" fmla="*/ 0 w 79"/>
                      <a:gd name="T39" fmla="*/ 0 h 363"/>
                      <a:gd name="T40" fmla="*/ 0 w 79"/>
                      <a:gd name="T41" fmla="*/ 0 h 363"/>
                      <a:gd name="T42" fmla="*/ 0 w 79"/>
                      <a:gd name="T43" fmla="*/ 0 h 363"/>
                      <a:gd name="T44" fmla="*/ 0 w 79"/>
                      <a:gd name="T45" fmla="*/ 0 h 363"/>
                      <a:gd name="T46" fmla="*/ 0 w 79"/>
                      <a:gd name="T47" fmla="*/ 0 h 363"/>
                      <a:gd name="T48" fmla="*/ 0 w 79"/>
                      <a:gd name="T49" fmla="*/ 0 h 363"/>
                      <a:gd name="T50" fmla="*/ 0 w 79"/>
                      <a:gd name="T51" fmla="*/ 0 h 363"/>
                      <a:gd name="T52" fmla="*/ 0 w 79"/>
                      <a:gd name="T53" fmla="*/ 0 h 363"/>
                      <a:gd name="T54" fmla="*/ 0 w 79"/>
                      <a:gd name="T55" fmla="*/ 0 h 363"/>
                      <a:gd name="T56" fmla="*/ 0 w 79"/>
                      <a:gd name="T57" fmla="*/ 0 h 363"/>
                      <a:gd name="T58" fmla="*/ 0 w 79"/>
                      <a:gd name="T59" fmla="*/ 0 h 363"/>
                      <a:gd name="T60" fmla="*/ 0 w 79"/>
                      <a:gd name="T61" fmla="*/ 0 h 363"/>
                      <a:gd name="T62" fmla="*/ 0 w 79"/>
                      <a:gd name="T63" fmla="*/ 0 h 363"/>
                      <a:gd name="T64" fmla="*/ 0 w 79"/>
                      <a:gd name="T65" fmla="*/ 0 h 363"/>
                      <a:gd name="T66" fmla="*/ 0 w 79"/>
                      <a:gd name="T67" fmla="*/ 0 h 363"/>
                      <a:gd name="T68" fmla="*/ 0 w 79"/>
                      <a:gd name="T69" fmla="*/ 0 h 363"/>
                      <a:gd name="T70" fmla="*/ 0 w 79"/>
                      <a:gd name="T71" fmla="*/ 0 h 3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63"/>
                      <a:gd name="T110" fmla="*/ 79 w 79"/>
                      <a:gd name="T111" fmla="*/ 363 h 3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63">
                        <a:moveTo>
                          <a:pt x="76" y="335"/>
                        </a:moveTo>
                        <a:lnTo>
                          <a:pt x="76" y="335"/>
                        </a:lnTo>
                        <a:lnTo>
                          <a:pt x="56" y="290"/>
                        </a:lnTo>
                        <a:lnTo>
                          <a:pt x="44" y="245"/>
                        </a:lnTo>
                        <a:lnTo>
                          <a:pt x="38" y="200"/>
                        </a:lnTo>
                        <a:lnTo>
                          <a:pt x="35" y="158"/>
                        </a:lnTo>
                        <a:lnTo>
                          <a:pt x="38" y="119"/>
                        </a:lnTo>
                        <a:lnTo>
                          <a:pt x="42" y="83"/>
                        </a:lnTo>
                        <a:lnTo>
                          <a:pt x="47" y="51"/>
                        </a:lnTo>
                        <a:lnTo>
                          <a:pt x="52" y="25"/>
                        </a:lnTo>
                        <a:lnTo>
                          <a:pt x="52" y="24"/>
                        </a:lnTo>
                        <a:lnTo>
                          <a:pt x="53" y="16"/>
                        </a:lnTo>
                        <a:lnTo>
                          <a:pt x="51" y="9"/>
                        </a:lnTo>
                        <a:lnTo>
                          <a:pt x="46" y="4"/>
                        </a:lnTo>
                        <a:lnTo>
                          <a:pt x="40" y="1"/>
                        </a:lnTo>
                        <a:lnTo>
                          <a:pt x="32" y="0"/>
                        </a:lnTo>
                        <a:lnTo>
                          <a:pt x="26" y="2"/>
                        </a:lnTo>
                        <a:lnTo>
                          <a:pt x="21" y="8"/>
                        </a:lnTo>
                        <a:lnTo>
                          <a:pt x="18" y="15"/>
                        </a:lnTo>
                        <a:lnTo>
                          <a:pt x="18" y="16"/>
                        </a:lnTo>
                        <a:lnTo>
                          <a:pt x="12" y="43"/>
                        </a:lnTo>
                        <a:lnTo>
                          <a:pt x="6" y="76"/>
                        </a:lnTo>
                        <a:lnTo>
                          <a:pt x="2" y="115"/>
                        </a:lnTo>
                        <a:lnTo>
                          <a:pt x="0" y="158"/>
                        </a:lnTo>
                        <a:lnTo>
                          <a:pt x="2" y="205"/>
                        </a:lnTo>
                        <a:lnTo>
                          <a:pt x="9" y="254"/>
                        </a:lnTo>
                        <a:lnTo>
                          <a:pt x="23" y="304"/>
                        </a:lnTo>
                        <a:lnTo>
                          <a:pt x="46" y="354"/>
                        </a:lnTo>
                        <a:lnTo>
                          <a:pt x="50" y="360"/>
                        </a:lnTo>
                        <a:lnTo>
                          <a:pt x="56" y="363"/>
                        </a:lnTo>
                        <a:lnTo>
                          <a:pt x="64" y="363"/>
                        </a:lnTo>
                        <a:lnTo>
                          <a:pt x="70" y="361"/>
                        </a:lnTo>
                        <a:lnTo>
                          <a:pt x="75" y="355"/>
                        </a:lnTo>
                        <a:lnTo>
                          <a:pt x="79" y="349"/>
                        </a:lnTo>
                        <a:lnTo>
                          <a:pt x="79" y="342"/>
                        </a:lnTo>
                        <a:lnTo>
                          <a:pt x="76" y="335"/>
                        </a:lnTo>
                        <a:close/>
                      </a:path>
                    </a:pathLst>
                  </a:custGeom>
                  <a:solidFill>
                    <a:srgbClr val="000000"/>
                  </a:solidFill>
                  <a:ln w="9525">
                    <a:noFill/>
                    <a:round/>
                    <a:headEnd/>
                    <a:tailEnd/>
                  </a:ln>
                </p:spPr>
                <p:txBody>
                  <a:bodyPr/>
                  <a:lstStyle/>
                  <a:p>
                    <a:endParaRPr lang="zh-CN" altLang="en-US"/>
                  </a:p>
                </p:txBody>
              </p:sp>
              <p:sp>
                <p:nvSpPr>
                  <p:cNvPr id="57427" name="Freeform 451"/>
                  <p:cNvSpPr>
                    <a:spLocks/>
                  </p:cNvSpPr>
                  <p:nvPr/>
                </p:nvSpPr>
                <p:spPr bwMode="auto">
                  <a:xfrm>
                    <a:off x="5273" y="1587"/>
                    <a:ext cx="12" cy="49"/>
                  </a:xfrm>
                  <a:custGeom>
                    <a:avLst/>
                    <a:gdLst>
                      <a:gd name="T0" fmla="*/ 0 w 61"/>
                      <a:gd name="T1" fmla="*/ 0 h 243"/>
                      <a:gd name="T2" fmla="*/ 0 w 61"/>
                      <a:gd name="T3" fmla="*/ 0 h 243"/>
                      <a:gd name="T4" fmla="*/ 0 w 61"/>
                      <a:gd name="T5" fmla="*/ 0 h 243"/>
                      <a:gd name="T6" fmla="*/ 0 w 61"/>
                      <a:gd name="T7" fmla="*/ 0 h 243"/>
                      <a:gd name="T8" fmla="*/ 0 w 61"/>
                      <a:gd name="T9" fmla="*/ 0 h 243"/>
                      <a:gd name="T10" fmla="*/ 0 w 61"/>
                      <a:gd name="T11" fmla="*/ 0 h 243"/>
                      <a:gd name="T12" fmla="*/ 0 w 61"/>
                      <a:gd name="T13" fmla="*/ 0 h 243"/>
                      <a:gd name="T14" fmla="*/ 0 w 61"/>
                      <a:gd name="T15" fmla="*/ 0 h 243"/>
                      <a:gd name="T16" fmla="*/ 0 w 61"/>
                      <a:gd name="T17" fmla="*/ 0 h 243"/>
                      <a:gd name="T18" fmla="*/ 0 w 61"/>
                      <a:gd name="T19" fmla="*/ 0 h 243"/>
                      <a:gd name="T20" fmla="*/ 0 w 61"/>
                      <a:gd name="T21" fmla="*/ 0 h 243"/>
                      <a:gd name="T22" fmla="*/ 0 w 61"/>
                      <a:gd name="T23" fmla="*/ 0 h 243"/>
                      <a:gd name="T24" fmla="*/ 0 w 61"/>
                      <a:gd name="T25" fmla="*/ 0 h 243"/>
                      <a:gd name="T26" fmla="*/ 0 w 61"/>
                      <a:gd name="T27" fmla="*/ 0 h 243"/>
                      <a:gd name="T28" fmla="*/ 0 w 61"/>
                      <a:gd name="T29" fmla="*/ 0 h 243"/>
                      <a:gd name="T30" fmla="*/ 0 w 61"/>
                      <a:gd name="T31" fmla="*/ 0 h 243"/>
                      <a:gd name="T32" fmla="*/ 0 w 61"/>
                      <a:gd name="T33" fmla="*/ 0 h 243"/>
                      <a:gd name="T34" fmla="*/ 0 w 61"/>
                      <a:gd name="T35" fmla="*/ 0 h 243"/>
                      <a:gd name="T36" fmla="*/ 0 w 61"/>
                      <a:gd name="T37" fmla="*/ 0 h 243"/>
                      <a:gd name="T38" fmla="*/ 0 w 61"/>
                      <a:gd name="T39" fmla="*/ 0 h 243"/>
                      <a:gd name="T40" fmla="*/ 0 w 61"/>
                      <a:gd name="T41" fmla="*/ 0 h 243"/>
                      <a:gd name="T42" fmla="*/ 0 w 61"/>
                      <a:gd name="T43" fmla="*/ 0 h 243"/>
                      <a:gd name="T44" fmla="*/ 0 w 61"/>
                      <a:gd name="T45" fmla="*/ 0 h 243"/>
                      <a:gd name="T46" fmla="*/ 0 w 61"/>
                      <a:gd name="T47" fmla="*/ 0 h 243"/>
                      <a:gd name="T48" fmla="*/ 0 w 61"/>
                      <a:gd name="T49" fmla="*/ 0 h 243"/>
                      <a:gd name="T50" fmla="*/ 0 w 61"/>
                      <a:gd name="T51" fmla="*/ 0 h 243"/>
                      <a:gd name="T52" fmla="*/ 0 w 61"/>
                      <a:gd name="T53" fmla="*/ 0 h 243"/>
                      <a:gd name="T54" fmla="*/ 0 w 61"/>
                      <a:gd name="T55" fmla="*/ 0 h 243"/>
                      <a:gd name="T56" fmla="*/ 0 w 61"/>
                      <a:gd name="T57" fmla="*/ 0 h 243"/>
                      <a:gd name="T58" fmla="*/ 0 w 61"/>
                      <a:gd name="T59" fmla="*/ 0 h 243"/>
                      <a:gd name="T60" fmla="*/ 0 w 61"/>
                      <a:gd name="T61" fmla="*/ 0 h 243"/>
                      <a:gd name="T62" fmla="*/ 0 w 61"/>
                      <a:gd name="T63" fmla="*/ 0 h 243"/>
                      <a:gd name="T64" fmla="*/ 0 w 61"/>
                      <a:gd name="T65" fmla="*/ 0 h 243"/>
                      <a:gd name="T66" fmla="*/ 0 w 61"/>
                      <a:gd name="T67" fmla="*/ 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243"/>
                      <a:gd name="T104" fmla="*/ 61 w 61"/>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243">
                        <a:moveTo>
                          <a:pt x="36" y="64"/>
                        </a:moveTo>
                        <a:lnTo>
                          <a:pt x="36" y="52"/>
                        </a:lnTo>
                        <a:lnTo>
                          <a:pt x="36" y="42"/>
                        </a:lnTo>
                        <a:lnTo>
                          <a:pt x="36" y="30"/>
                        </a:lnTo>
                        <a:lnTo>
                          <a:pt x="35" y="20"/>
                        </a:lnTo>
                        <a:lnTo>
                          <a:pt x="34" y="12"/>
                        </a:lnTo>
                        <a:lnTo>
                          <a:pt x="30" y="6"/>
                        </a:lnTo>
                        <a:lnTo>
                          <a:pt x="24" y="1"/>
                        </a:lnTo>
                        <a:lnTo>
                          <a:pt x="16" y="0"/>
                        </a:lnTo>
                        <a:lnTo>
                          <a:pt x="10" y="2"/>
                        </a:lnTo>
                        <a:lnTo>
                          <a:pt x="4" y="7"/>
                        </a:lnTo>
                        <a:lnTo>
                          <a:pt x="1" y="14"/>
                        </a:lnTo>
                        <a:lnTo>
                          <a:pt x="0" y="21"/>
                        </a:lnTo>
                        <a:lnTo>
                          <a:pt x="0" y="31"/>
                        </a:lnTo>
                        <a:lnTo>
                          <a:pt x="0" y="42"/>
                        </a:lnTo>
                        <a:lnTo>
                          <a:pt x="0" y="52"/>
                        </a:lnTo>
                        <a:lnTo>
                          <a:pt x="0" y="64"/>
                        </a:lnTo>
                        <a:lnTo>
                          <a:pt x="0" y="104"/>
                        </a:lnTo>
                        <a:lnTo>
                          <a:pt x="3" y="148"/>
                        </a:lnTo>
                        <a:lnTo>
                          <a:pt x="11" y="192"/>
                        </a:lnTo>
                        <a:lnTo>
                          <a:pt x="28" y="234"/>
                        </a:lnTo>
                        <a:lnTo>
                          <a:pt x="33" y="240"/>
                        </a:lnTo>
                        <a:lnTo>
                          <a:pt x="38" y="243"/>
                        </a:lnTo>
                        <a:lnTo>
                          <a:pt x="46" y="243"/>
                        </a:lnTo>
                        <a:lnTo>
                          <a:pt x="52" y="241"/>
                        </a:lnTo>
                        <a:lnTo>
                          <a:pt x="57" y="235"/>
                        </a:lnTo>
                        <a:lnTo>
                          <a:pt x="61" y="229"/>
                        </a:lnTo>
                        <a:lnTo>
                          <a:pt x="61" y="222"/>
                        </a:lnTo>
                        <a:lnTo>
                          <a:pt x="58" y="215"/>
                        </a:lnTo>
                        <a:lnTo>
                          <a:pt x="45" y="180"/>
                        </a:lnTo>
                        <a:lnTo>
                          <a:pt x="38" y="141"/>
                        </a:lnTo>
                        <a:lnTo>
                          <a:pt x="36" y="102"/>
                        </a:lnTo>
                        <a:lnTo>
                          <a:pt x="36" y="64"/>
                        </a:lnTo>
                        <a:close/>
                      </a:path>
                    </a:pathLst>
                  </a:custGeom>
                  <a:solidFill>
                    <a:srgbClr val="000000"/>
                  </a:solidFill>
                  <a:ln w="9525">
                    <a:noFill/>
                    <a:round/>
                    <a:headEnd/>
                    <a:tailEnd/>
                  </a:ln>
                </p:spPr>
                <p:txBody>
                  <a:bodyPr/>
                  <a:lstStyle/>
                  <a:p>
                    <a:endParaRPr lang="zh-CN" altLang="en-US"/>
                  </a:p>
                </p:txBody>
              </p:sp>
              <p:sp>
                <p:nvSpPr>
                  <p:cNvPr id="57428" name="Freeform 452"/>
                  <p:cNvSpPr>
                    <a:spLocks/>
                  </p:cNvSpPr>
                  <p:nvPr/>
                </p:nvSpPr>
                <p:spPr bwMode="auto">
                  <a:xfrm>
                    <a:off x="5072" y="1706"/>
                    <a:ext cx="85" cy="68"/>
                  </a:xfrm>
                  <a:custGeom>
                    <a:avLst/>
                    <a:gdLst>
                      <a:gd name="T0" fmla="*/ 0 w 422"/>
                      <a:gd name="T1" fmla="*/ 0 h 340"/>
                      <a:gd name="T2" fmla="*/ 0 w 422"/>
                      <a:gd name="T3" fmla="*/ 0 h 340"/>
                      <a:gd name="T4" fmla="*/ 0 w 422"/>
                      <a:gd name="T5" fmla="*/ 0 h 340"/>
                      <a:gd name="T6" fmla="*/ 0 w 422"/>
                      <a:gd name="T7" fmla="*/ 0 h 340"/>
                      <a:gd name="T8" fmla="*/ 0 w 422"/>
                      <a:gd name="T9" fmla="*/ 0 h 340"/>
                      <a:gd name="T10" fmla="*/ 0 w 422"/>
                      <a:gd name="T11" fmla="*/ 0 h 340"/>
                      <a:gd name="T12" fmla="*/ 0 w 422"/>
                      <a:gd name="T13" fmla="*/ 0 h 340"/>
                      <a:gd name="T14" fmla="*/ 0 w 422"/>
                      <a:gd name="T15" fmla="*/ 0 h 340"/>
                      <a:gd name="T16" fmla="*/ 0 w 422"/>
                      <a:gd name="T17" fmla="*/ 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2"/>
                      <a:gd name="T28" fmla="*/ 0 h 340"/>
                      <a:gd name="T29" fmla="*/ 422 w 422"/>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2" h="340">
                        <a:moveTo>
                          <a:pt x="390" y="18"/>
                        </a:moveTo>
                        <a:lnTo>
                          <a:pt x="256" y="299"/>
                        </a:lnTo>
                        <a:lnTo>
                          <a:pt x="157" y="292"/>
                        </a:lnTo>
                        <a:lnTo>
                          <a:pt x="33" y="0"/>
                        </a:lnTo>
                        <a:lnTo>
                          <a:pt x="0" y="18"/>
                        </a:lnTo>
                        <a:lnTo>
                          <a:pt x="133" y="330"/>
                        </a:lnTo>
                        <a:lnTo>
                          <a:pt x="277" y="340"/>
                        </a:lnTo>
                        <a:lnTo>
                          <a:pt x="422" y="36"/>
                        </a:lnTo>
                        <a:lnTo>
                          <a:pt x="390" y="18"/>
                        </a:lnTo>
                        <a:close/>
                      </a:path>
                    </a:pathLst>
                  </a:custGeom>
                  <a:solidFill>
                    <a:srgbClr val="000000"/>
                  </a:solidFill>
                  <a:ln w="9525">
                    <a:noFill/>
                    <a:round/>
                    <a:headEnd/>
                    <a:tailEnd/>
                  </a:ln>
                </p:spPr>
                <p:txBody>
                  <a:bodyPr/>
                  <a:lstStyle/>
                  <a:p>
                    <a:endParaRPr lang="zh-CN" altLang="en-US"/>
                  </a:p>
                </p:txBody>
              </p:sp>
              <p:sp>
                <p:nvSpPr>
                  <p:cNvPr id="57429" name="Freeform 453"/>
                  <p:cNvSpPr>
                    <a:spLocks/>
                  </p:cNvSpPr>
                  <p:nvPr/>
                </p:nvSpPr>
                <p:spPr bwMode="auto">
                  <a:xfrm>
                    <a:off x="5040" y="1707"/>
                    <a:ext cx="37" cy="54"/>
                  </a:xfrm>
                  <a:custGeom>
                    <a:avLst/>
                    <a:gdLst>
                      <a:gd name="T0" fmla="*/ 0 w 186"/>
                      <a:gd name="T1" fmla="*/ 0 h 268"/>
                      <a:gd name="T2" fmla="*/ 0 w 186"/>
                      <a:gd name="T3" fmla="*/ 0 h 268"/>
                      <a:gd name="T4" fmla="*/ 0 w 186"/>
                      <a:gd name="T5" fmla="*/ 0 h 268"/>
                      <a:gd name="T6" fmla="*/ 0 w 186"/>
                      <a:gd name="T7" fmla="*/ 0 h 268"/>
                      <a:gd name="T8" fmla="*/ 0 w 186"/>
                      <a:gd name="T9" fmla="*/ 0 h 268"/>
                      <a:gd name="T10" fmla="*/ 0 w 186"/>
                      <a:gd name="T11" fmla="*/ 0 h 268"/>
                      <a:gd name="T12" fmla="*/ 0 w 186"/>
                      <a:gd name="T13" fmla="*/ 0 h 268"/>
                      <a:gd name="T14" fmla="*/ 0 60000 65536"/>
                      <a:gd name="T15" fmla="*/ 0 60000 65536"/>
                      <a:gd name="T16" fmla="*/ 0 60000 65536"/>
                      <a:gd name="T17" fmla="*/ 0 60000 65536"/>
                      <a:gd name="T18" fmla="*/ 0 60000 65536"/>
                      <a:gd name="T19" fmla="*/ 0 60000 65536"/>
                      <a:gd name="T20" fmla="*/ 0 60000 65536"/>
                      <a:gd name="T21" fmla="*/ 0 w 186"/>
                      <a:gd name="T22" fmla="*/ 0 h 268"/>
                      <a:gd name="T23" fmla="*/ 186 w 186"/>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68">
                        <a:moveTo>
                          <a:pt x="27" y="0"/>
                        </a:moveTo>
                        <a:lnTo>
                          <a:pt x="0" y="26"/>
                        </a:lnTo>
                        <a:lnTo>
                          <a:pt x="138" y="202"/>
                        </a:lnTo>
                        <a:lnTo>
                          <a:pt x="109" y="242"/>
                        </a:lnTo>
                        <a:lnTo>
                          <a:pt x="137" y="268"/>
                        </a:lnTo>
                        <a:lnTo>
                          <a:pt x="186" y="202"/>
                        </a:lnTo>
                        <a:lnTo>
                          <a:pt x="27" y="0"/>
                        </a:lnTo>
                        <a:close/>
                      </a:path>
                    </a:pathLst>
                  </a:custGeom>
                  <a:solidFill>
                    <a:srgbClr val="000000"/>
                  </a:solidFill>
                  <a:ln w="9525">
                    <a:noFill/>
                    <a:round/>
                    <a:headEnd/>
                    <a:tailEnd/>
                  </a:ln>
                </p:spPr>
                <p:txBody>
                  <a:bodyPr/>
                  <a:lstStyle/>
                  <a:p>
                    <a:endParaRPr lang="zh-CN" altLang="en-US"/>
                  </a:p>
                </p:txBody>
              </p:sp>
              <p:sp>
                <p:nvSpPr>
                  <p:cNvPr id="57430" name="Freeform 454"/>
                  <p:cNvSpPr>
                    <a:spLocks/>
                  </p:cNvSpPr>
                  <p:nvPr/>
                </p:nvSpPr>
                <p:spPr bwMode="auto">
                  <a:xfrm>
                    <a:off x="5152" y="1698"/>
                    <a:ext cx="55" cy="74"/>
                  </a:xfrm>
                  <a:custGeom>
                    <a:avLst/>
                    <a:gdLst>
                      <a:gd name="T0" fmla="*/ 0 w 276"/>
                      <a:gd name="T1" fmla="*/ 0 h 369"/>
                      <a:gd name="T2" fmla="*/ 0 w 276"/>
                      <a:gd name="T3" fmla="*/ 0 h 369"/>
                      <a:gd name="T4" fmla="*/ 0 w 276"/>
                      <a:gd name="T5" fmla="*/ 0 h 369"/>
                      <a:gd name="T6" fmla="*/ 0 w 276"/>
                      <a:gd name="T7" fmla="*/ 0 h 369"/>
                      <a:gd name="T8" fmla="*/ 0 w 276"/>
                      <a:gd name="T9" fmla="*/ 0 h 369"/>
                      <a:gd name="T10" fmla="*/ 0 w 276"/>
                      <a:gd name="T11" fmla="*/ 0 h 369"/>
                      <a:gd name="T12" fmla="*/ 0 w 276"/>
                      <a:gd name="T13" fmla="*/ 0 h 369"/>
                      <a:gd name="T14" fmla="*/ 0 60000 65536"/>
                      <a:gd name="T15" fmla="*/ 0 60000 65536"/>
                      <a:gd name="T16" fmla="*/ 0 60000 65536"/>
                      <a:gd name="T17" fmla="*/ 0 60000 65536"/>
                      <a:gd name="T18" fmla="*/ 0 60000 65536"/>
                      <a:gd name="T19" fmla="*/ 0 60000 65536"/>
                      <a:gd name="T20" fmla="*/ 0 60000 65536"/>
                      <a:gd name="T21" fmla="*/ 0 w 276"/>
                      <a:gd name="T22" fmla="*/ 0 h 369"/>
                      <a:gd name="T23" fmla="*/ 276 w 276"/>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369">
                        <a:moveTo>
                          <a:pt x="250" y="0"/>
                        </a:moveTo>
                        <a:lnTo>
                          <a:pt x="0" y="264"/>
                        </a:lnTo>
                        <a:lnTo>
                          <a:pt x="56" y="369"/>
                        </a:lnTo>
                        <a:lnTo>
                          <a:pt x="87" y="349"/>
                        </a:lnTo>
                        <a:lnTo>
                          <a:pt x="46" y="271"/>
                        </a:lnTo>
                        <a:lnTo>
                          <a:pt x="276" y="29"/>
                        </a:lnTo>
                        <a:lnTo>
                          <a:pt x="250" y="0"/>
                        </a:lnTo>
                        <a:close/>
                      </a:path>
                    </a:pathLst>
                  </a:custGeom>
                  <a:solidFill>
                    <a:srgbClr val="000000"/>
                  </a:solidFill>
                  <a:ln w="9525">
                    <a:noFill/>
                    <a:round/>
                    <a:headEnd/>
                    <a:tailEnd/>
                  </a:ln>
                </p:spPr>
                <p:txBody>
                  <a:bodyPr/>
                  <a:lstStyle/>
                  <a:p>
                    <a:endParaRPr lang="zh-CN" altLang="en-US"/>
                  </a:p>
                </p:txBody>
              </p:sp>
              <p:sp>
                <p:nvSpPr>
                  <p:cNvPr id="57431" name="Freeform 455"/>
                  <p:cNvSpPr>
                    <a:spLocks/>
                  </p:cNvSpPr>
                  <p:nvPr/>
                </p:nvSpPr>
                <p:spPr bwMode="auto">
                  <a:xfrm>
                    <a:off x="5209" y="1702"/>
                    <a:ext cx="67" cy="25"/>
                  </a:xfrm>
                  <a:custGeom>
                    <a:avLst/>
                    <a:gdLst>
                      <a:gd name="T0" fmla="*/ 0 w 333"/>
                      <a:gd name="T1" fmla="*/ 0 h 122"/>
                      <a:gd name="T2" fmla="*/ 0 w 333"/>
                      <a:gd name="T3" fmla="*/ 0 h 122"/>
                      <a:gd name="T4" fmla="*/ 0 w 333"/>
                      <a:gd name="T5" fmla="*/ 0 h 122"/>
                      <a:gd name="T6" fmla="*/ 0 w 333"/>
                      <a:gd name="T7" fmla="*/ 0 h 122"/>
                      <a:gd name="T8" fmla="*/ 0 w 333"/>
                      <a:gd name="T9" fmla="*/ 0 h 122"/>
                      <a:gd name="T10" fmla="*/ 0 w 333"/>
                      <a:gd name="T11" fmla="*/ 0 h 122"/>
                      <a:gd name="T12" fmla="*/ 0 w 333"/>
                      <a:gd name="T13" fmla="*/ 0 h 122"/>
                      <a:gd name="T14" fmla="*/ 0 w 333"/>
                      <a:gd name="T15" fmla="*/ 0 h 122"/>
                      <a:gd name="T16" fmla="*/ 0 w 333"/>
                      <a:gd name="T17" fmla="*/ 0 h 122"/>
                      <a:gd name="T18" fmla="*/ 0 w 333"/>
                      <a:gd name="T19" fmla="*/ 0 h 122"/>
                      <a:gd name="T20" fmla="*/ 0 w 333"/>
                      <a:gd name="T21" fmla="*/ 0 h 122"/>
                      <a:gd name="T22" fmla="*/ 0 w 333"/>
                      <a:gd name="T23" fmla="*/ 0 h 122"/>
                      <a:gd name="T24" fmla="*/ 0 w 333"/>
                      <a:gd name="T25" fmla="*/ 0 h 122"/>
                      <a:gd name="T26" fmla="*/ 0 w 333"/>
                      <a:gd name="T27" fmla="*/ 0 h 122"/>
                      <a:gd name="T28" fmla="*/ 0 w 333"/>
                      <a:gd name="T29" fmla="*/ 0 h 122"/>
                      <a:gd name="T30" fmla="*/ 0 w 333"/>
                      <a:gd name="T31" fmla="*/ 0 h 122"/>
                      <a:gd name="T32" fmla="*/ 0 w 333"/>
                      <a:gd name="T33" fmla="*/ 0 h 122"/>
                      <a:gd name="T34" fmla="*/ 0 w 333"/>
                      <a:gd name="T35" fmla="*/ 0 h 122"/>
                      <a:gd name="T36" fmla="*/ 0 w 333"/>
                      <a:gd name="T37" fmla="*/ 0 h 122"/>
                      <a:gd name="T38" fmla="*/ 0 w 333"/>
                      <a:gd name="T39" fmla="*/ 0 h 122"/>
                      <a:gd name="T40" fmla="*/ 0 w 333"/>
                      <a:gd name="T41" fmla="*/ 0 h 122"/>
                      <a:gd name="T42" fmla="*/ 0 w 333"/>
                      <a:gd name="T43" fmla="*/ 0 h 122"/>
                      <a:gd name="T44" fmla="*/ 0 w 333"/>
                      <a:gd name="T45" fmla="*/ 0 h 122"/>
                      <a:gd name="T46" fmla="*/ 0 w 333"/>
                      <a:gd name="T47" fmla="*/ 0 h 122"/>
                      <a:gd name="T48" fmla="*/ 0 w 333"/>
                      <a:gd name="T49" fmla="*/ 0 h 122"/>
                      <a:gd name="T50" fmla="*/ 0 w 333"/>
                      <a:gd name="T51" fmla="*/ 0 h 122"/>
                      <a:gd name="T52" fmla="*/ 0 w 333"/>
                      <a:gd name="T53" fmla="*/ 0 h 122"/>
                      <a:gd name="T54" fmla="*/ 0 w 333"/>
                      <a:gd name="T55" fmla="*/ 0 h 122"/>
                      <a:gd name="T56" fmla="*/ 0 w 333"/>
                      <a:gd name="T57" fmla="*/ 0 h 122"/>
                      <a:gd name="T58" fmla="*/ 0 w 333"/>
                      <a:gd name="T59" fmla="*/ 0 h 122"/>
                      <a:gd name="T60" fmla="*/ 0 w 333"/>
                      <a:gd name="T61" fmla="*/ 0 h 122"/>
                      <a:gd name="T62" fmla="*/ 0 w 333"/>
                      <a:gd name="T63" fmla="*/ 0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3"/>
                      <a:gd name="T97" fmla="*/ 0 h 122"/>
                      <a:gd name="T98" fmla="*/ 333 w 333"/>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3" h="122">
                        <a:moveTo>
                          <a:pt x="298" y="0"/>
                        </a:moveTo>
                        <a:lnTo>
                          <a:pt x="296" y="11"/>
                        </a:lnTo>
                        <a:lnTo>
                          <a:pt x="293" y="24"/>
                        </a:lnTo>
                        <a:lnTo>
                          <a:pt x="290" y="37"/>
                        </a:lnTo>
                        <a:lnTo>
                          <a:pt x="286" y="48"/>
                        </a:lnTo>
                        <a:lnTo>
                          <a:pt x="281" y="59"/>
                        </a:lnTo>
                        <a:lnTo>
                          <a:pt x="275" y="68"/>
                        </a:lnTo>
                        <a:lnTo>
                          <a:pt x="267" y="76"/>
                        </a:lnTo>
                        <a:lnTo>
                          <a:pt x="259" y="81"/>
                        </a:lnTo>
                        <a:lnTo>
                          <a:pt x="247" y="83"/>
                        </a:lnTo>
                        <a:lnTo>
                          <a:pt x="235" y="82"/>
                        </a:lnTo>
                        <a:lnTo>
                          <a:pt x="222" y="78"/>
                        </a:lnTo>
                        <a:lnTo>
                          <a:pt x="209" y="73"/>
                        </a:lnTo>
                        <a:lnTo>
                          <a:pt x="197" y="66"/>
                        </a:lnTo>
                        <a:lnTo>
                          <a:pt x="186" y="58"/>
                        </a:lnTo>
                        <a:lnTo>
                          <a:pt x="177" y="51"/>
                        </a:lnTo>
                        <a:lnTo>
                          <a:pt x="170" y="45"/>
                        </a:lnTo>
                        <a:lnTo>
                          <a:pt x="170" y="44"/>
                        </a:lnTo>
                        <a:lnTo>
                          <a:pt x="169" y="44"/>
                        </a:lnTo>
                        <a:lnTo>
                          <a:pt x="157" y="36"/>
                        </a:lnTo>
                        <a:lnTo>
                          <a:pt x="143" y="30"/>
                        </a:lnTo>
                        <a:lnTo>
                          <a:pt x="130" y="27"/>
                        </a:lnTo>
                        <a:lnTo>
                          <a:pt x="115" y="26"/>
                        </a:lnTo>
                        <a:lnTo>
                          <a:pt x="101" y="26"/>
                        </a:lnTo>
                        <a:lnTo>
                          <a:pt x="88" y="29"/>
                        </a:lnTo>
                        <a:lnTo>
                          <a:pt x="74" y="31"/>
                        </a:lnTo>
                        <a:lnTo>
                          <a:pt x="61" y="36"/>
                        </a:lnTo>
                        <a:lnTo>
                          <a:pt x="49" y="40"/>
                        </a:lnTo>
                        <a:lnTo>
                          <a:pt x="38" y="45"/>
                        </a:lnTo>
                        <a:lnTo>
                          <a:pt x="28" y="49"/>
                        </a:lnTo>
                        <a:lnTo>
                          <a:pt x="19" y="54"/>
                        </a:lnTo>
                        <a:lnTo>
                          <a:pt x="12" y="59"/>
                        </a:lnTo>
                        <a:lnTo>
                          <a:pt x="6" y="62"/>
                        </a:lnTo>
                        <a:lnTo>
                          <a:pt x="2" y="65"/>
                        </a:lnTo>
                        <a:lnTo>
                          <a:pt x="0" y="66"/>
                        </a:lnTo>
                        <a:lnTo>
                          <a:pt x="19" y="99"/>
                        </a:lnTo>
                        <a:lnTo>
                          <a:pt x="30" y="92"/>
                        </a:lnTo>
                        <a:lnTo>
                          <a:pt x="43" y="84"/>
                        </a:lnTo>
                        <a:lnTo>
                          <a:pt x="59" y="77"/>
                        </a:lnTo>
                        <a:lnTo>
                          <a:pt x="78" y="70"/>
                        </a:lnTo>
                        <a:lnTo>
                          <a:pt x="96" y="67"/>
                        </a:lnTo>
                        <a:lnTo>
                          <a:pt x="115" y="66"/>
                        </a:lnTo>
                        <a:lnTo>
                          <a:pt x="133" y="68"/>
                        </a:lnTo>
                        <a:lnTo>
                          <a:pt x="148" y="76"/>
                        </a:lnTo>
                        <a:lnTo>
                          <a:pt x="155" y="82"/>
                        </a:lnTo>
                        <a:lnTo>
                          <a:pt x="164" y="90"/>
                        </a:lnTo>
                        <a:lnTo>
                          <a:pt x="178" y="99"/>
                        </a:lnTo>
                        <a:lnTo>
                          <a:pt x="194" y="109"/>
                        </a:lnTo>
                        <a:lnTo>
                          <a:pt x="211" y="117"/>
                        </a:lnTo>
                        <a:lnTo>
                          <a:pt x="231" y="121"/>
                        </a:lnTo>
                        <a:lnTo>
                          <a:pt x="251" y="122"/>
                        </a:lnTo>
                        <a:lnTo>
                          <a:pt x="271" y="118"/>
                        </a:lnTo>
                        <a:lnTo>
                          <a:pt x="283" y="112"/>
                        </a:lnTo>
                        <a:lnTo>
                          <a:pt x="293" y="104"/>
                        </a:lnTo>
                        <a:lnTo>
                          <a:pt x="303" y="92"/>
                        </a:lnTo>
                        <a:lnTo>
                          <a:pt x="311" y="80"/>
                        </a:lnTo>
                        <a:lnTo>
                          <a:pt x="319" y="65"/>
                        </a:lnTo>
                        <a:lnTo>
                          <a:pt x="325" y="47"/>
                        </a:lnTo>
                        <a:lnTo>
                          <a:pt x="329" y="27"/>
                        </a:lnTo>
                        <a:lnTo>
                          <a:pt x="333" y="5"/>
                        </a:lnTo>
                        <a:lnTo>
                          <a:pt x="298" y="0"/>
                        </a:lnTo>
                        <a:close/>
                      </a:path>
                    </a:pathLst>
                  </a:custGeom>
                  <a:solidFill>
                    <a:srgbClr val="000000"/>
                  </a:solidFill>
                  <a:ln w="9525">
                    <a:noFill/>
                    <a:round/>
                    <a:headEnd/>
                    <a:tailEnd/>
                  </a:ln>
                </p:spPr>
                <p:txBody>
                  <a:bodyPr/>
                  <a:lstStyle/>
                  <a:p>
                    <a:endParaRPr lang="zh-CN" altLang="en-US"/>
                  </a:p>
                </p:txBody>
              </p:sp>
              <p:sp>
                <p:nvSpPr>
                  <p:cNvPr id="57432" name="Freeform 456"/>
                  <p:cNvSpPr>
                    <a:spLocks/>
                  </p:cNvSpPr>
                  <p:nvPr/>
                </p:nvSpPr>
                <p:spPr bwMode="auto">
                  <a:xfrm>
                    <a:off x="5141" y="1578"/>
                    <a:ext cx="8" cy="9"/>
                  </a:xfrm>
                  <a:custGeom>
                    <a:avLst/>
                    <a:gdLst>
                      <a:gd name="T0" fmla="*/ 0 w 40"/>
                      <a:gd name="T1" fmla="*/ 0 h 43"/>
                      <a:gd name="T2" fmla="*/ 0 w 40"/>
                      <a:gd name="T3" fmla="*/ 0 h 43"/>
                      <a:gd name="T4" fmla="*/ 0 w 40"/>
                      <a:gd name="T5" fmla="*/ 0 h 43"/>
                      <a:gd name="T6" fmla="*/ 0 w 40"/>
                      <a:gd name="T7" fmla="*/ 0 h 43"/>
                      <a:gd name="T8" fmla="*/ 0 w 40"/>
                      <a:gd name="T9" fmla="*/ 0 h 43"/>
                      <a:gd name="T10" fmla="*/ 0 w 40"/>
                      <a:gd name="T11" fmla="*/ 0 h 43"/>
                      <a:gd name="T12" fmla="*/ 0 w 40"/>
                      <a:gd name="T13" fmla="*/ 0 h 43"/>
                      <a:gd name="T14" fmla="*/ 0 w 40"/>
                      <a:gd name="T15" fmla="*/ 0 h 43"/>
                      <a:gd name="T16" fmla="*/ 0 w 40"/>
                      <a:gd name="T17" fmla="*/ 0 h 43"/>
                      <a:gd name="T18" fmla="*/ 0 w 40"/>
                      <a:gd name="T19" fmla="*/ 0 h 43"/>
                      <a:gd name="T20" fmla="*/ 0 w 40"/>
                      <a:gd name="T21" fmla="*/ 0 h 43"/>
                      <a:gd name="T22" fmla="*/ 0 w 40"/>
                      <a:gd name="T23" fmla="*/ 0 h 43"/>
                      <a:gd name="T24" fmla="*/ 0 w 40"/>
                      <a:gd name="T25" fmla="*/ 0 h 43"/>
                      <a:gd name="T26" fmla="*/ 0 w 40"/>
                      <a:gd name="T27" fmla="*/ 0 h 43"/>
                      <a:gd name="T28" fmla="*/ 0 w 40"/>
                      <a:gd name="T29" fmla="*/ 0 h 43"/>
                      <a:gd name="T30" fmla="*/ 0 w 40"/>
                      <a:gd name="T31" fmla="*/ 0 h 43"/>
                      <a:gd name="T32" fmla="*/ 0 w 40"/>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3"/>
                      <a:gd name="T53" fmla="*/ 40 w 40"/>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3">
                        <a:moveTo>
                          <a:pt x="23" y="43"/>
                        </a:moveTo>
                        <a:lnTo>
                          <a:pt x="15" y="43"/>
                        </a:lnTo>
                        <a:lnTo>
                          <a:pt x="8" y="38"/>
                        </a:lnTo>
                        <a:lnTo>
                          <a:pt x="3" y="33"/>
                        </a:lnTo>
                        <a:lnTo>
                          <a:pt x="0" y="24"/>
                        </a:lnTo>
                        <a:lnTo>
                          <a:pt x="1" y="16"/>
                        </a:lnTo>
                        <a:lnTo>
                          <a:pt x="4" y="8"/>
                        </a:lnTo>
                        <a:lnTo>
                          <a:pt x="10" y="2"/>
                        </a:lnTo>
                        <a:lnTo>
                          <a:pt x="18" y="0"/>
                        </a:lnTo>
                        <a:lnTo>
                          <a:pt x="25" y="0"/>
                        </a:lnTo>
                        <a:lnTo>
                          <a:pt x="33" y="4"/>
                        </a:lnTo>
                        <a:lnTo>
                          <a:pt x="38" y="11"/>
                        </a:lnTo>
                        <a:lnTo>
                          <a:pt x="40" y="19"/>
                        </a:lnTo>
                        <a:lnTo>
                          <a:pt x="39" y="27"/>
                        </a:lnTo>
                        <a:lnTo>
                          <a:pt x="36" y="35"/>
                        </a:lnTo>
                        <a:lnTo>
                          <a:pt x="30" y="41"/>
                        </a:lnTo>
                        <a:lnTo>
                          <a:pt x="23" y="43"/>
                        </a:lnTo>
                        <a:close/>
                      </a:path>
                    </a:pathLst>
                  </a:custGeom>
                  <a:solidFill>
                    <a:srgbClr val="000000"/>
                  </a:solidFill>
                  <a:ln w="9525">
                    <a:noFill/>
                    <a:round/>
                    <a:headEnd/>
                    <a:tailEnd/>
                  </a:ln>
                </p:spPr>
                <p:txBody>
                  <a:bodyPr/>
                  <a:lstStyle/>
                  <a:p>
                    <a:endParaRPr lang="zh-CN" altLang="en-US"/>
                  </a:p>
                </p:txBody>
              </p:sp>
            </p:grpSp>
            <p:pic>
              <p:nvPicPr>
                <p:cNvPr id="57398" name="Picture 457" descr="HH00077_"/>
                <p:cNvPicPr>
                  <a:picLocks noChangeAspect="1" noChangeArrowheads="1"/>
                </p:cNvPicPr>
                <p:nvPr/>
              </p:nvPicPr>
              <p:blipFill>
                <a:blip r:embed="rId3" cstate="print"/>
                <a:srcRect/>
                <a:stretch>
                  <a:fillRect/>
                </a:stretch>
              </p:blipFill>
              <p:spPr bwMode="auto">
                <a:xfrm>
                  <a:off x="4464" y="3344"/>
                  <a:ext cx="336" cy="222"/>
                </a:xfrm>
                <a:prstGeom prst="rect">
                  <a:avLst/>
                </a:prstGeom>
                <a:noFill/>
                <a:ln w="9525">
                  <a:noFill/>
                  <a:miter lim="800000"/>
                  <a:headEnd/>
                  <a:tailEnd/>
                </a:ln>
              </p:spPr>
            </p:pic>
            <p:sp>
              <p:nvSpPr>
                <p:cNvPr id="57399" name="Text Box 458"/>
                <p:cNvSpPr txBox="1">
                  <a:spLocks noChangeArrowheads="1"/>
                </p:cNvSpPr>
                <p:nvPr/>
              </p:nvSpPr>
              <p:spPr bwMode="auto">
                <a:xfrm>
                  <a:off x="4752" y="3408"/>
                  <a:ext cx="365"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Sink</a:t>
                  </a:r>
                </a:p>
              </p:txBody>
            </p:sp>
          </p:grpSp>
          <p:sp>
            <p:nvSpPr>
              <p:cNvPr id="57380" name="AutoShape 459"/>
              <p:cNvSpPr>
                <a:spLocks/>
              </p:cNvSpPr>
              <p:nvPr/>
            </p:nvSpPr>
            <p:spPr bwMode="auto">
              <a:xfrm rot="-5400000">
                <a:off x="1752" y="2280"/>
                <a:ext cx="96" cy="1392"/>
              </a:xfrm>
              <a:prstGeom prst="leftBrace">
                <a:avLst>
                  <a:gd name="adj1" fmla="val 68741"/>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81" name="AutoShape 460"/>
              <p:cNvSpPr>
                <a:spLocks/>
              </p:cNvSpPr>
              <p:nvPr/>
            </p:nvSpPr>
            <p:spPr bwMode="auto">
              <a:xfrm rot="-5400000">
                <a:off x="2856" y="2568"/>
                <a:ext cx="96" cy="816"/>
              </a:xfrm>
              <a:prstGeom prst="leftBrace">
                <a:avLst>
                  <a:gd name="adj1" fmla="val 40296"/>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82" name="AutoShape 461"/>
              <p:cNvSpPr>
                <a:spLocks/>
              </p:cNvSpPr>
              <p:nvPr/>
            </p:nvSpPr>
            <p:spPr bwMode="auto">
              <a:xfrm rot="-5400000">
                <a:off x="3744" y="2496"/>
                <a:ext cx="96" cy="960"/>
              </a:xfrm>
              <a:prstGeom prst="leftBrace">
                <a:avLst>
                  <a:gd name="adj1" fmla="val 47407"/>
                  <a:gd name="adj2" fmla="val 50000"/>
                </a:avLst>
              </a:prstGeom>
              <a:noFill/>
              <a:ln w="9525">
                <a:solidFill>
                  <a:schemeClr val="tx1"/>
                </a:solidFill>
                <a:miter lim="800000"/>
                <a:headEnd/>
                <a:tailEnd/>
              </a:ln>
            </p:spPr>
            <p:txBody>
              <a:bodyPr wrap="none" anchor="ctr"/>
              <a:lstStyle/>
              <a:p>
                <a:pPr eaLnBrk="0" hangingPunct="0"/>
                <a:endParaRPr lang="zh-CN" altLang="en-US">
                  <a:ea typeface="黑体" pitchFamily="49" charset="-122"/>
                </a:endParaRPr>
              </a:p>
            </p:txBody>
          </p:sp>
          <p:sp>
            <p:nvSpPr>
              <p:cNvPr id="57383" name="AutoShape 462"/>
              <p:cNvSpPr>
                <a:spLocks noChangeArrowheads="1"/>
              </p:cNvSpPr>
              <p:nvPr/>
            </p:nvSpPr>
            <p:spPr bwMode="auto">
              <a:xfrm rot="10800000">
                <a:off x="1056" y="2448"/>
                <a:ext cx="14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700 w 21600"/>
                  <a:gd name="T13" fmla="*/ 2588 h 21600"/>
                  <a:gd name="T14" fmla="*/ 19050 w 21600"/>
                  <a:gd name="T15" fmla="*/ 19013 h 21600"/>
                </a:gdLst>
                <a:ahLst/>
                <a:cxnLst>
                  <a:cxn ang="T8">
                    <a:pos x="T0" y="T1"/>
                  </a:cxn>
                  <a:cxn ang="T9">
                    <a:pos x="T2" y="T3"/>
                  </a:cxn>
                  <a:cxn ang="T10">
                    <a:pos x="T4" y="T5"/>
                  </a:cxn>
                  <a:cxn ang="T11">
                    <a:pos x="T6" y="T7"/>
                  </a:cxn>
                </a:cxnLst>
                <a:rect l="T12" t="T13" r="T14" b="T15"/>
                <a:pathLst>
                  <a:path w="21600" h="21600">
                    <a:moveTo>
                      <a:pt x="0" y="0"/>
                    </a:moveTo>
                    <a:lnTo>
                      <a:pt x="1650" y="21600"/>
                    </a:lnTo>
                    <a:lnTo>
                      <a:pt x="19950"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sp>
            <p:nvSpPr>
              <p:cNvPr id="57384" name="Arc 463"/>
              <p:cNvSpPr>
                <a:spLocks/>
              </p:cNvSpPr>
              <p:nvPr/>
            </p:nvSpPr>
            <p:spPr bwMode="auto">
              <a:xfrm>
                <a:off x="4225" y="2737"/>
                <a:ext cx="353" cy="674"/>
              </a:xfrm>
              <a:custGeom>
                <a:avLst/>
                <a:gdLst>
                  <a:gd name="T0" fmla="*/ 0 w 22666"/>
                  <a:gd name="T1" fmla="*/ 0 h 21600"/>
                  <a:gd name="T2" fmla="*/ 0 w 22666"/>
                  <a:gd name="T3" fmla="*/ 0 h 21600"/>
                  <a:gd name="T4" fmla="*/ 0 w 22666"/>
                  <a:gd name="T5" fmla="*/ 0 h 21600"/>
                  <a:gd name="T6" fmla="*/ 0 60000 65536"/>
                  <a:gd name="T7" fmla="*/ 0 60000 65536"/>
                  <a:gd name="T8" fmla="*/ 0 60000 65536"/>
                  <a:gd name="T9" fmla="*/ 0 w 22666"/>
                  <a:gd name="T10" fmla="*/ 0 h 21600"/>
                  <a:gd name="T11" fmla="*/ 22666 w 22666"/>
                  <a:gd name="T12" fmla="*/ 21600 h 21600"/>
                </a:gdLst>
                <a:ahLst/>
                <a:cxnLst>
                  <a:cxn ang="T6">
                    <a:pos x="T0" y="T1"/>
                  </a:cxn>
                  <a:cxn ang="T7">
                    <a:pos x="T2" y="T3"/>
                  </a:cxn>
                  <a:cxn ang="T8">
                    <a:pos x="T4" y="T5"/>
                  </a:cxn>
                </a:cxnLst>
                <a:rect l="T9" t="T10" r="T11" b="T12"/>
                <a:pathLst>
                  <a:path w="22666" h="21600" fill="none" extrusionOk="0">
                    <a:moveTo>
                      <a:pt x="0" y="27"/>
                    </a:moveTo>
                    <a:cubicBezTo>
                      <a:pt x="362" y="9"/>
                      <a:pt x="725" y="-1"/>
                      <a:pt x="1089" y="0"/>
                    </a:cubicBezTo>
                    <a:cubicBezTo>
                      <a:pt x="12629" y="0"/>
                      <a:pt x="22130" y="9071"/>
                      <a:pt x="22665" y="20599"/>
                    </a:cubicBezTo>
                  </a:path>
                  <a:path w="22666" h="21600" stroke="0" extrusionOk="0">
                    <a:moveTo>
                      <a:pt x="0" y="27"/>
                    </a:moveTo>
                    <a:cubicBezTo>
                      <a:pt x="362" y="9"/>
                      <a:pt x="725" y="-1"/>
                      <a:pt x="1089" y="0"/>
                    </a:cubicBezTo>
                    <a:cubicBezTo>
                      <a:pt x="12629" y="0"/>
                      <a:pt x="22130" y="9071"/>
                      <a:pt x="22665" y="20599"/>
                    </a:cubicBezTo>
                    <a:lnTo>
                      <a:pt x="1089" y="21600"/>
                    </a:lnTo>
                    <a:lnTo>
                      <a:pt x="0" y="27"/>
                    </a:lnTo>
                    <a:close/>
                  </a:path>
                </a:pathLst>
              </a:custGeom>
              <a:noFill/>
              <a:ln w="317500">
                <a:solidFill>
                  <a:srgbClr val="6699FF">
                    <a:alpha val="50195"/>
                  </a:srgbClr>
                </a:solidFill>
                <a:miter lim="800000"/>
                <a:headEnd/>
                <a:tailEnd/>
              </a:ln>
            </p:spPr>
            <p:txBody>
              <a:bodyPr wrap="none" anchor="ctr"/>
              <a:lstStyle/>
              <a:p>
                <a:endParaRPr lang="zh-CN" altLang="en-US"/>
              </a:p>
            </p:txBody>
          </p:sp>
          <p:sp>
            <p:nvSpPr>
              <p:cNvPr id="57385" name="Arc 464"/>
              <p:cNvSpPr>
                <a:spLocks/>
              </p:cNvSpPr>
              <p:nvPr/>
            </p:nvSpPr>
            <p:spPr bwMode="auto">
              <a:xfrm>
                <a:off x="4129" y="2554"/>
                <a:ext cx="744" cy="586"/>
              </a:xfrm>
              <a:custGeom>
                <a:avLst/>
                <a:gdLst>
                  <a:gd name="T0" fmla="*/ 0 w 23170"/>
                  <a:gd name="T1" fmla="*/ 0 h 21600"/>
                  <a:gd name="T2" fmla="*/ 0 w 23170"/>
                  <a:gd name="T3" fmla="*/ 0 h 21600"/>
                  <a:gd name="T4" fmla="*/ 0 w 23170"/>
                  <a:gd name="T5" fmla="*/ 0 h 21600"/>
                  <a:gd name="T6" fmla="*/ 0 60000 65536"/>
                  <a:gd name="T7" fmla="*/ 0 60000 65536"/>
                  <a:gd name="T8" fmla="*/ 0 60000 65536"/>
                  <a:gd name="T9" fmla="*/ 0 w 23170"/>
                  <a:gd name="T10" fmla="*/ 0 h 21600"/>
                  <a:gd name="T11" fmla="*/ 23170 w 23170"/>
                  <a:gd name="T12" fmla="*/ 21600 h 21600"/>
                </a:gdLst>
                <a:ahLst/>
                <a:cxnLst>
                  <a:cxn ang="T6">
                    <a:pos x="T0" y="T1"/>
                  </a:cxn>
                  <a:cxn ang="T7">
                    <a:pos x="T2" y="T3"/>
                  </a:cxn>
                  <a:cxn ang="T8">
                    <a:pos x="T4" y="T5"/>
                  </a:cxn>
                </a:cxnLst>
                <a:rect l="T9" t="T10" r="T11" b="T12"/>
                <a:pathLst>
                  <a:path w="23170" h="21600" fill="none" extrusionOk="0">
                    <a:moveTo>
                      <a:pt x="-1" y="227"/>
                    </a:moveTo>
                    <a:cubicBezTo>
                      <a:pt x="1035" y="76"/>
                      <a:pt x="2080" y="-1"/>
                      <a:pt x="3127" y="0"/>
                    </a:cubicBezTo>
                    <a:cubicBezTo>
                      <a:pt x="11947" y="0"/>
                      <a:pt x="19881" y="5362"/>
                      <a:pt x="23169" y="13547"/>
                    </a:cubicBezTo>
                  </a:path>
                  <a:path w="23170" h="21600" stroke="0" extrusionOk="0">
                    <a:moveTo>
                      <a:pt x="-1" y="227"/>
                    </a:moveTo>
                    <a:cubicBezTo>
                      <a:pt x="1035" y="76"/>
                      <a:pt x="2080" y="-1"/>
                      <a:pt x="3127" y="0"/>
                    </a:cubicBezTo>
                    <a:cubicBezTo>
                      <a:pt x="11947" y="0"/>
                      <a:pt x="19881" y="5362"/>
                      <a:pt x="23169" y="13547"/>
                    </a:cubicBezTo>
                    <a:lnTo>
                      <a:pt x="3127" y="21600"/>
                    </a:lnTo>
                    <a:lnTo>
                      <a:pt x="-1" y="227"/>
                    </a:lnTo>
                    <a:close/>
                  </a:path>
                </a:pathLst>
              </a:custGeom>
              <a:noFill/>
              <a:ln w="298450">
                <a:solidFill>
                  <a:srgbClr val="6699FF">
                    <a:alpha val="50195"/>
                  </a:srgbClr>
                </a:solidFill>
                <a:miter lim="800000"/>
                <a:headEnd/>
                <a:tailEnd/>
              </a:ln>
            </p:spPr>
            <p:txBody>
              <a:bodyPr wrap="none" anchor="ctr"/>
              <a:lstStyle/>
              <a:p>
                <a:endParaRPr lang="zh-CN" altLang="en-US"/>
              </a:p>
            </p:txBody>
          </p:sp>
          <p:sp>
            <p:nvSpPr>
              <p:cNvPr id="57386" name="AutoShape 465"/>
              <p:cNvSpPr>
                <a:spLocks noChangeArrowheads="1"/>
              </p:cNvSpPr>
              <p:nvPr/>
            </p:nvSpPr>
            <p:spPr bwMode="auto">
              <a:xfrm rot="10796401">
                <a:off x="1104" y="2109"/>
                <a:ext cx="287" cy="33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096 w 21600"/>
                  <a:gd name="T13" fmla="*/ 6071 h 21600"/>
                  <a:gd name="T14" fmla="*/ 15504 w 21600"/>
                  <a:gd name="T15" fmla="*/ 15529 h 21600"/>
                </a:gdLst>
                <a:ahLst/>
                <a:cxnLst>
                  <a:cxn ang="T8">
                    <a:pos x="T0" y="T1"/>
                  </a:cxn>
                  <a:cxn ang="T9">
                    <a:pos x="T2" y="T3"/>
                  </a:cxn>
                  <a:cxn ang="T10">
                    <a:pos x="T4" y="T5"/>
                  </a:cxn>
                  <a:cxn ang="T11">
                    <a:pos x="T6" y="T7"/>
                  </a:cxn>
                </a:cxnLst>
                <a:rect l="T12" t="T13" r="T14" b="T15"/>
                <a:pathLst>
                  <a:path w="21600" h="21600">
                    <a:moveTo>
                      <a:pt x="0" y="0"/>
                    </a:moveTo>
                    <a:lnTo>
                      <a:pt x="8539" y="21600"/>
                    </a:lnTo>
                    <a:lnTo>
                      <a:pt x="13061"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387" name="Group 466"/>
              <p:cNvGrpSpPr>
                <a:grpSpLocks/>
              </p:cNvGrpSpPr>
              <p:nvPr/>
            </p:nvGrpSpPr>
            <p:grpSpPr bwMode="auto">
              <a:xfrm>
                <a:off x="624" y="1632"/>
                <a:ext cx="656" cy="617"/>
                <a:chOff x="672" y="1495"/>
                <a:chExt cx="656" cy="617"/>
              </a:xfrm>
            </p:grpSpPr>
            <p:pic>
              <p:nvPicPr>
                <p:cNvPr id="57394" name="Picture 467"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395" name="Text Box 468"/>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396" name="Picture 469"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sp>
            <p:nvSpPr>
              <p:cNvPr id="57388" name="AutoShape 470"/>
              <p:cNvSpPr>
                <a:spLocks noChangeArrowheads="1"/>
              </p:cNvSpPr>
              <p:nvPr/>
            </p:nvSpPr>
            <p:spPr bwMode="auto">
              <a:xfrm rot="10796401">
                <a:off x="1584" y="1769"/>
                <a:ext cx="95" cy="6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139 w 21600"/>
                  <a:gd name="T13" fmla="*/ 6212 h 21600"/>
                  <a:gd name="T14" fmla="*/ 15461 w 21600"/>
                  <a:gd name="T15" fmla="*/ 15388 h 21600"/>
                </a:gdLst>
                <a:ahLst/>
                <a:cxnLst>
                  <a:cxn ang="T8">
                    <a:pos x="T0" y="T1"/>
                  </a:cxn>
                  <a:cxn ang="T9">
                    <a:pos x="T2" y="T3"/>
                  </a:cxn>
                  <a:cxn ang="T10">
                    <a:pos x="T4" y="T5"/>
                  </a:cxn>
                  <a:cxn ang="T11">
                    <a:pos x="T6" y="T7"/>
                  </a:cxn>
                </a:cxnLst>
                <a:rect l="T12" t="T13" r="T14" b="T15"/>
                <a:pathLst>
                  <a:path w="21600" h="21600">
                    <a:moveTo>
                      <a:pt x="0" y="0"/>
                    </a:moveTo>
                    <a:lnTo>
                      <a:pt x="8795" y="21600"/>
                    </a:lnTo>
                    <a:lnTo>
                      <a:pt x="12805" y="21600"/>
                    </a:lnTo>
                    <a:lnTo>
                      <a:pt x="21600" y="0"/>
                    </a:lnTo>
                    <a:lnTo>
                      <a:pt x="0" y="0"/>
                    </a:lnTo>
                    <a:close/>
                  </a:path>
                </a:pathLst>
              </a:custGeom>
              <a:solidFill>
                <a:srgbClr val="6699FF">
                  <a:alpha val="50195"/>
                </a:srgbClr>
              </a:solidFill>
              <a:ln w="9525">
                <a:noFill/>
                <a:miter lim="800000"/>
                <a:headEnd/>
                <a:tailEnd/>
              </a:ln>
            </p:spPr>
            <p:txBody>
              <a:bodyPr wrap="none" anchor="ctr"/>
              <a:lstStyle/>
              <a:p>
                <a:endParaRPr lang="zh-CN" altLang="en-US"/>
              </a:p>
            </p:txBody>
          </p:sp>
          <p:grpSp>
            <p:nvGrpSpPr>
              <p:cNvPr id="57389" name="Group 471"/>
              <p:cNvGrpSpPr>
                <a:grpSpLocks/>
              </p:cNvGrpSpPr>
              <p:nvPr/>
            </p:nvGrpSpPr>
            <p:grpSpPr bwMode="auto">
              <a:xfrm>
                <a:off x="1008" y="1296"/>
                <a:ext cx="656" cy="617"/>
                <a:chOff x="672" y="1495"/>
                <a:chExt cx="656" cy="617"/>
              </a:xfrm>
            </p:grpSpPr>
            <p:pic>
              <p:nvPicPr>
                <p:cNvPr id="57391" name="Picture 472" descr="j0239501"/>
                <p:cNvPicPr>
                  <a:picLocks noChangeAspect="1" noChangeArrowheads="1"/>
                </p:cNvPicPr>
                <p:nvPr/>
              </p:nvPicPr>
              <p:blipFill>
                <a:blip r:embed="rId4" cstate="print"/>
                <a:srcRect/>
                <a:stretch>
                  <a:fillRect/>
                </a:stretch>
              </p:blipFill>
              <p:spPr bwMode="auto">
                <a:xfrm>
                  <a:off x="1008" y="1776"/>
                  <a:ext cx="320" cy="336"/>
                </a:xfrm>
                <a:prstGeom prst="rect">
                  <a:avLst/>
                </a:prstGeom>
                <a:noFill/>
                <a:ln w="9525">
                  <a:noFill/>
                  <a:miter lim="800000"/>
                  <a:headEnd/>
                  <a:tailEnd/>
                </a:ln>
              </p:spPr>
            </p:pic>
            <p:sp>
              <p:nvSpPr>
                <p:cNvPr id="57392" name="Text Box 473"/>
                <p:cNvSpPr txBox="1">
                  <a:spLocks noChangeArrowheads="1"/>
                </p:cNvSpPr>
                <p:nvPr/>
              </p:nvSpPr>
              <p:spPr bwMode="auto">
                <a:xfrm>
                  <a:off x="672" y="1824"/>
                  <a:ext cx="371" cy="212"/>
                </a:xfrm>
                <a:prstGeom prst="rect">
                  <a:avLst/>
                </a:prstGeom>
                <a:noFill/>
                <a:ln w="9525">
                  <a:noFill/>
                  <a:miter lim="800000"/>
                  <a:headEnd/>
                  <a:tailEnd/>
                </a:ln>
              </p:spPr>
              <p:txBody>
                <a:bodyPr wrap="none">
                  <a:spAutoFit/>
                </a:bodyPr>
                <a:lstStyle/>
                <a:p>
                  <a:pPr latinLnBrk="1"/>
                  <a:r>
                    <a:rPr kumimoji="1" lang="en-US" altLang="zh-CN" sz="1600" b="1">
                      <a:latin typeface="Times New Roman" pitchFamily="18" charset="0"/>
                      <a:ea typeface="Gulim" pitchFamily="34" charset="-127"/>
                    </a:rPr>
                    <a:t>TCP</a:t>
                  </a:r>
                </a:p>
              </p:txBody>
            </p:sp>
            <p:pic>
              <p:nvPicPr>
                <p:cNvPr id="57393" name="Picture 474" descr="HM00050_"/>
                <p:cNvPicPr>
                  <a:picLocks noChangeAspect="1" noChangeArrowheads="1"/>
                </p:cNvPicPr>
                <p:nvPr/>
              </p:nvPicPr>
              <p:blipFill>
                <a:blip r:embed="rId5" cstate="print"/>
                <a:srcRect/>
                <a:stretch>
                  <a:fillRect/>
                </a:stretch>
              </p:blipFill>
              <p:spPr bwMode="auto">
                <a:xfrm>
                  <a:off x="672" y="1495"/>
                  <a:ext cx="416" cy="355"/>
                </a:xfrm>
                <a:prstGeom prst="rect">
                  <a:avLst/>
                </a:prstGeom>
                <a:noFill/>
                <a:ln w="9525">
                  <a:noFill/>
                  <a:miter lim="800000"/>
                  <a:headEnd/>
                  <a:tailEnd/>
                </a:ln>
              </p:spPr>
            </p:pic>
          </p:grpSp>
          <p:sp>
            <p:nvSpPr>
              <p:cNvPr id="57390" name="AutoShape 475"/>
              <p:cNvSpPr>
                <a:spLocks noChangeArrowheads="1"/>
              </p:cNvSpPr>
              <p:nvPr/>
            </p:nvSpPr>
            <p:spPr bwMode="auto">
              <a:xfrm>
                <a:off x="3072" y="2304"/>
                <a:ext cx="192" cy="192"/>
              </a:xfrm>
              <a:prstGeom prst="can">
                <a:avLst>
                  <a:gd name="adj" fmla="val 32815"/>
                </a:avLst>
              </a:prstGeom>
              <a:solidFill>
                <a:srgbClr val="6699FF">
                  <a:alpha val="50195"/>
                </a:srgbClr>
              </a:solidFill>
              <a:ln w="9525">
                <a:noFill/>
                <a:miter lim="800000"/>
                <a:headEnd/>
                <a:tailEnd/>
              </a:ln>
            </p:spPr>
            <p:txBody>
              <a:bodyPr wrap="none" anchor="ctr"/>
              <a:lstStyle/>
              <a:p>
                <a:pPr eaLnBrk="0" hangingPunct="0"/>
                <a:endParaRPr lang="zh-CN" altLang="en-US">
                  <a:ea typeface="黑体" pitchFamily="49" charset="-122"/>
                </a:endParaRPr>
              </a:p>
            </p:txBody>
          </p:sp>
        </p:grpSp>
      </p:grpSp>
      <p:grpSp>
        <p:nvGrpSpPr>
          <p:cNvPr id="965641" name="Group 623"/>
          <p:cNvGrpSpPr>
            <a:grpSpLocks/>
          </p:cNvGrpSpPr>
          <p:nvPr/>
        </p:nvGrpSpPr>
        <p:grpSpPr bwMode="auto">
          <a:xfrm>
            <a:off x="1141413" y="2932113"/>
            <a:ext cx="6781800" cy="3613150"/>
            <a:chOff x="768" y="1440"/>
            <a:chExt cx="4272" cy="2276"/>
          </a:xfrm>
        </p:grpSpPr>
        <p:sp>
          <p:nvSpPr>
            <p:cNvPr id="57359" name="Text Box 624"/>
            <p:cNvSpPr txBox="1">
              <a:spLocks noChangeArrowheads="1"/>
            </p:cNvSpPr>
            <p:nvPr/>
          </p:nvSpPr>
          <p:spPr bwMode="auto">
            <a:xfrm>
              <a:off x="2784" y="3504"/>
              <a:ext cx="760" cy="212"/>
            </a:xfrm>
            <a:prstGeom prst="rect">
              <a:avLst/>
            </a:prstGeom>
            <a:noFill/>
            <a:ln w="9525">
              <a:noFill/>
              <a:miter lim="800000"/>
              <a:headEnd/>
              <a:tailEnd/>
            </a:ln>
          </p:spPr>
          <p:txBody>
            <a:bodyPr wrap="none">
              <a:spAutoFit/>
            </a:bodyPr>
            <a:lstStyle/>
            <a:p>
              <a:pPr latinLnBrk="1"/>
              <a:r>
                <a:rPr kumimoji="1" lang="zh-CN" altLang="en-US" sz="1600" b="1">
                  <a:solidFill>
                    <a:srgbClr val="FF0000"/>
                  </a:solidFill>
                  <a:latin typeface="Times New Roman" pitchFamily="18" charset="0"/>
                </a:rPr>
                <a:t>拥塞通告</a:t>
              </a:r>
              <a:r>
                <a:rPr kumimoji="1" lang="en-US" altLang="zh-CN" sz="1600" b="1">
                  <a:solidFill>
                    <a:srgbClr val="FF0000"/>
                  </a:solidFill>
                  <a:latin typeface="Times New Roman" pitchFamily="18" charset="0"/>
                  <a:ea typeface="Gulim" pitchFamily="34" charset="-127"/>
                </a:rPr>
                <a:t>…</a:t>
              </a:r>
            </a:p>
          </p:txBody>
        </p:sp>
        <p:sp>
          <p:nvSpPr>
            <p:cNvPr id="57360" name="Freeform 625"/>
            <p:cNvSpPr>
              <a:spLocks/>
            </p:cNvSpPr>
            <p:nvPr/>
          </p:nvSpPr>
          <p:spPr bwMode="auto">
            <a:xfrm>
              <a:off x="768" y="2208"/>
              <a:ext cx="3600" cy="1344"/>
            </a:xfrm>
            <a:custGeom>
              <a:avLst/>
              <a:gdLst>
                <a:gd name="T0" fmla="*/ 2477 w 3680"/>
                <a:gd name="T1" fmla="*/ 943 h 1368"/>
                <a:gd name="T2" fmla="*/ 410 w 3680"/>
                <a:gd name="T3" fmla="*/ 838 h 1368"/>
                <a:gd name="T4" fmla="*/ 23 w 3680"/>
                <a:gd name="T5" fmla="*/ 0 h 1368"/>
                <a:gd name="T6" fmla="*/ 0 60000 65536"/>
                <a:gd name="T7" fmla="*/ 0 60000 65536"/>
                <a:gd name="T8" fmla="*/ 0 60000 65536"/>
                <a:gd name="T9" fmla="*/ 0 w 3680"/>
                <a:gd name="T10" fmla="*/ 0 h 1368"/>
                <a:gd name="T11" fmla="*/ 3680 w 3680"/>
                <a:gd name="T12" fmla="*/ 1368 h 1368"/>
              </a:gdLst>
              <a:ahLst/>
              <a:cxnLst>
                <a:cxn ang="T6">
                  <a:pos x="T0" y="T1"/>
                </a:cxn>
                <a:cxn ang="T7">
                  <a:pos x="T2" y="T3"/>
                </a:cxn>
                <a:cxn ang="T8">
                  <a:pos x="T4" y="T5"/>
                </a:cxn>
              </a:cxnLst>
              <a:rect l="T9" t="T10" r="T11" b="T12"/>
              <a:pathLst>
                <a:path w="3680" h="1368">
                  <a:moveTo>
                    <a:pt x="3680" y="1296"/>
                  </a:moveTo>
                  <a:cubicBezTo>
                    <a:pt x="2448" y="1332"/>
                    <a:pt x="1216" y="1368"/>
                    <a:pt x="608" y="1152"/>
                  </a:cubicBezTo>
                  <a:cubicBezTo>
                    <a:pt x="0" y="936"/>
                    <a:pt x="16" y="468"/>
                    <a:pt x="32" y="0"/>
                  </a:cubicBezTo>
                </a:path>
              </a:pathLst>
            </a:custGeom>
            <a:noFill/>
            <a:ln w="9525">
              <a:solidFill>
                <a:srgbClr val="FF0000"/>
              </a:solidFill>
              <a:prstDash val="dash"/>
              <a:miter lim="800000"/>
              <a:headEnd/>
              <a:tailEnd type="stealth" w="med" len="med"/>
            </a:ln>
          </p:spPr>
          <p:txBody>
            <a:bodyPr wrap="none"/>
            <a:lstStyle/>
            <a:p>
              <a:endParaRPr lang="zh-CN" altLang="en-US"/>
            </a:p>
          </p:txBody>
        </p:sp>
        <p:sp>
          <p:nvSpPr>
            <p:cNvPr id="57361" name="Freeform 626"/>
            <p:cNvSpPr>
              <a:spLocks/>
            </p:cNvSpPr>
            <p:nvPr/>
          </p:nvSpPr>
          <p:spPr bwMode="auto">
            <a:xfrm>
              <a:off x="1488" y="1440"/>
              <a:ext cx="3552" cy="1152"/>
            </a:xfrm>
            <a:custGeom>
              <a:avLst/>
              <a:gdLst>
                <a:gd name="T0" fmla="*/ 0 w 3744"/>
                <a:gd name="T1" fmla="*/ 0 h 1152"/>
                <a:gd name="T2" fmla="*/ 1154 w 3744"/>
                <a:gd name="T3" fmla="*/ 288 h 1152"/>
                <a:gd name="T4" fmla="*/ 1451 w 3744"/>
                <a:gd name="T5" fmla="*/ 1152 h 1152"/>
                <a:gd name="T6" fmla="*/ 0 60000 65536"/>
                <a:gd name="T7" fmla="*/ 0 60000 65536"/>
                <a:gd name="T8" fmla="*/ 0 60000 65536"/>
                <a:gd name="T9" fmla="*/ 0 w 3744"/>
                <a:gd name="T10" fmla="*/ 0 h 1152"/>
                <a:gd name="T11" fmla="*/ 3744 w 3744"/>
                <a:gd name="T12" fmla="*/ 1152 h 1152"/>
              </a:gdLst>
              <a:ahLst/>
              <a:cxnLst>
                <a:cxn ang="T6">
                  <a:pos x="T0" y="T1"/>
                </a:cxn>
                <a:cxn ang="T7">
                  <a:pos x="T2" y="T3"/>
                </a:cxn>
                <a:cxn ang="T8">
                  <a:pos x="T4" y="T5"/>
                </a:cxn>
              </a:cxnLst>
              <a:rect l="T9" t="T10" r="T11" b="T12"/>
              <a:pathLst>
                <a:path w="3744" h="1152">
                  <a:moveTo>
                    <a:pt x="0" y="0"/>
                  </a:moveTo>
                  <a:cubicBezTo>
                    <a:pt x="1176" y="48"/>
                    <a:pt x="2352" y="96"/>
                    <a:pt x="2976" y="288"/>
                  </a:cubicBezTo>
                  <a:cubicBezTo>
                    <a:pt x="3600" y="480"/>
                    <a:pt x="3672" y="816"/>
                    <a:pt x="3744" y="1152"/>
                  </a:cubicBezTo>
                </a:path>
              </a:pathLst>
            </a:custGeom>
            <a:noFill/>
            <a:ln w="9525">
              <a:solidFill>
                <a:srgbClr val="0000FF"/>
              </a:solidFill>
              <a:prstDash val="dash"/>
              <a:miter lim="800000"/>
              <a:headEnd type="stealth" w="med" len="med"/>
              <a:tailEnd/>
            </a:ln>
          </p:spPr>
          <p:txBody>
            <a:bodyPr wrap="none"/>
            <a:lstStyle/>
            <a:p>
              <a:endParaRPr lang="zh-CN" altLang="en-US"/>
            </a:p>
          </p:txBody>
        </p:sp>
        <p:sp>
          <p:nvSpPr>
            <p:cNvPr id="57362" name="Text Box 627"/>
            <p:cNvSpPr txBox="1">
              <a:spLocks noChangeArrowheads="1"/>
            </p:cNvSpPr>
            <p:nvPr/>
          </p:nvSpPr>
          <p:spPr bwMode="auto">
            <a:xfrm>
              <a:off x="4416" y="1584"/>
              <a:ext cx="528" cy="212"/>
            </a:xfrm>
            <a:prstGeom prst="rect">
              <a:avLst/>
            </a:prstGeom>
            <a:noFill/>
            <a:ln w="9525">
              <a:noFill/>
              <a:miter lim="800000"/>
              <a:headEnd/>
              <a:tailEnd/>
            </a:ln>
          </p:spPr>
          <p:txBody>
            <a:bodyPr wrap="none">
              <a:spAutoFit/>
            </a:bodyPr>
            <a:lstStyle/>
            <a:p>
              <a:pPr latinLnBrk="1"/>
              <a:r>
                <a:rPr kumimoji="1" lang="en-US" altLang="zh-CN" sz="1600" b="1">
                  <a:solidFill>
                    <a:schemeClr val="accent2"/>
                  </a:solidFill>
                  <a:latin typeface="Times New Roman" pitchFamily="18" charset="0"/>
                  <a:ea typeface="Gulim" pitchFamily="34" charset="-127"/>
                </a:rPr>
                <a:t>ACK…</a:t>
              </a:r>
            </a:p>
          </p:txBody>
        </p:sp>
      </p:grpSp>
      <p:sp>
        <p:nvSpPr>
          <p:cNvPr id="966404" name="Rectangle 772"/>
          <p:cNvSpPr>
            <a:spLocks noGrp="1" noChangeArrowheads="1"/>
          </p:cNvSpPr>
          <p:nvPr>
            <p:ph type="body" idx="1"/>
          </p:nvPr>
        </p:nvSpPr>
        <p:spPr>
          <a:xfrm>
            <a:off x="395288" y="1125538"/>
            <a:ext cx="8443912" cy="1295400"/>
          </a:xfrm>
        </p:spPr>
        <p:txBody>
          <a:bodyPr/>
          <a:lstStyle/>
          <a:p>
            <a:pPr>
              <a:spcBef>
                <a:spcPct val="0"/>
              </a:spcBef>
              <a:buClrTx/>
              <a:buSzTx/>
              <a:buFont typeface="Wingdings" pitchFamily="2" charset="2"/>
              <a:buChar char="u"/>
              <a:defRPr/>
            </a:pPr>
            <a:r>
              <a:rPr lang="en-US" sz="2400" dirty="0" smtClean="0"/>
              <a:t>TCP: </a:t>
            </a:r>
            <a:r>
              <a:rPr lang="en-US" altLang="zh-CN" sz="2400" dirty="0" smtClean="0"/>
              <a:t>a package deal</a:t>
            </a:r>
          </a:p>
          <a:p>
            <a:pPr lvl="1">
              <a:defRPr/>
            </a:pPr>
            <a:r>
              <a:rPr lang="en-US" sz="2000" dirty="0" smtClean="0"/>
              <a:t>flow control, congestion control, </a:t>
            </a:r>
            <a:r>
              <a:rPr lang="en-US" sz="2000" i="1" dirty="0" smtClean="0"/>
              <a:t>byte</a:t>
            </a:r>
            <a:r>
              <a:rPr lang="en-US" sz="2000" dirty="0" smtClean="0"/>
              <a:t>-</a:t>
            </a:r>
            <a:r>
              <a:rPr lang="en-US" sz="2000" i="1" dirty="0" smtClean="0"/>
              <a:t>stream orientation</a:t>
            </a:r>
          </a:p>
          <a:p>
            <a:pPr lvl="1">
              <a:defRPr/>
            </a:pPr>
            <a:r>
              <a:rPr lang="en-US" sz="2000" i="1" dirty="0" smtClean="0"/>
              <a:t>total</a:t>
            </a:r>
            <a:r>
              <a:rPr lang="en-US" sz="2000" dirty="0" smtClean="0"/>
              <a:t> ordering and </a:t>
            </a:r>
            <a:r>
              <a:rPr lang="en-US" sz="2000" i="1" dirty="0" smtClean="0"/>
              <a:t>total</a:t>
            </a:r>
            <a:r>
              <a:rPr lang="en-US" sz="2000" dirty="0" smtClean="0"/>
              <a:t> reliability</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656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65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7575E38A-ED1D-4B68-B0B0-8738B90FC785}"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C551497A-AF3E-47A8-A1B7-7A0EA2429F1E}" type="slidenum">
              <a:rPr lang="en-US" altLang="zh-CN"/>
              <a:pPr>
                <a:defRPr/>
              </a:pPr>
              <a:t>45</a:t>
            </a:fld>
            <a:endParaRPr lang="en-US" altLang="zh-CN"/>
          </a:p>
        </p:txBody>
      </p:sp>
      <p:sp>
        <p:nvSpPr>
          <p:cNvPr id="949250" name="Rectangle 2"/>
          <p:cNvSpPr>
            <a:spLocks noGrp="1" noChangeArrowheads="1"/>
          </p:cNvSpPr>
          <p:nvPr>
            <p:ph type="title"/>
          </p:nvPr>
        </p:nvSpPr>
        <p:spPr>
          <a:xfrm>
            <a:off x="323850" y="188913"/>
            <a:ext cx="8534400" cy="1039812"/>
          </a:xfrm>
        </p:spPr>
        <p:txBody>
          <a:bodyPr/>
          <a:lstStyle/>
          <a:p>
            <a:pPr>
              <a:defRPr/>
            </a:pPr>
            <a:r>
              <a:rPr lang="en-US" altLang="zh-CN" sz="4400" smtClean="0">
                <a:solidFill>
                  <a:schemeClr val="hlink"/>
                </a:solidFill>
                <a:effectLst>
                  <a:outerShdw blurRad="38100" dist="38100" dir="2700000" algn="tl">
                    <a:srgbClr val="000000"/>
                  </a:outerShdw>
                </a:effectLst>
              </a:rPr>
              <a:t>III)</a:t>
            </a:r>
            <a:r>
              <a:rPr lang="en-US" altLang="zh-CN" sz="4400" smtClean="0"/>
              <a:t> </a:t>
            </a:r>
            <a:r>
              <a:rPr lang="zh-CN" altLang="en-US" sz="4400" smtClean="0"/>
              <a:t>流控制传输协议</a:t>
            </a:r>
            <a:r>
              <a:rPr lang="en-US" altLang="zh-CN" sz="4400" smtClean="0"/>
              <a:t>:</a:t>
            </a:r>
            <a:r>
              <a:rPr lang="zh-CN" altLang="en-US" sz="4400" smtClean="0"/>
              <a:t>ＳＣＴＰ</a:t>
            </a:r>
          </a:p>
        </p:txBody>
      </p:sp>
      <p:sp>
        <p:nvSpPr>
          <p:cNvPr id="949251" name="Rectangle 3"/>
          <p:cNvSpPr>
            <a:spLocks noGrp="1" noChangeArrowheads="1"/>
          </p:cNvSpPr>
          <p:nvPr>
            <p:ph type="body" idx="1"/>
          </p:nvPr>
        </p:nvSpPr>
        <p:spPr>
          <a:xfrm>
            <a:off x="142875" y="1412875"/>
            <a:ext cx="8715375" cy="4945063"/>
          </a:xfrm>
        </p:spPr>
        <p:txBody>
          <a:bodyPr/>
          <a:lstStyle/>
          <a:p>
            <a:pPr>
              <a:lnSpc>
                <a:spcPct val="90000"/>
              </a:lnSpc>
              <a:defRPr/>
            </a:pPr>
            <a:r>
              <a:rPr lang="en-US" altLang="zh-CN" sz="2400" dirty="0" smtClean="0"/>
              <a:t>RFC 2960,Oct.2000y</a:t>
            </a:r>
          </a:p>
          <a:p>
            <a:pPr lvl="1">
              <a:lnSpc>
                <a:spcPct val="90000"/>
              </a:lnSpc>
              <a:defRPr/>
            </a:pPr>
            <a:r>
              <a:rPr lang="en-US" altLang="zh-CN" sz="2000" dirty="0" smtClean="0"/>
              <a:t>SCTP</a:t>
            </a:r>
            <a:r>
              <a:rPr lang="zh-CN" altLang="en-US" sz="2000" dirty="0" smtClean="0"/>
              <a:t>：</a:t>
            </a:r>
            <a:r>
              <a:rPr lang="en-US" sz="2000" dirty="0" smtClean="0"/>
              <a:t>Stream Control Transmission Protocol</a:t>
            </a:r>
            <a:endParaRPr lang="en-US" altLang="zh-CN" sz="2000" dirty="0" smtClean="0"/>
          </a:p>
          <a:p>
            <a:pPr lvl="1">
              <a:lnSpc>
                <a:spcPct val="90000"/>
              </a:lnSpc>
              <a:defRPr/>
            </a:pPr>
            <a:r>
              <a:rPr lang="zh-CN" altLang="en-US" sz="2000" dirty="0" smtClean="0"/>
              <a:t>最初设计用于在</a:t>
            </a:r>
            <a:r>
              <a:rPr lang="en-US" altLang="zh-CN" sz="2000" dirty="0" smtClean="0"/>
              <a:t>IP</a:t>
            </a:r>
            <a:r>
              <a:rPr lang="zh-CN" altLang="en-US" sz="2000" dirty="0" smtClean="0"/>
              <a:t>上传输电话信令</a:t>
            </a:r>
            <a:r>
              <a:rPr lang="en-US" altLang="zh-CN" sz="2000" dirty="0" smtClean="0"/>
              <a:t>SS7</a:t>
            </a:r>
            <a:r>
              <a:rPr lang="zh-CN" altLang="en-US" sz="2000" dirty="0" smtClean="0"/>
              <a:t>（可靠</a:t>
            </a:r>
            <a:r>
              <a:rPr lang="en-US" altLang="zh-CN" sz="2000" dirty="0" smtClean="0"/>
              <a:t>/</a:t>
            </a:r>
            <a:r>
              <a:rPr lang="zh-CN" altLang="en-US" sz="2000" dirty="0" smtClean="0"/>
              <a:t>边界），把</a:t>
            </a:r>
            <a:r>
              <a:rPr lang="en-US" altLang="zh-CN" sz="2000" dirty="0" smtClean="0"/>
              <a:t>SS7</a:t>
            </a:r>
            <a:r>
              <a:rPr lang="zh-CN" altLang="en-US" sz="2000" dirty="0" smtClean="0"/>
              <a:t>信令网络的一些可靠特性引入</a:t>
            </a:r>
            <a:r>
              <a:rPr lang="en-US" altLang="zh-CN" sz="2000" dirty="0" smtClean="0"/>
              <a:t>IP</a:t>
            </a:r>
            <a:r>
              <a:rPr lang="zh-CN" altLang="en-US" sz="2000" dirty="0" smtClean="0"/>
              <a:t>，以后扩大了一些其它应用</a:t>
            </a:r>
            <a:endParaRPr lang="en-US" altLang="zh-CN" sz="2000" dirty="0" smtClean="0"/>
          </a:p>
          <a:p>
            <a:pPr>
              <a:lnSpc>
                <a:spcPct val="90000"/>
              </a:lnSpc>
              <a:defRPr/>
            </a:pPr>
            <a:r>
              <a:rPr lang="zh-CN" altLang="en-US" sz="2400" dirty="0" smtClean="0"/>
              <a:t>信令类需求</a:t>
            </a:r>
          </a:p>
          <a:p>
            <a:pPr lvl="1">
              <a:lnSpc>
                <a:spcPct val="90000"/>
              </a:lnSpc>
              <a:buFont typeface="Wingdings" pitchFamily="2" charset="2"/>
              <a:buChar char="Ø"/>
              <a:defRPr/>
            </a:pPr>
            <a:r>
              <a:rPr lang="en-US" sz="2000" dirty="0" smtClean="0"/>
              <a:t>Multi-homing</a:t>
            </a:r>
            <a:r>
              <a:rPr lang="zh-CN" altLang="en-US" sz="2000" dirty="0" smtClean="0"/>
              <a:t>，</a:t>
            </a:r>
            <a:r>
              <a:rPr lang="en-US" sz="2000" dirty="0" smtClean="0"/>
              <a:t>Multi-streaming</a:t>
            </a:r>
            <a:endParaRPr lang="en-US" altLang="zh-CN" sz="2000" dirty="0" smtClean="0"/>
          </a:p>
          <a:p>
            <a:pPr lvl="1">
              <a:lnSpc>
                <a:spcPct val="90000"/>
              </a:lnSpc>
              <a:buFont typeface="Wingdings" pitchFamily="2" charset="2"/>
              <a:buChar char="Ø"/>
              <a:defRPr/>
            </a:pPr>
            <a:r>
              <a:rPr lang="en-US" sz="2000" dirty="0" smtClean="0"/>
              <a:t>Message boundaries (with reliability*)</a:t>
            </a:r>
            <a:endParaRPr lang="en-US" altLang="zh-CN" sz="2000" dirty="0" smtClean="0"/>
          </a:p>
          <a:p>
            <a:pPr lvl="1">
              <a:lnSpc>
                <a:spcPct val="90000"/>
              </a:lnSpc>
              <a:buFont typeface="Wingdings" pitchFamily="2" charset="2"/>
              <a:buChar char="Ø"/>
              <a:defRPr/>
            </a:pPr>
            <a:r>
              <a:rPr lang="en-US" sz="2000" dirty="0" smtClean="0"/>
              <a:t>Improved SYN-flood protection</a:t>
            </a:r>
            <a:endParaRPr lang="en-US" altLang="zh-CN" sz="2000" dirty="0" smtClean="0"/>
          </a:p>
          <a:p>
            <a:pPr lvl="1">
              <a:lnSpc>
                <a:spcPct val="90000"/>
              </a:lnSpc>
              <a:buFont typeface="Wingdings" pitchFamily="2" charset="2"/>
              <a:buChar char="Ø"/>
              <a:defRPr/>
            </a:pPr>
            <a:r>
              <a:rPr lang="en-US" sz="2000" dirty="0" smtClean="0"/>
              <a:t>Tunable parameters (Timeout, </a:t>
            </a:r>
            <a:r>
              <a:rPr lang="en-US" sz="2000" dirty="0" err="1" smtClean="0"/>
              <a:t>Retrans</a:t>
            </a:r>
            <a:r>
              <a:rPr lang="en-US" sz="2000" dirty="0" smtClean="0"/>
              <a:t>, etc.)</a:t>
            </a:r>
            <a:endParaRPr lang="en-US" altLang="zh-CN" sz="2000" dirty="0" smtClean="0"/>
          </a:p>
          <a:p>
            <a:pPr lvl="1">
              <a:lnSpc>
                <a:spcPct val="90000"/>
              </a:lnSpc>
              <a:buFont typeface="Wingdings" pitchFamily="2" charset="2"/>
              <a:buChar char="Ø"/>
              <a:defRPr/>
            </a:pPr>
            <a:r>
              <a:rPr lang="en-US" sz="2000" dirty="0" smtClean="0"/>
              <a:t>A range of reliability and order (full to partial to none)along with congestion control</a:t>
            </a:r>
            <a:endParaRPr lang="en-US" altLang="zh-CN" sz="2000" dirty="0" smtClean="0"/>
          </a:p>
          <a:p>
            <a:pPr>
              <a:lnSpc>
                <a:spcPct val="90000"/>
              </a:lnSpc>
              <a:buFont typeface="Wingdings" pitchFamily="2" charset="2"/>
              <a:buChar char="u"/>
              <a:defRPr/>
            </a:pPr>
            <a:r>
              <a:rPr lang="en-US" sz="2400" dirty="0" smtClean="0"/>
              <a:t>UDP</a:t>
            </a:r>
            <a:r>
              <a:rPr lang="en-US" altLang="zh-CN" sz="2400" dirty="0" smtClean="0"/>
              <a:t>/</a:t>
            </a:r>
            <a:r>
              <a:rPr lang="en-US" sz="2400" dirty="0" smtClean="0"/>
              <a:t>TCP</a:t>
            </a:r>
            <a:r>
              <a:rPr lang="zh-CN" altLang="en-US" sz="2400" dirty="0" smtClean="0"/>
              <a:t>很难满足</a:t>
            </a:r>
            <a:endParaRPr lang="en-US" altLang="zh-CN" sz="2400" dirty="0" smtClean="0"/>
          </a:p>
          <a:p>
            <a:pPr lvl="1">
              <a:lnSpc>
                <a:spcPct val="90000"/>
              </a:lnSpc>
              <a:buFont typeface="Wingdings" pitchFamily="2" charset="2"/>
              <a:buChar char="Ø"/>
              <a:defRPr/>
            </a:pPr>
            <a:r>
              <a:rPr lang="en-US" altLang="zh-CN" sz="2000" dirty="0" smtClean="0"/>
              <a:t>UDP</a:t>
            </a:r>
            <a:r>
              <a:rPr lang="zh-CN" altLang="en-US" sz="2000" dirty="0" smtClean="0"/>
              <a:t>不可靠、无连接、无顺序、有边界；</a:t>
            </a:r>
            <a:r>
              <a:rPr lang="zh-CN" altLang="en-US" sz="2000" dirty="0" smtClean="0">
                <a:solidFill>
                  <a:srgbClr val="FF0000"/>
                </a:solidFill>
              </a:rPr>
              <a:t>信令需要面向连接</a:t>
            </a:r>
            <a:r>
              <a:rPr lang="en-US" altLang="zh-CN" sz="2000" dirty="0" smtClean="0">
                <a:solidFill>
                  <a:srgbClr val="FF0000"/>
                </a:solidFill>
              </a:rPr>
              <a:t>/</a:t>
            </a:r>
            <a:r>
              <a:rPr lang="zh-CN" altLang="en-US" sz="2000" dirty="0" smtClean="0">
                <a:solidFill>
                  <a:srgbClr val="FF0000"/>
                </a:solidFill>
              </a:rPr>
              <a:t>可靠性！</a:t>
            </a:r>
            <a:endParaRPr lang="en-US" altLang="zh-CN" sz="2000" dirty="0" smtClean="0">
              <a:solidFill>
                <a:srgbClr val="FF0000"/>
              </a:solidFill>
            </a:endParaRPr>
          </a:p>
          <a:p>
            <a:pPr lvl="1">
              <a:lnSpc>
                <a:spcPct val="90000"/>
              </a:lnSpc>
              <a:buFont typeface="Wingdings" pitchFamily="2" charset="2"/>
              <a:buChar char="Ø"/>
              <a:defRPr/>
            </a:pPr>
            <a:r>
              <a:rPr lang="en-US" altLang="zh-CN" sz="2000" dirty="0" smtClean="0"/>
              <a:t>TCP</a:t>
            </a:r>
            <a:r>
              <a:rPr lang="zh-CN" altLang="en-US" sz="2000" dirty="0" smtClean="0"/>
              <a:t>有可靠、有连接、有顺序、无边界；</a:t>
            </a:r>
            <a:r>
              <a:rPr lang="zh-CN" altLang="en-US" sz="2000" dirty="0" smtClean="0">
                <a:solidFill>
                  <a:srgbClr val="FF0000"/>
                </a:solidFill>
              </a:rPr>
              <a:t>信令需要边界性</a:t>
            </a:r>
            <a:r>
              <a:rPr lang="en-US" altLang="zh-CN" sz="2000" dirty="0" smtClean="0">
                <a:solidFill>
                  <a:srgbClr val="FF0000"/>
                </a:solidFill>
              </a:rPr>
              <a:t>/</a:t>
            </a:r>
            <a:r>
              <a:rPr lang="zh-CN" altLang="en-US" sz="2000" dirty="0" smtClean="0">
                <a:solidFill>
                  <a:srgbClr val="FF0000"/>
                </a:solidFill>
              </a:rPr>
              <a:t>部分有序！</a:t>
            </a:r>
            <a:endParaRPr lang="en-US" sz="2000" dirty="0" smtClean="0">
              <a:solidFill>
                <a:srgbClr val="FF0000"/>
              </a:solidFill>
            </a:endParaRPr>
          </a:p>
        </p:txBody>
      </p:sp>
    </p:spTree>
  </p:cSld>
  <p:clrMapOvr>
    <a:masterClrMapping/>
  </p:clrMapOvr>
  <p:transition spd="med">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13EEB43A-B8F1-455F-A1F9-D145C7DE756C}"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867B60D8-9810-466E-8F9C-7826439E3603}" type="slidenum">
              <a:rPr lang="en-US" altLang="zh-CN"/>
              <a:pPr>
                <a:defRPr/>
              </a:pPr>
              <a:t>46</a:t>
            </a:fld>
            <a:endParaRPr lang="en-US" altLang="zh-CN"/>
          </a:p>
        </p:txBody>
      </p:sp>
      <p:sp>
        <p:nvSpPr>
          <p:cNvPr id="955394" name="Rectangle 2"/>
          <p:cNvSpPr>
            <a:spLocks noGrp="1" noChangeArrowheads="1"/>
          </p:cNvSpPr>
          <p:nvPr>
            <p:ph type="title"/>
          </p:nvPr>
        </p:nvSpPr>
        <p:spPr>
          <a:xfrm>
            <a:off x="217488" y="115888"/>
            <a:ext cx="8926512" cy="836612"/>
          </a:xfrm>
        </p:spPr>
        <p:txBody>
          <a:bodyPr/>
          <a:lstStyle/>
          <a:p>
            <a:pPr>
              <a:defRPr/>
            </a:pPr>
            <a:r>
              <a:rPr lang="en-US" sz="4400" smtClean="0"/>
              <a:t>SCTP </a:t>
            </a:r>
            <a:r>
              <a:rPr lang="zh-CN" altLang="en-US" sz="4400" smtClean="0"/>
              <a:t>关键特点</a:t>
            </a:r>
          </a:p>
        </p:txBody>
      </p:sp>
      <p:sp>
        <p:nvSpPr>
          <p:cNvPr id="955395" name="Rectangle 3"/>
          <p:cNvSpPr>
            <a:spLocks noGrp="1" noChangeArrowheads="1"/>
          </p:cNvSpPr>
          <p:nvPr>
            <p:ph type="body" idx="1"/>
          </p:nvPr>
        </p:nvSpPr>
        <p:spPr>
          <a:xfrm>
            <a:off x="214313" y="1214438"/>
            <a:ext cx="8642350" cy="4429125"/>
          </a:xfrm>
        </p:spPr>
        <p:txBody>
          <a:bodyPr/>
          <a:lstStyle/>
          <a:p>
            <a:pPr>
              <a:lnSpc>
                <a:spcPct val="75000"/>
              </a:lnSpc>
              <a:defRPr/>
            </a:pPr>
            <a:r>
              <a:rPr lang="en-US" sz="2400" dirty="0" smtClean="0"/>
              <a:t>Multi-homing  </a:t>
            </a:r>
            <a:r>
              <a:rPr lang="en-US" sz="2400" i="1" dirty="0" smtClean="0">
                <a:solidFill>
                  <a:schemeClr val="accent2"/>
                </a:solidFill>
                <a:effectLst>
                  <a:outerShdw blurRad="38100" dist="38100" dir="2700000" algn="tl">
                    <a:srgbClr val="000000"/>
                  </a:outerShdw>
                </a:effectLst>
              </a:rPr>
              <a:t>improved robustness to failures</a:t>
            </a:r>
          </a:p>
          <a:p>
            <a:pPr lvl="1">
              <a:buFont typeface="Wingdings" pitchFamily="2" charset="2"/>
              <a:buChar char="Ø"/>
              <a:defRPr/>
            </a:pPr>
            <a:r>
              <a:rPr lang="en-US" sz="2000" dirty="0" smtClean="0"/>
              <a:t>In TCP,</a:t>
            </a:r>
            <a:r>
              <a:rPr lang="zh-CN" altLang="en-US" sz="1600" dirty="0" smtClean="0"/>
              <a:t>连接仅在 </a:t>
            </a:r>
            <a:r>
              <a:rPr lang="en-US" sz="1600" dirty="0" smtClean="0"/>
              <a:t>&lt;IP </a:t>
            </a:r>
            <a:r>
              <a:rPr lang="en-US" sz="1600" dirty="0" err="1" smtClean="0"/>
              <a:t>addr,port</a:t>
            </a:r>
            <a:r>
              <a:rPr lang="en-US" sz="1600" dirty="0" smtClean="0"/>
              <a:t>&gt; </a:t>
            </a:r>
            <a:r>
              <a:rPr lang="zh-CN" altLang="en-US" sz="1600" dirty="0" smtClean="0"/>
              <a:t>与 </a:t>
            </a:r>
            <a:r>
              <a:rPr lang="en-US" sz="1600" dirty="0" smtClean="0"/>
              <a:t>&lt;IP </a:t>
            </a:r>
            <a:r>
              <a:rPr lang="en-US" sz="1600" dirty="0" err="1" smtClean="0"/>
              <a:t>addr</a:t>
            </a:r>
            <a:r>
              <a:rPr lang="en-US" sz="1600" dirty="0" smtClean="0"/>
              <a:t>, port&gt;</a:t>
            </a:r>
            <a:r>
              <a:rPr lang="zh-CN" altLang="en-US" sz="1600" dirty="0" smtClean="0"/>
              <a:t>之间进行；如果接口</a:t>
            </a:r>
            <a:r>
              <a:rPr lang="en-US" altLang="zh-CN" sz="1600" dirty="0" smtClean="0"/>
              <a:t>down</a:t>
            </a:r>
            <a:r>
              <a:rPr lang="zh-CN" altLang="en-US" sz="1600" dirty="0" smtClean="0"/>
              <a:t>，</a:t>
            </a:r>
            <a:r>
              <a:rPr lang="zh-CN" altLang="en-US" sz="1600" dirty="0" smtClean="0">
                <a:solidFill>
                  <a:schemeClr val="hlink"/>
                </a:solidFill>
                <a:effectLst>
                  <a:outerShdw blurRad="38100" dist="38100" dir="2700000" algn="tl">
                    <a:srgbClr val="000000"/>
                  </a:outerShdw>
                </a:effectLst>
              </a:rPr>
              <a:t>整个连接</a:t>
            </a:r>
            <a:r>
              <a:rPr lang="en-US" altLang="zh-CN" sz="1600" dirty="0" smtClean="0">
                <a:solidFill>
                  <a:schemeClr val="hlink"/>
                </a:solidFill>
                <a:effectLst>
                  <a:outerShdw blurRad="38100" dist="38100" dir="2700000" algn="tl">
                    <a:srgbClr val="000000"/>
                  </a:outerShdw>
                </a:effectLst>
              </a:rPr>
              <a:t>down</a:t>
            </a:r>
            <a:endParaRPr lang="zh-CN" altLang="en-US" sz="1600" dirty="0" smtClean="0"/>
          </a:p>
          <a:p>
            <a:pPr lvl="1">
              <a:buFont typeface="Wingdings" pitchFamily="2" charset="2"/>
              <a:buChar char="Ø"/>
              <a:defRPr/>
            </a:pPr>
            <a:r>
              <a:rPr lang="en-US" sz="2000" dirty="0" smtClean="0"/>
              <a:t>In </a:t>
            </a:r>
            <a:r>
              <a:rPr lang="en-US" sz="2000" dirty="0" err="1" smtClean="0"/>
              <a:t>SCTP,</a:t>
            </a:r>
            <a:r>
              <a:rPr lang="en-US" altLang="zh-CN" sz="1600" dirty="0" err="1" smtClean="0"/>
              <a:t>For</a:t>
            </a:r>
            <a:r>
              <a:rPr lang="zh-CN" altLang="en-US" sz="1600" dirty="0" smtClean="0"/>
              <a:t> </a:t>
            </a:r>
            <a:r>
              <a:rPr lang="en-US" sz="1600" dirty="0" smtClean="0"/>
              <a:t>multi-homed,</a:t>
            </a:r>
            <a:r>
              <a:rPr lang="zh-CN" altLang="en-US" sz="1600" dirty="0" smtClean="0"/>
              <a:t> 每端可列出许多 </a:t>
            </a:r>
            <a:r>
              <a:rPr lang="en-US" sz="1600" dirty="0" smtClean="0"/>
              <a:t>IP addresses </a:t>
            </a:r>
            <a:r>
              <a:rPr lang="en-US" altLang="zh-CN" sz="1600" dirty="0" smtClean="0"/>
              <a:t>;</a:t>
            </a:r>
            <a:r>
              <a:rPr lang="zh-CN" altLang="en-US" sz="1600" dirty="0" smtClean="0"/>
              <a:t>如果接口</a:t>
            </a:r>
            <a:r>
              <a:rPr lang="en-US" altLang="zh-CN" sz="1600" dirty="0" smtClean="0"/>
              <a:t>down </a:t>
            </a:r>
            <a:r>
              <a:rPr lang="zh-CN" altLang="en-US" sz="1600" dirty="0" smtClean="0"/>
              <a:t>，仍可通过任何其它地址保持连接</a:t>
            </a:r>
          </a:p>
          <a:p>
            <a:pPr>
              <a:lnSpc>
                <a:spcPct val="75000"/>
              </a:lnSpc>
              <a:defRPr/>
            </a:pPr>
            <a:r>
              <a:rPr lang="en-US" sz="2400" i="1" dirty="0" smtClean="0">
                <a:solidFill>
                  <a:schemeClr val="accent2"/>
                </a:solidFill>
                <a:effectLst>
                  <a:outerShdw blurRad="38100" dist="38100" dir="2700000" algn="tl">
                    <a:srgbClr val="000000"/>
                  </a:outerShdw>
                </a:effectLst>
              </a:rPr>
              <a:t>Multi-streaming reduced delay</a:t>
            </a:r>
          </a:p>
          <a:p>
            <a:pPr lvl="1">
              <a:buFont typeface="Wingdings" pitchFamily="2" charset="2"/>
              <a:buChar char="Ø"/>
              <a:defRPr/>
            </a:pPr>
            <a:r>
              <a:rPr lang="zh-CN" altLang="en-US" sz="2000" dirty="0" smtClean="0"/>
              <a:t>部分保序</a:t>
            </a:r>
            <a:r>
              <a:rPr lang="en-US" sz="2000" dirty="0" smtClean="0"/>
              <a:t>. </a:t>
            </a:r>
            <a:r>
              <a:rPr lang="zh-CN" altLang="en-US" sz="2000" dirty="0" smtClean="0"/>
              <a:t>消减 </a:t>
            </a:r>
            <a:r>
              <a:rPr lang="en-US" sz="2000" dirty="0" smtClean="0"/>
              <a:t>Head of Line (HOL) </a:t>
            </a:r>
            <a:r>
              <a:rPr lang="zh-CN" altLang="en-US" sz="2000" dirty="0" smtClean="0"/>
              <a:t>阻塞</a:t>
            </a:r>
          </a:p>
          <a:p>
            <a:pPr lvl="1">
              <a:buFont typeface="Wingdings" pitchFamily="2" charset="2"/>
              <a:buChar char="Ø"/>
              <a:defRPr/>
            </a:pPr>
            <a:r>
              <a:rPr lang="en-US" sz="2000" dirty="0" smtClean="0"/>
              <a:t>In TCP, </a:t>
            </a:r>
            <a:r>
              <a:rPr lang="zh-CN" altLang="en-US" sz="2000" dirty="0" smtClean="0"/>
              <a:t>所有数据保序</a:t>
            </a:r>
            <a:r>
              <a:rPr lang="en-US" sz="2000" dirty="0" smtClean="0"/>
              <a:t>; </a:t>
            </a:r>
            <a:r>
              <a:rPr lang="zh-CN" altLang="en-US" sz="2000" dirty="0" smtClean="0"/>
              <a:t>队列头的丢失导致整个数据段延迟交付</a:t>
            </a:r>
            <a:endParaRPr lang="en-US" sz="2000" dirty="0" smtClean="0"/>
          </a:p>
          <a:p>
            <a:pPr lvl="1">
              <a:buFont typeface="Wingdings" pitchFamily="2" charset="2"/>
              <a:buChar char="Ø"/>
              <a:defRPr/>
            </a:pPr>
            <a:r>
              <a:rPr lang="en-US" sz="2000" dirty="0" smtClean="0"/>
              <a:t>In SCTP, </a:t>
            </a:r>
            <a:r>
              <a:rPr lang="zh-CN" altLang="en-US" sz="2000" dirty="0" smtClean="0"/>
              <a:t>你可发送</a:t>
            </a:r>
            <a:r>
              <a:rPr lang="zh-CN" altLang="en-US" sz="2000" dirty="0" smtClean="0">
                <a:solidFill>
                  <a:schemeClr val="hlink"/>
                </a:solidFill>
                <a:effectLst>
                  <a:outerShdw blurRad="38100" dist="38100" dir="2700000" algn="tl">
                    <a:srgbClr val="000000"/>
                  </a:outerShdw>
                </a:effectLst>
              </a:rPr>
              <a:t>多达 </a:t>
            </a:r>
            <a:r>
              <a:rPr lang="en-US" sz="2000" dirty="0" smtClean="0">
                <a:solidFill>
                  <a:schemeClr val="hlink"/>
                </a:solidFill>
                <a:effectLst>
                  <a:outerShdw blurRad="38100" dist="38100" dir="2700000" algn="tl">
                    <a:srgbClr val="000000"/>
                  </a:outerShdw>
                </a:effectLst>
              </a:rPr>
              <a:t>64K </a:t>
            </a:r>
            <a:r>
              <a:rPr lang="zh-CN" altLang="en-US" sz="2000" dirty="0" smtClean="0">
                <a:solidFill>
                  <a:schemeClr val="hlink"/>
                </a:solidFill>
                <a:effectLst>
                  <a:outerShdw blurRad="38100" dist="38100" dir="2700000" algn="tl">
                    <a:srgbClr val="000000"/>
                  </a:outerShdw>
                </a:effectLst>
              </a:rPr>
              <a:t>的独立流</a:t>
            </a:r>
            <a:r>
              <a:rPr lang="en-US" sz="2000" dirty="0" smtClean="0">
                <a:solidFill>
                  <a:schemeClr val="hlink"/>
                </a:solidFill>
                <a:effectLst>
                  <a:outerShdw blurRad="38100" dist="38100" dir="2700000" algn="tl">
                    <a:srgbClr val="000000"/>
                  </a:outerShdw>
                </a:effectLst>
              </a:rPr>
              <a:t>, </a:t>
            </a:r>
            <a:r>
              <a:rPr lang="zh-CN" altLang="en-US" sz="2000" dirty="0" smtClean="0">
                <a:solidFill>
                  <a:schemeClr val="hlink"/>
                </a:solidFill>
                <a:effectLst>
                  <a:outerShdw blurRad="38100" dist="38100" dir="2700000" algn="tl">
                    <a:srgbClr val="000000"/>
                  </a:outerShdw>
                </a:effectLst>
              </a:rPr>
              <a:t>每个保序流独立</a:t>
            </a:r>
            <a:r>
              <a:rPr lang="en-US" altLang="zh-CN" sz="2000" dirty="0" smtClean="0">
                <a:solidFill>
                  <a:schemeClr val="hlink"/>
                </a:solidFill>
                <a:effectLst>
                  <a:outerShdw blurRad="38100" dist="38100" dir="2700000" algn="tl">
                    <a:srgbClr val="000000"/>
                  </a:outerShdw>
                </a:effectLst>
              </a:rPr>
              <a:t>,</a:t>
            </a:r>
            <a:r>
              <a:rPr lang="zh-CN" altLang="en-US" sz="2000" dirty="0" smtClean="0">
                <a:solidFill>
                  <a:schemeClr val="hlink"/>
                </a:solidFill>
                <a:effectLst>
                  <a:outerShdw blurRad="38100" dist="38100" dir="2700000" algn="tl">
                    <a:srgbClr val="000000"/>
                  </a:outerShdw>
                </a:effectLst>
              </a:rPr>
              <a:t>某个流上的丢失并不导致其它流延迟交付</a:t>
            </a:r>
          </a:p>
          <a:p>
            <a:pPr>
              <a:lnSpc>
                <a:spcPct val="75000"/>
              </a:lnSpc>
              <a:defRPr/>
            </a:pPr>
            <a:r>
              <a:rPr lang="en-US" sz="2400" i="1" dirty="0" smtClean="0">
                <a:solidFill>
                  <a:schemeClr val="accent2"/>
                </a:solidFill>
                <a:effectLst>
                  <a:outerShdw blurRad="38100" dist="38100" dir="2700000" algn="tl">
                    <a:srgbClr val="000000"/>
                  </a:outerShdw>
                </a:effectLst>
              </a:rPr>
              <a:t>Message boundaries preserved easier coding</a:t>
            </a:r>
          </a:p>
          <a:p>
            <a:pPr lvl="1">
              <a:lnSpc>
                <a:spcPct val="75000"/>
              </a:lnSpc>
              <a:defRPr/>
            </a:pPr>
            <a:r>
              <a:rPr lang="en-US" altLang="zh-CN" sz="2000" dirty="0" smtClean="0"/>
              <a:t>In </a:t>
            </a:r>
            <a:r>
              <a:rPr lang="en-US" sz="2000" dirty="0" smtClean="0"/>
              <a:t>TCP </a:t>
            </a:r>
            <a:r>
              <a:rPr lang="zh-CN" altLang="en-US" sz="2000" dirty="0" smtClean="0"/>
              <a:t>打包并不保留报文的边界</a:t>
            </a:r>
          </a:p>
          <a:p>
            <a:pPr lvl="1">
              <a:lnSpc>
                <a:spcPct val="75000"/>
              </a:lnSpc>
              <a:defRPr/>
            </a:pPr>
            <a:r>
              <a:rPr lang="en-US" sz="2000" dirty="0" smtClean="0"/>
              <a:t>In SCTP </a:t>
            </a:r>
            <a:r>
              <a:rPr lang="zh-CN" altLang="en-US" sz="2000" dirty="0" smtClean="0"/>
              <a:t>保护报文边界</a:t>
            </a:r>
            <a:r>
              <a:rPr lang="en-US" altLang="zh-CN" sz="2000" dirty="0" smtClean="0"/>
              <a:t>,</a:t>
            </a:r>
            <a:r>
              <a:rPr lang="zh-CN" altLang="en-US" sz="2000" dirty="0" smtClean="0"/>
              <a:t>应用层协议容易写入，编码简单！</a:t>
            </a:r>
          </a:p>
        </p:txBody>
      </p:sp>
    </p:spTree>
  </p:cSld>
  <p:clrMapOvr>
    <a:masterClrMapping/>
  </p:clrMapOvr>
  <p:transition spd="med">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B6274151-98E6-47DC-A81A-75424EEFC427}"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D1A69918-207E-4E02-ACFC-48DF23FE51B5}" type="slidenum">
              <a:rPr lang="en-US" altLang="zh-CN"/>
              <a:pPr>
                <a:defRPr/>
              </a:pPr>
              <a:t>47</a:t>
            </a:fld>
            <a:endParaRPr lang="en-US" altLang="zh-CN"/>
          </a:p>
        </p:txBody>
      </p:sp>
      <p:sp>
        <p:nvSpPr>
          <p:cNvPr id="957442" name="Rectangle 2"/>
          <p:cNvSpPr>
            <a:spLocks noGrp="1" noChangeArrowheads="1"/>
          </p:cNvSpPr>
          <p:nvPr>
            <p:ph type="title"/>
          </p:nvPr>
        </p:nvSpPr>
        <p:spPr>
          <a:xfrm>
            <a:off x="217488" y="0"/>
            <a:ext cx="8926512" cy="981075"/>
          </a:xfrm>
        </p:spPr>
        <p:txBody>
          <a:bodyPr/>
          <a:lstStyle/>
          <a:p>
            <a:pPr>
              <a:defRPr/>
            </a:pPr>
            <a:r>
              <a:rPr lang="en-US" sz="4400" smtClean="0"/>
              <a:t>SCTP </a:t>
            </a:r>
            <a:r>
              <a:rPr lang="zh-CN" altLang="en-US" sz="4400" smtClean="0"/>
              <a:t>关键特点</a:t>
            </a:r>
            <a:endParaRPr lang="en-US" sz="4400" smtClean="0"/>
          </a:p>
        </p:txBody>
      </p:sp>
      <p:sp>
        <p:nvSpPr>
          <p:cNvPr id="957443" name="Rectangle 3"/>
          <p:cNvSpPr>
            <a:spLocks noGrp="1" noChangeArrowheads="1"/>
          </p:cNvSpPr>
          <p:nvPr>
            <p:ph type="body" idx="1"/>
          </p:nvPr>
        </p:nvSpPr>
        <p:spPr>
          <a:xfrm>
            <a:off x="142875" y="1285875"/>
            <a:ext cx="8785225" cy="4857750"/>
          </a:xfrm>
        </p:spPr>
        <p:txBody>
          <a:bodyPr/>
          <a:lstStyle/>
          <a:p>
            <a:pPr>
              <a:defRPr/>
            </a:pPr>
            <a:r>
              <a:rPr lang="en-US" sz="2400" smtClean="0"/>
              <a:t>Improved SYN-flood protection  </a:t>
            </a:r>
            <a:r>
              <a:rPr lang="en-US" sz="2400" i="1" smtClean="0">
                <a:solidFill>
                  <a:schemeClr val="accent2"/>
                </a:solidFill>
                <a:effectLst>
                  <a:outerShdw blurRad="38100" dist="38100" dir="2700000" algn="tl">
                    <a:srgbClr val="000000"/>
                  </a:outerShdw>
                </a:effectLst>
              </a:rPr>
              <a:t>more secure</a:t>
            </a:r>
          </a:p>
          <a:p>
            <a:pPr lvl="1">
              <a:defRPr/>
            </a:pPr>
            <a:r>
              <a:rPr lang="en-US" sz="2000" smtClean="0"/>
              <a:t>TCP </a:t>
            </a:r>
            <a:r>
              <a:rPr lang="zh-CN" altLang="en-US" sz="2000" smtClean="0"/>
              <a:t>易受 </a:t>
            </a:r>
            <a:r>
              <a:rPr lang="en-US" sz="2000" smtClean="0"/>
              <a:t>SYN flood</a:t>
            </a:r>
            <a:r>
              <a:rPr lang="en-US" altLang="zh-CN" sz="2000" smtClean="0"/>
              <a:t>ing</a:t>
            </a:r>
            <a:r>
              <a:rPr lang="zh-CN" altLang="en-US" sz="2000" smtClean="0"/>
              <a:t>攻击</a:t>
            </a:r>
            <a:r>
              <a:rPr lang="en-US" sz="2000" smtClean="0"/>
              <a:t>; </a:t>
            </a:r>
            <a:endParaRPr lang="en-US" altLang="zh-CN" sz="2000" smtClean="0"/>
          </a:p>
          <a:p>
            <a:pPr lvl="1">
              <a:defRPr/>
            </a:pPr>
            <a:r>
              <a:rPr lang="en-US" sz="1900" smtClean="0">
                <a:solidFill>
                  <a:schemeClr val="hlink"/>
                </a:solidFill>
                <a:effectLst>
                  <a:outerShdw blurRad="38100" dist="38100" dir="2700000" algn="tl">
                    <a:srgbClr val="000000"/>
                  </a:outerShdw>
                </a:effectLst>
              </a:rPr>
              <a:t>SCTP</a:t>
            </a:r>
            <a:r>
              <a:rPr lang="en-US" sz="2000" smtClean="0">
                <a:solidFill>
                  <a:schemeClr val="hlink"/>
                </a:solidFill>
                <a:effectLst>
                  <a:outerShdw blurRad="38100" dist="38100" dir="2700000" algn="tl">
                    <a:srgbClr val="000000"/>
                  </a:outerShdw>
                </a:effectLst>
              </a:rPr>
              <a:t> </a:t>
            </a:r>
            <a:r>
              <a:rPr lang="zh-CN" altLang="en-US" sz="2000" smtClean="0">
                <a:solidFill>
                  <a:schemeClr val="hlink"/>
                </a:solidFill>
                <a:effectLst>
                  <a:outerShdw blurRad="38100" dist="38100" dir="2700000" algn="tl">
                    <a:srgbClr val="000000"/>
                  </a:outerShdw>
                </a:effectLst>
              </a:rPr>
              <a:t>采用四次握手</a:t>
            </a:r>
            <a:r>
              <a:rPr lang="zh-CN" altLang="en-US" sz="2000" smtClean="0"/>
              <a:t>，保护免受</a:t>
            </a:r>
            <a:r>
              <a:rPr lang="en-US" sz="2000" smtClean="0"/>
              <a:t>SYN </a:t>
            </a:r>
            <a:r>
              <a:rPr lang="en-US" sz="2000" smtClean="0">
                <a:solidFill>
                  <a:schemeClr val="hlink"/>
                </a:solidFill>
                <a:effectLst>
                  <a:outerShdw blurRad="38100" dist="38100" dir="2700000" algn="tl">
                    <a:srgbClr val="000000"/>
                  </a:outerShdw>
                </a:effectLst>
              </a:rPr>
              <a:t>flood</a:t>
            </a:r>
            <a:r>
              <a:rPr lang="en-US" altLang="zh-CN" sz="2000" smtClean="0">
                <a:solidFill>
                  <a:schemeClr val="hlink"/>
                </a:solidFill>
                <a:effectLst>
                  <a:outerShdw blurRad="38100" dist="38100" dir="2700000" algn="tl">
                    <a:srgbClr val="000000"/>
                  </a:outerShdw>
                </a:effectLst>
              </a:rPr>
              <a:t>ing</a:t>
            </a:r>
            <a:r>
              <a:rPr lang="zh-CN" altLang="en-US" sz="2000" smtClean="0">
                <a:solidFill>
                  <a:schemeClr val="hlink"/>
                </a:solidFill>
                <a:effectLst>
                  <a:outerShdw blurRad="38100" dist="38100" dir="2700000" algn="tl">
                    <a:srgbClr val="000000"/>
                  </a:outerShdw>
                </a:effectLst>
              </a:rPr>
              <a:t>攻击</a:t>
            </a:r>
            <a:endParaRPr lang="zh-CN" altLang="en-US" sz="2000" smtClean="0"/>
          </a:p>
          <a:p>
            <a:pPr>
              <a:defRPr/>
            </a:pPr>
            <a:r>
              <a:rPr lang="en-US" sz="2400" smtClean="0"/>
              <a:t>Tunable parameters </a:t>
            </a:r>
            <a:r>
              <a:rPr lang="en-US" sz="1200" smtClean="0"/>
              <a:t>(Timeout, Retrans, etc.)</a:t>
            </a:r>
            <a:r>
              <a:rPr lang="en-US" sz="2400" smtClean="0"/>
              <a:t> </a:t>
            </a:r>
            <a:r>
              <a:rPr lang="en-US" sz="2400" i="1" smtClean="0">
                <a:solidFill>
                  <a:schemeClr val="accent2"/>
                </a:solidFill>
                <a:effectLst>
                  <a:outerShdw blurRad="38100" dist="38100" dir="2700000" algn="tl">
                    <a:srgbClr val="000000"/>
                  </a:outerShdw>
                </a:effectLst>
              </a:rPr>
              <a:t>more flexibility</a:t>
            </a:r>
          </a:p>
          <a:p>
            <a:pPr lvl="1">
              <a:defRPr/>
            </a:pPr>
            <a:r>
              <a:rPr lang="en-US" sz="2000" smtClean="0"/>
              <a:t>TCP </a:t>
            </a:r>
            <a:r>
              <a:rPr lang="zh-CN" altLang="en-US" sz="2000" smtClean="0"/>
              <a:t>参数调整只有系统管理员才能进行，实施内核的改变和锁定等</a:t>
            </a:r>
            <a:endParaRPr lang="en-US" sz="2000" smtClean="0"/>
          </a:p>
          <a:p>
            <a:pPr lvl="1">
              <a:defRPr/>
            </a:pPr>
            <a:r>
              <a:rPr lang="en-US" sz="2000" smtClean="0"/>
              <a:t>SCTP </a:t>
            </a:r>
            <a:r>
              <a:rPr lang="zh-CN" altLang="en-US" sz="2000" smtClean="0"/>
              <a:t>参数可由</a:t>
            </a:r>
            <a:r>
              <a:rPr lang="en-US" sz="2000" smtClean="0"/>
              <a:t>socket basis</a:t>
            </a:r>
            <a:r>
              <a:rPr lang="zh-CN" altLang="en-US" sz="2000" smtClean="0"/>
              <a:t>调整</a:t>
            </a:r>
          </a:p>
          <a:p>
            <a:pPr>
              <a:defRPr/>
            </a:pPr>
            <a:r>
              <a:rPr lang="en-US" sz="2400" smtClean="0"/>
              <a:t>Congestion controlled unreliable/unordered data </a:t>
            </a:r>
            <a:r>
              <a:rPr lang="en-US" sz="2400" i="1" smtClean="0">
                <a:solidFill>
                  <a:schemeClr val="accent2"/>
                </a:solidFill>
                <a:effectLst>
                  <a:outerShdw blurRad="38100" dist="38100" dir="2700000" algn="tl">
                    <a:srgbClr val="000000"/>
                  </a:outerShdw>
                </a:effectLst>
              </a:rPr>
              <a:t>more flexibility</a:t>
            </a:r>
            <a:endParaRPr lang="en-US" sz="2400" smtClean="0"/>
          </a:p>
          <a:p>
            <a:pPr lvl="1">
              <a:defRPr/>
            </a:pPr>
            <a:r>
              <a:rPr lang="en-US" sz="2000" smtClean="0"/>
              <a:t>TCP </a:t>
            </a:r>
            <a:r>
              <a:rPr lang="zh-CN" altLang="en-US" sz="2000" smtClean="0"/>
              <a:t>虽有拥控，但不能做不可靠</a:t>
            </a:r>
            <a:r>
              <a:rPr lang="en-US" altLang="zh-CN" sz="2000" smtClean="0"/>
              <a:t>/</a:t>
            </a:r>
            <a:r>
              <a:rPr lang="zh-CN" altLang="en-US" sz="2000" smtClean="0"/>
              <a:t>失序的交付</a:t>
            </a:r>
            <a:endParaRPr lang="en-US" sz="2000" smtClean="0"/>
          </a:p>
          <a:p>
            <a:pPr lvl="1">
              <a:defRPr/>
            </a:pPr>
            <a:r>
              <a:rPr lang="en-US" sz="2000" smtClean="0"/>
              <a:t>UDP </a:t>
            </a:r>
            <a:r>
              <a:rPr lang="zh-CN" altLang="en-US" sz="2000" smtClean="0"/>
              <a:t>虽能做不可靠</a:t>
            </a:r>
            <a:r>
              <a:rPr lang="en-US" altLang="zh-CN" sz="2000" smtClean="0"/>
              <a:t>/</a:t>
            </a:r>
            <a:r>
              <a:rPr lang="zh-CN" altLang="en-US" sz="2000" smtClean="0"/>
              <a:t>失序的交付</a:t>
            </a:r>
            <a:r>
              <a:rPr lang="en-US" sz="2000" smtClean="0"/>
              <a:t>, </a:t>
            </a:r>
            <a:r>
              <a:rPr lang="zh-CN" altLang="en-US" sz="2000" smtClean="0"/>
              <a:t>但没有拥控</a:t>
            </a:r>
          </a:p>
          <a:p>
            <a:pPr lvl="1">
              <a:defRPr/>
            </a:pPr>
            <a:r>
              <a:rPr lang="en-US" sz="2000" smtClean="0"/>
              <a:t>SCTP </a:t>
            </a:r>
            <a:r>
              <a:rPr lang="zh-CN" altLang="en-US" sz="2000" smtClean="0"/>
              <a:t>总有拥控，且能在部分</a:t>
            </a:r>
            <a:r>
              <a:rPr lang="en-US" altLang="zh-CN" sz="2000" smtClean="0"/>
              <a:t>/</a:t>
            </a:r>
            <a:r>
              <a:rPr lang="zh-CN" altLang="en-US" sz="2000" smtClean="0"/>
              <a:t>全范围提供可靠性、保序的服务</a:t>
            </a:r>
          </a:p>
          <a:p>
            <a:pPr lvl="1">
              <a:defRPr/>
            </a:pPr>
            <a:r>
              <a:rPr lang="en-US" sz="2000" smtClean="0"/>
              <a:t>SCTP, </a:t>
            </a:r>
            <a:r>
              <a:rPr lang="zh-CN" altLang="en-US" sz="2000" smtClean="0"/>
              <a:t>可靠</a:t>
            </a:r>
            <a:r>
              <a:rPr lang="en-US" altLang="zh-CN" sz="2000" smtClean="0"/>
              <a:t>/</a:t>
            </a:r>
            <a:r>
              <a:rPr lang="zh-CN" altLang="en-US" sz="2000" smtClean="0"/>
              <a:t>不可靠数据都能在相同连接上多路</a:t>
            </a:r>
            <a:endParaRPr lang="en-US" sz="2000" smtClean="0"/>
          </a:p>
        </p:txBody>
      </p:sp>
    </p:spTree>
  </p:cSld>
  <p:clrMapOvr>
    <a:masterClrMapping/>
  </p:clrMapOvr>
  <p:transition spd="med">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2"/>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E1D6DA8C-99D9-4A34-8FDE-3E3668193131}" type="datetime1">
              <a:rPr lang="zh-CN" altLang="en-US">
                <a:ea typeface="黑体" pitchFamily="49" charset="-122"/>
              </a:rPr>
              <a:pPr eaLnBrk="0" hangingPunct="0"/>
              <a:t>2014-12-3</a:t>
            </a:fld>
            <a:endParaRPr lang="en-US" altLang="zh-CN">
              <a:ea typeface="黑体" pitchFamily="49" charset="-122"/>
            </a:endParaRPr>
          </a:p>
        </p:txBody>
      </p:sp>
      <p:sp>
        <p:nvSpPr>
          <p:cNvPr id="17" name="灯片编号占位符 4"/>
          <p:cNvSpPr>
            <a:spLocks noGrp="1"/>
          </p:cNvSpPr>
          <p:nvPr>
            <p:ph type="sldNum" sz="quarter" idx="11"/>
          </p:nvPr>
        </p:nvSpPr>
        <p:spPr/>
        <p:txBody>
          <a:bodyPr/>
          <a:lstStyle/>
          <a:p>
            <a:pPr>
              <a:defRPr/>
            </a:pPr>
            <a:fld id="{B52A32A0-8788-4281-ACB8-7031F6B76827}" type="slidenum">
              <a:rPr lang="en-US" altLang="zh-CN"/>
              <a:pPr>
                <a:defRPr/>
              </a:pPr>
              <a:t>48</a:t>
            </a:fld>
            <a:endParaRPr lang="en-US" altLang="zh-CN"/>
          </a:p>
        </p:txBody>
      </p:sp>
      <p:sp>
        <p:nvSpPr>
          <p:cNvPr id="980996" name="Rectangle 4"/>
          <p:cNvSpPr>
            <a:spLocks noGrp="1" noChangeArrowheads="1"/>
          </p:cNvSpPr>
          <p:nvPr>
            <p:ph type="title"/>
          </p:nvPr>
        </p:nvSpPr>
        <p:spPr>
          <a:xfrm>
            <a:off x="323850" y="188913"/>
            <a:ext cx="8534400" cy="1143000"/>
          </a:xfrm>
        </p:spPr>
        <p:txBody>
          <a:bodyPr/>
          <a:lstStyle/>
          <a:p>
            <a:pPr>
              <a:defRPr/>
            </a:pPr>
            <a:r>
              <a:rPr lang="en-US" altLang="zh-CN" sz="3600" smtClean="0"/>
              <a:t>4</a:t>
            </a:r>
            <a:r>
              <a:rPr lang="zh-CN" altLang="en-US" sz="3600" smtClean="0"/>
              <a:t>次握手建立连接</a:t>
            </a:r>
            <a:endParaRPr lang="en-US" altLang="zh-CN" sz="3600" smtClean="0"/>
          </a:p>
        </p:txBody>
      </p:sp>
      <p:sp>
        <p:nvSpPr>
          <p:cNvPr id="61445" name="Line 5"/>
          <p:cNvSpPr>
            <a:spLocks noChangeShapeType="1"/>
          </p:cNvSpPr>
          <p:nvPr/>
        </p:nvSpPr>
        <p:spPr bwMode="auto">
          <a:xfrm>
            <a:off x="6299200" y="2133600"/>
            <a:ext cx="1588" cy="3240088"/>
          </a:xfrm>
          <a:prstGeom prst="line">
            <a:avLst/>
          </a:prstGeom>
          <a:noFill/>
          <a:ln w="12700">
            <a:solidFill>
              <a:schemeClr val="tx1"/>
            </a:solidFill>
            <a:round/>
            <a:headEnd/>
            <a:tailEnd/>
          </a:ln>
        </p:spPr>
        <p:txBody>
          <a:bodyPr/>
          <a:lstStyle/>
          <a:p>
            <a:endParaRPr lang="zh-CN" altLang="en-US"/>
          </a:p>
        </p:txBody>
      </p:sp>
      <p:sp>
        <p:nvSpPr>
          <p:cNvPr id="61446" name="Line 6"/>
          <p:cNvSpPr>
            <a:spLocks noChangeShapeType="1"/>
          </p:cNvSpPr>
          <p:nvPr/>
        </p:nvSpPr>
        <p:spPr bwMode="auto">
          <a:xfrm>
            <a:off x="8243888" y="2133600"/>
            <a:ext cx="0" cy="3311525"/>
          </a:xfrm>
          <a:prstGeom prst="line">
            <a:avLst/>
          </a:prstGeom>
          <a:noFill/>
          <a:ln w="12700">
            <a:solidFill>
              <a:schemeClr val="tx1"/>
            </a:solidFill>
            <a:round/>
            <a:headEnd/>
            <a:tailEnd/>
          </a:ln>
        </p:spPr>
        <p:txBody>
          <a:bodyPr/>
          <a:lstStyle/>
          <a:p>
            <a:endParaRPr lang="zh-CN" altLang="en-US"/>
          </a:p>
        </p:txBody>
      </p:sp>
      <p:sp>
        <p:nvSpPr>
          <p:cNvPr id="61447" name="Line 7"/>
          <p:cNvSpPr>
            <a:spLocks noChangeShapeType="1"/>
          </p:cNvSpPr>
          <p:nvPr/>
        </p:nvSpPr>
        <p:spPr bwMode="auto">
          <a:xfrm>
            <a:off x="6299200" y="2349500"/>
            <a:ext cx="1944688" cy="215900"/>
          </a:xfrm>
          <a:prstGeom prst="line">
            <a:avLst/>
          </a:prstGeom>
          <a:noFill/>
          <a:ln w="12700">
            <a:solidFill>
              <a:schemeClr val="tx1"/>
            </a:solidFill>
            <a:round/>
            <a:headEnd/>
            <a:tailEnd type="triangle" w="med" len="med"/>
          </a:ln>
        </p:spPr>
        <p:txBody>
          <a:bodyPr/>
          <a:lstStyle/>
          <a:p>
            <a:endParaRPr lang="zh-CN" altLang="en-US"/>
          </a:p>
        </p:txBody>
      </p:sp>
      <p:sp>
        <p:nvSpPr>
          <p:cNvPr id="61448" name="Line 8"/>
          <p:cNvSpPr>
            <a:spLocks noChangeShapeType="1"/>
          </p:cNvSpPr>
          <p:nvPr/>
        </p:nvSpPr>
        <p:spPr bwMode="auto">
          <a:xfrm flipH="1">
            <a:off x="6299200" y="3141663"/>
            <a:ext cx="1944688" cy="287337"/>
          </a:xfrm>
          <a:prstGeom prst="line">
            <a:avLst/>
          </a:prstGeom>
          <a:noFill/>
          <a:ln w="12700">
            <a:solidFill>
              <a:schemeClr val="tx1"/>
            </a:solidFill>
            <a:round/>
            <a:headEnd/>
            <a:tailEnd type="triangle" w="med" len="med"/>
          </a:ln>
        </p:spPr>
        <p:txBody>
          <a:bodyPr/>
          <a:lstStyle/>
          <a:p>
            <a:endParaRPr lang="zh-CN" altLang="en-US"/>
          </a:p>
        </p:txBody>
      </p:sp>
      <p:sp>
        <p:nvSpPr>
          <p:cNvPr id="61449" name="Line 9"/>
          <p:cNvSpPr>
            <a:spLocks noChangeShapeType="1"/>
          </p:cNvSpPr>
          <p:nvPr/>
        </p:nvSpPr>
        <p:spPr bwMode="auto">
          <a:xfrm>
            <a:off x="6299200" y="3500438"/>
            <a:ext cx="1944688" cy="215900"/>
          </a:xfrm>
          <a:prstGeom prst="line">
            <a:avLst/>
          </a:prstGeom>
          <a:noFill/>
          <a:ln w="12700">
            <a:solidFill>
              <a:schemeClr val="tx1"/>
            </a:solidFill>
            <a:round/>
            <a:headEnd/>
            <a:tailEnd type="triangle" w="med" len="med"/>
          </a:ln>
        </p:spPr>
        <p:txBody>
          <a:bodyPr/>
          <a:lstStyle/>
          <a:p>
            <a:endParaRPr lang="zh-CN" altLang="en-US"/>
          </a:p>
        </p:txBody>
      </p:sp>
      <p:sp>
        <p:nvSpPr>
          <p:cNvPr id="61450" name="Line 10"/>
          <p:cNvSpPr>
            <a:spLocks noChangeShapeType="1"/>
          </p:cNvSpPr>
          <p:nvPr/>
        </p:nvSpPr>
        <p:spPr bwMode="auto">
          <a:xfrm flipH="1">
            <a:off x="6299200" y="4221163"/>
            <a:ext cx="1944688" cy="360362"/>
          </a:xfrm>
          <a:prstGeom prst="line">
            <a:avLst/>
          </a:prstGeom>
          <a:noFill/>
          <a:ln w="12700">
            <a:solidFill>
              <a:schemeClr val="tx1"/>
            </a:solidFill>
            <a:round/>
            <a:headEnd/>
            <a:tailEnd type="triangle" w="med" len="med"/>
          </a:ln>
        </p:spPr>
        <p:txBody>
          <a:bodyPr/>
          <a:lstStyle/>
          <a:p>
            <a:endParaRPr lang="zh-CN" altLang="en-US"/>
          </a:p>
        </p:txBody>
      </p:sp>
      <p:sp>
        <p:nvSpPr>
          <p:cNvPr id="61451" name="Text Box 11"/>
          <p:cNvSpPr txBox="1">
            <a:spLocks noChangeArrowheads="1"/>
          </p:cNvSpPr>
          <p:nvPr/>
        </p:nvSpPr>
        <p:spPr bwMode="auto">
          <a:xfrm>
            <a:off x="6156325" y="1773238"/>
            <a:ext cx="311150" cy="396875"/>
          </a:xfrm>
          <a:prstGeom prst="rect">
            <a:avLst/>
          </a:prstGeom>
          <a:noFill/>
          <a:ln w="12700">
            <a:noFill/>
            <a:miter lim="800000"/>
            <a:headEnd/>
            <a:tailEnd/>
          </a:ln>
        </p:spPr>
        <p:txBody>
          <a:bodyPr wrap="none">
            <a:spAutoFit/>
          </a:bodyPr>
          <a:lstStyle/>
          <a:p>
            <a:pPr eaLnBrk="0" hangingPunct="0"/>
            <a:r>
              <a:rPr lang="en-US" altLang="zh-CN" sz="2000">
                <a:solidFill>
                  <a:schemeClr val="hlink"/>
                </a:solidFill>
                <a:ea typeface="黑体" pitchFamily="49" charset="-122"/>
              </a:rPr>
              <a:t>A</a:t>
            </a:r>
          </a:p>
        </p:txBody>
      </p:sp>
      <p:sp>
        <p:nvSpPr>
          <p:cNvPr id="61452" name="Text Box 12"/>
          <p:cNvSpPr txBox="1">
            <a:spLocks noChangeArrowheads="1"/>
          </p:cNvSpPr>
          <p:nvPr/>
        </p:nvSpPr>
        <p:spPr bwMode="auto">
          <a:xfrm>
            <a:off x="8099425" y="1773238"/>
            <a:ext cx="311150" cy="396875"/>
          </a:xfrm>
          <a:prstGeom prst="rect">
            <a:avLst/>
          </a:prstGeom>
          <a:noFill/>
          <a:ln w="12700">
            <a:noFill/>
            <a:miter lim="800000"/>
            <a:headEnd/>
            <a:tailEnd/>
          </a:ln>
        </p:spPr>
        <p:txBody>
          <a:bodyPr wrap="none">
            <a:spAutoFit/>
          </a:bodyPr>
          <a:lstStyle/>
          <a:p>
            <a:pPr eaLnBrk="0" hangingPunct="0"/>
            <a:r>
              <a:rPr lang="en-US" altLang="zh-CN" sz="2000">
                <a:solidFill>
                  <a:schemeClr val="accent2"/>
                </a:solidFill>
                <a:ea typeface="黑体" pitchFamily="49" charset="-122"/>
              </a:rPr>
              <a:t>Z</a:t>
            </a:r>
          </a:p>
        </p:txBody>
      </p:sp>
      <p:sp>
        <p:nvSpPr>
          <p:cNvPr id="981005" name="Rectangle 13"/>
          <p:cNvSpPr>
            <a:spLocks noChangeArrowheads="1"/>
          </p:cNvSpPr>
          <p:nvPr/>
        </p:nvSpPr>
        <p:spPr bwMode="auto">
          <a:xfrm>
            <a:off x="285750" y="1428750"/>
            <a:ext cx="5786438" cy="4572000"/>
          </a:xfrm>
          <a:prstGeom prst="rect">
            <a:avLst/>
          </a:prstGeom>
          <a:noFill/>
          <a:ln w="12700">
            <a:noFill/>
            <a:miter lim="800000"/>
            <a:headEnd/>
            <a:tailEnd/>
          </a:ln>
          <a:effectLst/>
        </p:spPr>
        <p:txBody>
          <a:bodyPr lIns="90488" tIns="44450" rIns="90488" bIns="44450"/>
          <a:lstStyle/>
          <a:p>
            <a:pPr marL="533400" indent="-533400" eaLnBrk="0" hangingPunct="0">
              <a:lnSpc>
                <a:spcPct val="150000"/>
              </a:lnSpc>
              <a:spcBef>
                <a:spcPct val="20000"/>
              </a:spcBef>
              <a:buClr>
                <a:schemeClr val="tx2"/>
              </a:buClr>
              <a:buSzPct val="75000"/>
              <a:buFont typeface="Monotype Sorts" pitchFamily="2" charset="2"/>
              <a:buChar char="u"/>
              <a:defRPr/>
            </a:pPr>
            <a:r>
              <a:rPr kumimoji="1" lang="en-US" altLang="zh-CN" sz="2000" b="1">
                <a:effectLst>
                  <a:outerShdw blurRad="38100" dist="38100" dir="2700000" algn="tl">
                    <a:srgbClr val="FFFFFF"/>
                  </a:outerShdw>
                </a:effectLst>
                <a:latin typeface="+mn-lt"/>
                <a:ea typeface="黑体" pitchFamily="49" charset="-122"/>
              </a:rPr>
              <a:t>“A” </a:t>
            </a:r>
            <a:r>
              <a:rPr kumimoji="1" lang="zh-CN" altLang="en-US" sz="2000" b="1">
                <a:effectLst>
                  <a:outerShdw blurRad="38100" dist="38100" dir="2700000" algn="tl">
                    <a:srgbClr val="FFFFFF"/>
                  </a:outerShdw>
                </a:effectLst>
                <a:latin typeface="+mn-lt"/>
                <a:ea typeface="黑体" pitchFamily="49" charset="-122"/>
              </a:rPr>
              <a:t>发送 </a:t>
            </a:r>
            <a:r>
              <a:rPr kumimoji="1" lang="en-US" altLang="zh-CN" sz="2000" b="1">
                <a:effectLst>
                  <a:outerShdw blurRad="38100" dist="38100" dir="2700000" algn="tl">
                    <a:srgbClr val="FFFFFF"/>
                  </a:outerShdw>
                </a:effectLst>
                <a:latin typeface="+mn-lt"/>
                <a:ea typeface="黑体" pitchFamily="49" charset="-122"/>
              </a:rPr>
              <a:t>INIT </a:t>
            </a:r>
            <a:r>
              <a:rPr kumimoji="1" lang="zh-CN" altLang="en-US" sz="2000" b="1">
                <a:effectLst>
                  <a:outerShdw blurRad="38100" dist="38100" dir="2700000" algn="tl">
                    <a:srgbClr val="FFFFFF"/>
                  </a:outerShdw>
                </a:effectLst>
                <a:latin typeface="+mn-lt"/>
                <a:ea typeface="黑体" pitchFamily="49" charset="-122"/>
              </a:rPr>
              <a:t>块到 “</a:t>
            </a:r>
            <a:r>
              <a:rPr kumimoji="1" lang="en-US" altLang="zh-CN" sz="2000" b="1">
                <a:effectLst>
                  <a:outerShdw blurRad="38100" dist="38100" dir="2700000" algn="tl">
                    <a:srgbClr val="FFFFFF"/>
                  </a:outerShdw>
                </a:effectLst>
                <a:latin typeface="+mn-lt"/>
                <a:ea typeface="黑体" pitchFamily="49" charset="-122"/>
              </a:rPr>
              <a:t>Z”</a:t>
            </a:r>
            <a:r>
              <a:rPr kumimoji="1" lang="zh-CN" altLang="en-US" sz="2000" b="1">
                <a:effectLst>
                  <a:outerShdw blurRad="38100" dist="38100" dir="2700000" algn="tl">
                    <a:srgbClr val="FFFFFF"/>
                  </a:outerShdw>
                </a:effectLst>
                <a:latin typeface="+mn-lt"/>
                <a:ea typeface="黑体" pitchFamily="49" charset="-122"/>
              </a:rPr>
              <a:t>，块中含</a:t>
            </a:r>
            <a:r>
              <a:rPr kumimoji="1" lang="zh-CN" altLang="en-US" sz="2000" b="1">
                <a:solidFill>
                  <a:srgbClr val="FF0000"/>
                </a:solidFill>
                <a:effectLst>
                  <a:outerShdw blurRad="38100" dist="38100" dir="2700000" algn="tl">
                    <a:srgbClr val="FFFFFF"/>
                  </a:outerShdw>
                </a:effectLst>
                <a:latin typeface="+mn-lt"/>
                <a:ea typeface="黑体" pitchFamily="49" charset="-122"/>
              </a:rPr>
              <a:t>验证标志 </a:t>
            </a:r>
            <a:r>
              <a:rPr kumimoji="1" lang="en-US" altLang="zh-CN" sz="2000" b="1">
                <a:effectLst>
                  <a:outerShdw blurRad="38100" dist="38100" dir="2700000" algn="tl">
                    <a:srgbClr val="FFFFFF"/>
                  </a:outerShdw>
                </a:effectLst>
                <a:latin typeface="+mn-lt"/>
                <a:ea typeface="黑体" pitchFamily="49" charset="-122"/>
              </a:rPr>
              <a:t>Tag (Tag_A) </a:t>
            </a:r>
            <a:r>
              <a:rPr kumimoji="1" lang="zh-CN" altLang="en-US" sz="2000" b="1">
                <a:effectLst>
                  <a:outerShdw blurRad="38100" dist="38100" dir="2700000" algn="tl">
                    <a:srgbClr val="FFFFFF"/>
                  </a:outerShdw>
                </a:effectLst>
                <a:latin typeface="+mn-lt"/>
                <a:ea typeface="黑体" pitchFamily="49" charset="-122"/>
              </a:rPr>
              <a:t>（</a:t>
            </a:r>
            <a:r>
              <a:rPr kumimoji="1" lang="en-US" altLang="zh-CN" sz="2000" b="1">
                <a:effectLst>
                  <a:outerShdw blurRad="38100" dist="38100" dir="2700000" algn="tl">
                    <a:srgbClr val="FFFFFF"/>
                  </a:outerShdw>
                </a:effectLst>
                <a:latin typeface="+mn-lt"/>
                <a:ea typeface="黑体" pitchFamily="49" charset="-122"/>
              </a:rPr>
              <a:t>1 to 4294967295</a:t>
            </a:r>
            <a:r>
              <a:rPr kumimoji="1" lang="zh-CN" altLang="en-US" sz="2000" b="1">
                <a:effectLst>
                  <a:outerShdw blurRad="38100" dist="38100" dir="2700000" algn="tl">
                    <a:srgbClr val="FFFFFF"/>
                  </a:outerShdw>
                </a:effectLst>
                <a:latin typeface="+mn-lt"/>
                <a:ea typeface="黑体" pitchFamily="49" charset="-122"/>
              </a:rPr>
              <a:t>随机数）</a:t>
            </a:r>
          </a:p>
          <a:p>
            <a:pPr marL="533400" indent="-533400" eaLnBrk="0" hangingPunct="0">
              <a:lnSpc>
                <a:spcPct val="150000"/>
              </a:lnSpc>
              <a:spcBef>
                <a:spcPct val="20000"/>
              </a:spcBef>
              <a:buClr>
                <a:schemeClr val="tx2"/>
              </a:buClr>
              <a:buSzPct val="75000"/>
              <a:buFont typeface="Monotype Sorts" pitchFamily="2" charset="2"/>
              <a:buChar char="u"/>
              <a:defRPr/>
            </a:pPr>
            <a:r>
              <a:rPr kumimoji="1" lang="zh-CN" altLang="en-US" sz="2000" b="1">
                <a:effectLst>
                  <a:outerShdw blurRad="38100" dist="38100" dir="2700000" algn="tl">
                    <a:srgbClr val="FFFFFF"/>
                  </a:outerShdw>
                </a:effectLst>
                <a:latin typeface="+mn-lt"/>
                <a:ea typeface="黑体" pitchFamily="49" charset="-122"/>
              </a:rPr>
              <a:t>“</a:t>
            </a:r>
            <a:r>
              <a:rPr kumimoji="1" lang="en-US" altLang="zh-CN" sz="2000" b="1">
                <a:effectLst>
                  <a:outerShdw blurRad="38100" dist="38100" dir="2700000" algn="tl">
                    <a:srgbClr val="FFFFFF"/>
                  </a:outerShdw>
                </a:effectLst>
                <a:latin typeface="+mn-lt"/>
                <a:ea typeface="黑体" pitchFamily="49" charset="-122"/>
              </a:rPr>
              <a:t>Z” </a:t>
            </a:r>
            <a:r>
              <a:rPr kumimoji="1" lang="zh-CN" altLang="en-US" sz="2000" b="1">
                <a:effectLst>
                  <a:outerShdw blurRad="38100" dist="38100" dir="2700000" algn="tl">
                    <a:srgbClr val="FFFFFF"/>
                  </a:outerShdw>
                </a:effectLst>
                <a:latin typeface="+mn-lt"/>
                <a:ea typeface="黑体" pitchFamily="49" charset="-122"/>
              </a:rPr>
              <a:t>响应 </a:t>
            </a:r>
            <a:r>
              <a:rPr kumimoji="1" lang="en-US" altLang="zh-CN" sz="2000" b="1">
                <a:effectLst>
                  <a:outerShdw blurRad="38100" dist="38100" dir="2700000" algn="tl">
                    <a:srgbClr val="FFFFFF"/>
                  </a:outerShdw>
                </a:effectLst>
                <a:latin typeface="+mn-lt"/>
                <a:ea typeface="黑体" pitchFamily="49" charset="-122"/>
              </a:rPr>
              <a:t>INIT ACK </a:t>
            </a:r>
            <a:r>
              <a:rPr kumimoji="1" lang="zh-CN" altLang="en-US" sz="2000" b="1">
                <a:effectLst>
                  <a:outerShdw blurRad="38100" dist="38100" dir="2700000" algn="tl">
                    <a:srgbClr val="FFFFFF"/>
                  </a:outerShdw>
                </a:effectLst>
                <a:latin typeface="+mn-lt"/>
                <a:ea typeface="黑体" pitchFamily="49" charset="-122"/>
              </a:rPr>
              <a:t>块</a:t>
            </a:r>
            <a:r>
              <a:rPr kumimoji="1" lang="en-US" altLang="zh-CN" sz="2000" b="1">
                <a:effectLst>
                  <a:outerShdw blurRad="38100" dist="38100" dir="2700000" algn="tl">
                    <a:srgbClr val="FFFFFF"/>
                  </a:outerShdw>
                </a:effectLst>
                <a:latin typeface="+mn-lt"/>
                <a:ea typeface="黑体" pitchFamily="49" charset="-122"/>
              </a:rPr>
              <a:t>.  </a:t>
            </a:r>
            <a:r>
              <a:rPr kumimoji="1" lang="zh-CN" altLang="en-US" sz="2000" b="1">
                <a:effectLst>
                  <a:outerShdw blurRad="38100" dist="38100" dir="2700000" algn="tl">
                    <a:srgbClr val="FFFFFF"/>
                  </a:outerShdw>
                </a:effectLst>
                <a:latin typeface="+mn-lt"/>
                <a:ea typeface="黑体" pitchFamily="49" charset="-122"/>
              </a:rPr>
              <a:t>其中含自己的验证块 </a:t>
            </a:r>
            <a:r>
              <a:rPr kumimoji="1" lang="en-US" altLang="zh-CN" sz="2000" b="1">
                <a:effectLst>
                  <a:outerShdw blurRad="38100" dist="38100" dir="2700000" algn="tl">
                    <a:srgbClr val="FFFFFF"/>
                  </a:outerShdw>
                </a:effectLst>
                <a:latin typeface="+mn-lt"/>
                <a:ea typeface="黑体" pitchFamily="49" charset="-122"/>
              </a:rPr>
              <a:t>(Tag_Z )</a:t>
            </a:r>
          </a:p>
          <a:p>
            <a:pPr marL="533400" indent="-533400" eaLnBrk="0" hangingPunct="0">
              <a:lnSpc>
                <a:spcPct val="150000"/>
              </a:lnSpc>
              <a:spcBef>
                <a:spcPct val="20000"/>
              </a:spcBef>
              <a:buClr>
                <a:schemeClr val="tx2"/>
              </a:buClr>
              <a:buSzPct val="75000"/>
              <a:buFont typeface="Monotype Sorts" pitchFamily="2" charset="2"/>
              <a:buChar char="u"/>
              <a:defRPr/>
            </a:pPr>
            <a:r>
              <a:rPr kumimoji="1" lang="en-US" altLang="zh-CN" sz="2000" b="1">
                <a:effectLst>
                  <a:outerShdw blurRad="38100" dist="38100" dir="2700000" algn="tl">
                    <a:srgbClr val="FFFFFF"/>
                  </a:outerShdw>
                </a:effectLst>
                <a:latin typeface="+mn-lt"/>
                <a:ea typeface="黑体" pitchFamily="49" charset="-122"/>
              </a:rPr>
              <a:t>“A” </a:t>
            </a:r>
            <a:r>
              <a:rPr kumimoji="1" lang="zh-CN" altLang="en-US" sz="2000" b="1">
                <a:effectLst>
                  <a:outerShdw blurRad="38100" dist="38100" dir="2700000" algn="tl">
                    <a:srgbClr val="FFFFFF"/>
                  </a:outerShdw>
                </a:effectLst>
                <a:latin typeface="+mn-lt"/>
                <a:ea typeface="黑体" pitchFamily="49" charset="-122"/>
              </a:rPr>
              <a:t>发送 </a:t>
            </a:r>
            <a:r>
              <a:rPr kumimoji="1" lang="en-US" altLang="zh-CN" sz="2000" b="1">
                <a:effectLst>
                  <a:outerShdw blurRad="38100" dist="38100" dir="2700000" algn="tl">
                    <a:srgbClr val="FFFFFF"/>
                  </a:outerShdw>
                </a:effectLst>
                <a:latin typeface="+mn-lt"/>
                <a:ea typeface="黑体" pitchFamily="49" charset="-122"/>
              </a:rPr>
              <a:t>COOKIE ECHO </a:t>
            </a:r>
            <a:r>
              <a:rPr kumimoji="1" lang="zh-CN" altLang="en-US" sz="2000" b="1">
                <a:effectLst>
                  <a:outerShdw blurRad="38100" dist="38100" dir="2700000" algn="tl">
                    <a:srgbClr val="FFFFFF"/>
                  </a:outerShdw>
                </a:effectLst>
                <a:latin typeface="+mn-lt"/>
                <a:ea typeface="黑体" pitchFamily="49" charset="-122"/>
              </a:rPr>
              <a:t>块到 “</a:t>
            </a:r>
            <a:r>
              <a:rPr kumimoji="1" lang="en-US" altLang="zh-CN" sz="2000" b="1">
                <a:effectLst>
                  <a:outerShdw blurRad="38100" dist="38100" dir="2700000" algn="tl">
                    <a:srgbClr val="FFFFFF"/>
                  </a:outerShdw>
                </a:effectLst>
                <a:latin typeface="+mn-lt"/>
                <a:ea typeface="黑体" pitchFamily="49" charset="-122"/>
              </a:rPr>
              <a:t>Z”. </a:t>
            </a:r>
            <a:r>
              <a:rPr kumimoji="1" lang="zh-CN" altLang="en-US" sz="2000" b="1">
                <a:effectLst>
                  <a:outerShdw blurRad="38100" dist="38100" dir="2700000" algn="tl">
                    <a:srgbClr val="FFFFFF"/>
                  </a:outerShdw>
                </a:effectLst>
                <a:latin typeface="+mn-lt"/>
                <a:ea typeface="黑体" pitchFamily="49" charset="-122"/>
              </a:rPr>
              <a:t>可</a:t>
            </a:r>
            <a:r>
              <a:rPr kumimoji="1" lang="zh-CN" altLang="en-US" sz="2000" b="1">
                <a:solidFill>
                  <a:srgbClr val="FF0000"/>
                </a:solidFill>
                <a:effectLst>
                  <a:outerShdw blurRad="38100" dist="38100" dir="2700000" algn="tl">
                    <a:srgbClr val="FFFFFF"/>
                  </a:outerShdw>
                </a:effectLst>
                <a:latin typeface="+mn-lt"/>
                <a:ea typeface="黑体" pitchFamily="49" charset="-122"/>
              </a:rPr>
              <a:t>与</a:t>
            </a:r>
            <a:r>
              <a:rPr kumimoji="1" lang="en-US" altLang="zh-CN" sz="2000" b="1">
                <a:solidFill>
                  <a:srgbClr val="FF0000"/>
                </a:solidFill>
                <a:effectLst>
                  <a:outerShdw blurRad="38100" dist="38100" dir="2700000" algn="tl">
                    <a:srgbClr val="FFFFFF"/>
                  </a:outerShdw>
                </a:effectLst>
                <a:latin typeface="+mn-lt"/>
                <a:ea typeface="黑体" pitchFamily="49" charset="-122"/>
              </a:rPr>
              <a:t>DATA </a:t>
            </a:r>
            <a:r>
              <a:rPr kumimoji="1" lang="zh-CN" altLang="en-US" sz="2000" b="1">
                <a:solidFill>
                  <a:srgbClr val="FF0000"/>
                </a:solidFill>
                <a:effectLst>
                  <a:outerShdw blurRad="38100" dist="38100" dir="2700000" algn="tl">
                    <a:srgbClr val="FFFFFF"/>
                  </a:outerShdw>
                </a:effectLst>
                <a:latin typeface="+mn-lt"/>
                <a:ea typeface="黑体" pitchFamily="49" charset="-122"/>
              </a:rPr>
              <a:t>块绑定</a:t>
            </a:r>
          </a:p>
          <a:p>
            <a:pPr marL="533400" indent="-533400" eaLnBrk="0" hangingPunct="0">
              <a:lnSpc>
                <a:spcPct val="150000"/>
              </a:lnSpc>
              <a:spcBef>
                <a:spcPct val="20000"/>
              </a:spcBef>
              <a:buClr>
                <a:schemeClr val="tx2"/>
              </a:buClr>
              <a:buSzPct val="75000"/>
              <a:buFont typeface="Monotype Sorts" pitchFamily="2" charset="2"/>
              <a:buChar char="u"/>
              <a:defRPr/>
            </a:pPr>
            <a:r>
              <a:rPr kumimoji="1" lang="zh-CN" altLang="en-US" sz="2000" b="1">
                <a:effectLst>
                  <a:outerShdw blurRad="38100" dist="38100" dir="2700000" algn="tl">
                    <a:srgbClr val="FFFFFF"/>
                  </a:outerShdw>
                </a:effectLst>
                <a:latin typeface="+mn-lt"/>
                <a:ea typeface="黑体" pitchFamily="49" charset="-122"/>
              </a:rPr>
              <a:t>“</a:t>
            </a:r>
            <a:r>
              <a:rPr kumimoji="1" lang="en-US" altLang="zh-CN" sz="2000" b="1">
                <a:effectLst>
                  <a:outerShdw blurRad="38100" dist="38100" dir="2700000" algn="tl">
                    <a:srgbClr val="FFFFFF"/>
                  </a:outerShdw>
                </a:effectLst>
                <a:latin typeface="+mn-lt"/>
                <a:ea typeface="黑体" pitchFamily="49" charset="-122"/>
              </a:rPr>
              <a:t>Z” </a:t>
            </a:r>
            <a:r>
              <a:rPr kumimoji="1" lang="zh-CN" altLang="en-US" sz="2000" b="1">
                <a:effectLst>
                  <a:outerShdw blurRad="38100" dist="38100" dir="2700000" algn="tl">
                    <a:srgbClr val="FFFFFF"/>
                  </a:outerShdw>
                </a:effectLst>
                <a:latin typeface="+mn-lt"/>
                <a:ea typeface="黑体" pitchFamily="49" charset="-122"/>
              </a:rPr>
              <a:t>回答 </a:t>
            </a:r>
            <a:r>
              <a:rPr kumimoji="1" lang="en-US" altLang="zh-CN" sz="2000" b="1">
                <a:effectLst>
                  <a:outerShdw blurRad="38100" dist="38100" dir="2700000" algn="tl">
                    <a:srgbClr val="FFFFFF"/>
                  </a:outerShdw>
                </a:effectLst>
                <a:latin typeface="+mn-lt"/>
                <a:ea typeface="黑体" pitchFamily="49" charset="-122"/>
              </a:rPr>
              <a:t>COOKIE ACK </a:t>
            </a:r>
            <a:r>
              <a:rPr kumimoji="1" lang="zh-CN" altLang="en-US" sz="2000" b="1">
                <a:effectLst>
                  <a:outerShdw blurRad="38100" dist="38100" dir="2700000" algn="tl">
                    <a:srgbClr val="FFFFFF"/>
                  </a:outerShdw>
                </a:effectLst>
                <a:latin typeface="+mn-lt"/>
                <a:ea typeface="黑体" pitchFamily="49" charset="-122"/>
              </a:rPr>
              <a:t>到“</a:t>
            </a:r>
            <a:r>
              <a:rPr kumimoji="1" lang="en-US" altLang="zh-CN" sz="2000" b="1">
                <a:effectLst>
                  <a:outerShdw blurRad="38100" dist="38100" dir="2700000" algn="tl">
                    <a:srgbClr val="FFFFFF"/>
                  </a:outerShdw>
                </a:effectLst>
                <a:latin typeface="+mn-lt"/>
                <a:ea typeface="黑体" pitchFamily="49" charset="-122"/>
              </a:rPr>
              <a:t>A” </a:t>
            </a:r>
            <a:r>
              <a:rPr kumimoji="1" lang="zh-CN" altLang="en-US" sz="2000" b="1">
                <a:effectLst>
                  <a:outerShdw blurRad="38100" dist="38100" dir="2700000" algn="tl">
                    <a:srgbClr val="FFFFFF"/>
                  </a:outerShdw>
                </a:effectLst>
                <a:latin typeface="+mn-lt"/>
                <a:ea typeface="黑体" pitchFamily="49" charset="-122"/>
              </a:rPr>
              <a:t>，可与</a:t>
            </a:r>
            <a:r>
              <a:rPr kumimoji="1" lang="en-US" altLang="zh-CN" sz="2000" b="1">
                <a:effectLst>
                  <a:outerShdw blurRad="38100" dist="38100" dir="2700000" algn="tl">
                    <a:srgbClr val="FFFFFF"/>
                  </a:outerShdw>
                </a:effectLst>
                <a:latin typeface="+mn-lt"/>
                <a:ea typeface="黑体" pitchFamily="49" charset="-122"/>
              </a:rPr>
              <a:t>DATA </a:t>
            </a:r>
            <a:r>
              <a:rPr kumimoji="1" lang="zh-CN" altLang="en-US" sz="2000" b="1">
                <a:effectLst>
                  <a:outerShdw blurRad="38100" dist="38100" dir="2700000" algn="tl">
                    <a:srgbClr val="FFFFFF"/>
                  </a:outerShdw>
                </a:effectLst>
                <a:latin typeface="+mn-lt"/>
                <a:ea typeface="黑体" pitchFamily="49" charset="-122"/>
              </a:rPr>
              <a:t>块绑定</a:t>
            </a:r>
          </a:p>
        </p:txBody>
      </p:sp>
      <p:sp>
        <p:nvSpPr>
          <p:cNvPr id="981006" name="Text Box 14"/>
          <p:cNvSpPr txBox="1">
            <a:spLocks noChangeArrowheads="1"/>
          </p:cNvSpPr>
          <p:nvPr/>
        </p:nvSpPr>
        <p:spPr bwMode="auto">
          <a:xfrm>
            <a:off x="6372225" y="2133600"/>
            <a:ext cx="1555750" cy="274638"/>
          </a:xfrm>
          <a:prstGeom prst="rect">
            <a:avLst/>
          </a:prstGeom>
          <a:noFill/>
          <a:ln w="12700">
            <a:noFill/>
            <a:miter lim="800000"/>
            <a:headEnd/>
            <a:tailEnd/>
          </a:ln>
          <a:effectLst/>
        </p:spPr>
        <p:txBody>
          <a:bodyPr wrap="none">
            <a:spAutoFit/>
          </a:bodyPr>
          <a:lstStyle/>
          <a:p>
            <a:pPr eaLnBrk="0" hangingPunct="0">
              <a:defRPr/>
            </a:pPr>
            <a:r>
              <a:rPr lang="en-US" altLang="zh-CN" sz="1200" b="1">
                <a:ea typeface="黑体" pitchFamily="49" charset="-122"/>
              </a:rPr>
              <a:t>1</a:t>
            </a:r>
            <a:r>
              <a:rPr lang="zh-CN" altLang="en-US" sz="1200" b="1">
                <a:ea typeface="黑体" pitchFamily="49" charset="-122"/>
              </a:rPr>
              <a:t>）</a:t>
            </a:r>
            <a:r>
              <a:rPr lang="en-US" altLang="zh-CN" sz="1200" b="1">
                <a:ea typeface="黑体" pitchFamily="49" charset="-122"/>
              </a:rPr>
              <a:t>INIT</a:t>
            </a:r>
            <a:r>
              <a:rPr lang="zh-CN" altLang="en-US" sz="1200" b="1">
                <a:ea typeface="黑体" pitchFamily="49" charset="-122"/>
              </a:rPr>
              <a:t>（</a:t>
            </a:r>
            <a:r>
              <a:rPr lang="zh-CN" altLang="en-US" sz="1200" b="1">
                <a:solidFill>
                  <a:srgbClr val="FF0000"/>
                </a:solidFill>
                <a:ea typeface="黑体" pitchFamily="49" charset="-122"/>
              </a:rPr>
              <a:t> </a:t>
            </a:r>
            <a:r>
              <a:rPr kumimoji="1" lang="en-US" altLang="zh-CN" sz="1200" b="1">
                <a:solidFill>
                  <a:srgbClr val="FF0000"/>
                </a:solidFill>
                <a:effectLst>
                  <a:outerShdw blurRad="38100" dist="38100" dir="2700000" algn="tl">
                    <a:srgbClr val="FFFFFF"/>
                  </a:outerShdw>
                </a:effectLst>
                <a:ea typeface="黑体" pitchFamily="49" charset="-122"/>
              </a:rPr>
              <a:t>Tag_A</a:t>
            </a:r>
            <a:r>
              <a:rPr lang="en-US" altLang="zh-CN" sz="1200" b="1">
                <a:solidFill>
                  <a:srgbClr val="FF0000"/>
                </a:solidFill>
                <a:ea typeface="黑体" pitchFamily="49" charset="-122"/>
              </a:rPr>
              <a:t> </a:t>
            </a:r>
            <a:r>
              <a:rPr lang="zh-CN" altLang="en-US" sz="1200" b="1">
                <a:ea typeface="黑体" pitchFamily="49" charset="-122"/>
              </a:rPr>
              <a:t>）</a:t>
            </a:r>
          </a:p>
        </p:txBody>
      </p:sp>
      <p:sp>
        <p:nvSpPr>
          <p:cNvPr id="981007" name="Text Box 15"/>
          <p:cNvSpPr txBox="1">
            <a:spLocks noChangeArrowheads="1"/>
          </p:cNvSpPr>
          <p:nvPr/>
        </p:nvSpPr>
        <p:spPr bwMode="auto">
          <a:xfrm>
            <a:off x="6372225" y="2852738"/>
            <a:ext cx="1860550" cy="274637"/>
          </a:xfrm>
          <a:prstGeom prst="rect">
            <a:avLst/>
          </a:prstGeom>
          <a:noFill/>
          <a:ln w="12700">
            <a:noFill/>
            <a:miter lim="800000"/>
            <a:headEnd/>
            <a:tailEnd/>
          </a:ln>
          <a:effectLst/>
        </p:spPr>
        <p:txBody>
          <a:bodyPr wrap="none">
            <a:spAutoFit/>
          </a:bodyPr>
          <a:lstStyle/>
          <a:p>
            <a:pPr eaLnBrk="0" hangingPunct="0">
              <a:defRPr/>
            </a:pPr>
            <a:r>
              <a:rPr lang="en-US" altLang="zh-CN" sz="1200" b="1">
                <a:ea typeface="黑体" pitchFamily="49" charset="-122"/>
              </a:rPr>
              <a:t>2</a:t>
            </a:r>
            <a:r>
              <a:rPr lang="zh-CN" altLang="en-US" sz="1200" b="1">
                <a:ea typeface="黑体" pitchFamily="49" charset="-122"/>
              </a:rPr>
              <a:t>）</a:t>
            </a:r>
            <a:r>
              <a:rPr lang="en-US" altLang="zh-CN" sz="1200" b="1">
                <a:ea typeface="黑体" pitchFamily="49" charset="-122"/>
              </a:rPr>
              <a:t>INIT ACK</a:t>
            </a:r>
            <a:r>
              <a:rPr lang="zh-CN" altLang="en-US" sz="1200" b="1">
                <a:ea typeface="黑体" pitchFamily="49" charset="-122"/>
              </a:rPr>
              <a:t>（ </a:t>
            </a:r>
            <a:r>
              <a:rPr kumimoji="1" lang="en-US" altLang="zh-CN" sz="1200" b="1">
                <a:solidFill>
                  <a:schemeClr val="accent2"/>
                </a:solidFill>
                <a:effectLst>
                  <a:outerShdw blurRad="38100" dist="38100" dir="2700000" algn="tl">
                    <a:srgbClr val="FFFFFF"/>
                  </a:outerShdw>
                </a:effectLst>
                <a:ea typeface="黑体" pitchFamily="49" charset="-122"/>
              </a:rPr>
              <a:t>Tag_Z</a:t>
            </a:r>
            <a:r>
              <a:rPr lang="en-US" altLang="zh-CN" sz="1200" b="1">
                <a:ea typeface="黑体" pitchFamily="49" charset="-122"/>
              </a:rPr>
              <a:t> </a:t>
            </a:r>
            <a:r>
              <a:rPr lang="zh-CN" altLang="en-US" sz="1200" b="1">
                <a:ea typeface="黑体" pitchFamily="49" charset="-122"/>
              </a:rPr>
              <a:t>）</a:t>
            </a:r>
          </a:p>
        </p:txBody>
      </p:sp>
      <p:sp>
        <p:nvSpPr>
          <p:cNvPr id="981008" name="Text Box 16"/>
          <p:cNvSpPr txBox="1">
            <a:spLocks noChangeArrowheads="1"/>
          </p:cNvSpPr>
          <p:nvPr/>
        </p:nvSpPr>
        <p:spPr bwMode="auto">
          <a:xfrm>
            <a:off x="6372225" y="3716338"/>
            <a:ext cx="1784350" cy="274637"/>
          </a:xfrm>
          <a:prstGeom prst="rect">
            <a:avLst/>
          </a:prstGeom>
          <a:noFill/>
          <a:ln w="12700">
            <a:noFill/>
            <a:miter lim="800000"/>
            <a:headEnd/>
            <a:tailEnd/>
          </a:ln>
          <a:effectLst/>
        </p:spPr>
        <p:txBody>
          <a:bodyPr wrap="none">
            <a:spAutoFit/>
          </a:bodyPr>
          <a:lstStyle/>
          <a:p>
            <a:pPr eaLnBrk="0" hangingPunct="0">
              <a:defRPr/>
            </a:pPr>
            <a:r>
              <a:rPr lang="en-US" altLang="zh-CN" sz="1200" b="1">
                <a:ea typeface="黑体" pitchFamily="49" charset="-122"/>
              </a:rPr>
              <a:t>3</a:t>
            </a:r>
            <a:r>
              <a:rPr lang="zh-CN" altLang="en-US" sz="1200" b="1">
                <a:ea typeface="黑体" pitchFamily="49" charset="-122"/>
              </a:rPr>
              <a:t>）</a:t>
            </a:r>
            <a:r>
              <a:rPr kumimoji="1" lang="en-US" altLang="zh-CN" sz="1200" b="1">
                <a:solidFill>
                  <a:srgbClr val="FF0000"/>
                </a:solidFill>
                <a:effectLst>
                  <a:outerShdw blurRad="38100" dist="38100" dir="2700000" algn="tl">
                    <a:srgbClr val="FFFFFF"/>
                  </a:outerShdw>
                </a:effectLst>
                <a:ea typeface="黑体" pitchFamily="49" charset="-122"/>
              </a:rPr>
              <a:t>COOKIE ECHO</a:t>
            </a:r>
            <a:r>
              <a:rPr kumimoji="1" lang="en-US" altLang="zh-CN" sz="1200" b="1">
                <a:effectLst>
                  <a:outerShdw blurRad="38100" dist="38100" dir="2700000" algn="tl">
                    <a:srgbClr val="FFFFFF"/>
                  </a:outerShdw>
                </a:effectLst>
                <a:ea typeface="黑体" pitchFamily="49" charset="-122"/>
              </a:rPr>
              <a:t> </a:t>
            </a:r>
            <a:r>
              <a:rPr lang="en-US" altLang="zh-CN" sz="1200" b="1">
                <a:ea typeface="黑体" pitchFamily="49" charset="-122"/>
              </a:rPr>
              <a:t>+ DATA</a:t>
            </a:r>
          </a:p>
        </p:txBody>
      </p:sp>
      <p:sp>
        <p:nvSpPr>
          <p:cNvPr id="981010" name="Text Box 18"/>
          <p:cNvSpPr txBox="1">
            <a:spLocks noChangeArrowheads="1"/>
          </p:cNvSpPr>
          <p:nvPr/>
        </p:nvSpPr>
        <p:spPr bwMode="auto">
          <a:xfrm>
            <a:off x="6372225" y="4652963"/>
            <a:ext cx="1708150" cy="274637"/>
          </a:xfrm>
          <a:prstGeom prst="rect">
            <a:avLst/>
          </a:prstGeom>
          <a:noFill/>
          <a:ln w="12700">
            <a:noFill/>
            <a:miter lim="800000"/>
            <a:headEnd/>
            <a:tailEnd/>
          </a:ln>
          <a:effectLst/>
        </p:spPr>
        <p:txBody>
          <a:bodyPr wrap="none">
            <a:spAutoFit/>
          </a:bodyPr>
          <a:lstStyle/>
          <a:p>
            <a:pPr eaLnBrk="0" hangingPunct="0">
              <a:defRPr/>
            </a:pPr>
            <a:r>
              <a:rPr lang="en-US" altLang="zh-CN" sz="1200" b="1">
                <a:ea typeface="黑体" pitchFamily="49" charset="-122"/>
              </a:rPr>
              <a:t>4</a:t>
            </a:r>
            <a:r>
              <a:rPr lang="zh-CN" altLang="en-US" sz="1200" b="1">
                <a:ea typeface="黑体" pitchFamily="49" charset="-122"/>
              </a:rPr>
              <a:t>）</a:t>
            </a:r>
            <a:r>
              <a:rPr kumimoji="1" lang="en-US" altLang="zh-CN" sz="1200" b="1">
                <a:solidFill>
                  <a:schemeClr val="accent2"/>
                </a:solidFill>
                <a:effectLst>
                  <a:outerShdw blurRad="38100" dist="38100" dir="2700000" algn="tl">
                    <a:srgbClr val="FFFFFF"/>
                  </a:outerShdw>
                </a:effectLst>
                <a:ea typeface="黑体" pitchFamily="49" charset="-122"/>
              </a:rPr>
              <a:t>COOKIE ACK</a:t>
            </a:r>
            <a:r>
              <a:rPr kumimoji="1" lang="en-US" altLang="zh-CN" sz="1200" b="1">
                <a:effectLst>
                  <a:outerShdw blurRad="38100" dist="38100" dir="2700000" algn="tl">
                    <a:srgbClr val="FFFFFF"/>
                  </a:outerShdw>
                </a:effectLst>
                <a:ea typeface="黑体" pitchFamily="49" charset="-122"/>
              </a:rPr>
              <a:t> </a:t>
            </a:r>
            <a:r>
              <a:rPr lang="en-US" altLang="zh-CN" sz="1200" b="1">
                <a:ea typeface="黑体" pitchFamily="49" charset="-122"/>
              </a:rPr>
              <a:t>+ DATA</a:t>
            </a:r>
          </a:p>
        </p:txBody>
      </p:sp>
    </p:spTree>
  </p:cSld>
  <p:clrMapOvr>
    <a:masterClrMapping/>
  </p:clrMapOvr>
  <p:transition spd="med">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2"/>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E1D6DA8C-99D9-4A34-8FDE-3E3668193131}" type="datetime1">
              <a:rPr lang="zh-CN" altLang="en-US">
                <a:ea typeface="黑体" pitchFamily="49" charset="-122"/>
              </a:rPr>
              <a:pPr eaLnBrk="0" hangingPunct="0"/>
              <a:t>2014-12-3</a:t>
            </a:fld>
            <a:endParaRPr lang="en-US" altLang="zh-CN">
              <a:ea typeface="黑体" pitchFamily="49" charset="-122"/>
            </a:endParaRPr>
          </a:p>
        </p:txBody>
      </p:sp>
      <p:sp>
        <p:nvSpPr>
          <p:cNvPr id="17" name="灯片编号占位符 4"/>
          <p:cNvSpPr>
            <a:spLocks noGrp="1"/>
          </p:cNvSpPr>
          <p:nvPr>
            <p:ph type="sldNum" sz="quarter" idx="11"/>
          </p:nvPr>
        </p:nvSpPr>
        <p:spPr/>
        <p:txBody>
          <a:bodyPr/>
          <a:lstStyle/>
          <a:p>
            <a:pPr>
              <a:defRPr/>
            </a:pPr>
            <a:fld id="{B52A32A0-8788-4281-ACB8-7031F6B76827}" type="slidenum">
              <a:rPr lang="en-US" altLang="zh-CN"/>
              <a:pPr>
                <a:defRPr/>
              </a:pPr>
              <a:t>49</a:t>
            </a:fld>
            <a:endParaRPr lang="en-US" altLang="zh-CN"/>
          </a:p>
        </p:txBody>
      </p:sp>
      <p:sp>
        <p:nvSpPr>
          <p:cNvPr id="980996" name="Rectangle 4"/>
          <p:cNvSpPr>
            <a:spLocks noGrp="1" noChangeArrowheads="1"/>
          </p:cNvSpPr>
          <p:nvPr>
            <p:ph type="title"/>
          </p:nvPr>
        </p:nvSpPr>
        <p:spPr>
          <a:xfrm>
            <a:off x="179512" y="-106362"/>
            <a:ext cx="8534400" cy="1143000"/>
          </a:xfrm>
        </p:spPr>
        <p:txBody>
          <a:bodyPr/>
          <a:lstStyle/>
          <a:p>
            <a:pPr>
              <a:defRPr/>
            </a:pPr>
            <a:r>
              <a:rPr lang="en-US" altLang="zh-CN" sz="3600" smtClean="0"/>
              <a:t>4</a:t>
            </a:r>
            <a:r>
              <a:rPr lang="zh-CN" altLang="en-US" sz="3600" smtClean="0"/>
              <a:t>次握手建立连接</a:t>
            </a:r>
            <a:endParaRPr lang="en-US" altLang="zh-CN" sz="3600" smtClean="0"/>
          </a:p>
        </p:txBody>
      </p:sp>
      <p:pic>
        <p:nvPicPr>
          <p:cNvPr id="2" name="Picture 1"/>
          <p:cNvPicPr>
            <a:picLocks noChangeAspect="1"/>
          </p:cNvPicPr>
          <p:nvPr/>
        </p:nvPicPr>
        <p:blipFill>
          <a:blip r:embed="rId2" cstate="print"/>
          <a:stretch>
            <a:fillRect/>
          </a:stretch>
        </p:blipFill>
        <p:spPr>
          <a:xfrm>
            <a:off x="395536" y="116632"/>
            <a:ext cx="8526537" cy="6440165"/>
          </a:xfrm>
          <a:prstGeom prst="rect">
            <a:avLst/>
          </a:prstGeom>
        </p:spPr>
      </p:pic>
      <p:cxnSp>
        <p:nvCxnSpPr>
          <p:cNvPr id="19" name="Straight Connector 18"/>
          <p:cNvCxnSpPr/>
          <p:nvPr/>
        </p:nvCxnSpPr>
        <p:spPr bwMode="auto">
          <a:xfrm>
            <a:off x="1547664" y="3861048"/>
            <a:ext cx="501352"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bwMode="auto">
          <a:xfrm>
            <a:off x="4644008" y="3861048"/>
            <a:ext cx="501352"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bwMode="auto">
          <a:xfrm>
            <a:off x="4644008" y="5301208"/>
            <a:ext cx="501352"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59716139"/>
      </p:ext>
    </p:extLst>
  </p:cSld>
  <p:clrMapOvr>
    <a:masterClrMapping/>
  </p:clrMapOvr>
  <p:transition spd="med">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35567915-096B-4AF8-B0C8-3CCFA89987D2}"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BA3B84C9-666D-49F4-B1DF-E2FD98CC7C2D}" type="slidenum">
              <a:rPr lang="en-US" altLang="zh-CN"/>
              <a:pPr>
                <a:defRPr/>
              </a:pPr>
              <a:t>5</a:t>
            </a:fld>
            <a:endParaRPr lang="en-US" altLang="zh-CN"/>
          </a:p>
        </p:txBody>
      </p:sp>
      <p:sp>
        <p:nvSpPr>
          <p:cNvPr id="846850" name="Rectangle 2"/>
          <p:cNvSpPr>
            <a:spLocks noGrp="1" noChangeArrowheads="1"/>
          </p:cNvSpPr>
          <p:nvPr>
            <p:ph type="title"/>
          </p:nvPr>
        </p:nvSpPr>
        <p:spPr/>
        <p:txBody>
          <a:bodyPr/>
          <a:lstStyle/>
          <a:p>
            <a:pPr>
              <a:defRPr/>
            </a:pPr>
            <a:r>
              <a:rPr lang="zh-CN" altLang="en-US" smtClean="0"/>
              <a:t>网卡与</a:t>
            </a:r>
            <a:r>
              <a:rPr lang="en-US" altLang="zh-CN" smtClean="0"/>
              <a:t>MAC</a:t>
            </a:r>
            <a:r>
              <a:rPr lang="zh-CN" altLang="en-US" smtClean="0"/>
              <a:t>地址模式</a:t>
            </a:r>
          </a:p>
        </p:txBody>
      </p:sp>
      <p:sp>
        <p:nvSpPr>
          <p:cNvPr id="846851" name="Rectangle 3"/>
          <p:cNvSpPr>
            <a:spLocks noGrp="1" noChangeArrowheads="1"/>
          </p:cNvSpPr>
          <p:nvPr>
            <p:ph type="body" idx="1"/>
          </p:nvPr>
        </p:nvSpPr>
        <p:spPr>
          <a:xfrm>
            <a:off x="611188" y="1484313"/>
            <a:ext cx="8064500" cy="4392612"/>
          </a:xfrm>
        </p:spPr>
        <p:txBody>
          <a:bodyPr/>
          <a:lstStyle/>
          <a:p>
            <a:pPr>
              <a:lnSpc>
                <a:spcPct val="90000"/>
              </a:lnSpc>
              <a:defRPr/>
            </a:pPr>
            <a:r>
              <a:rPr lang="zh-CN" altLang="en-US" smtClean="0"/>
              <a:t>网卡功能</a:t>
            </a:r>
          </a:p>
          <a:p>
            <a:pPr lvl="1">
              <a:lnSpc>
                <a:spcPct val="90000"/>
              </a:lnSpc>
              <a:defRPr/>
            </a:pPr>
            <a:r>
              <a:rPr lang="zh-CN" altLang="en-US" smtClean="0"/>
              <a:t>数据的</a:t>
            </a:r>
            <a:r>
              <a:rPr lang="zh-CN" altLang="en-US" smtClean="0">
                <a:solidFill>
                  <a:srgbClr val="FF0000"/>
                </a:solidFill>
              </a:rPr>
              <a:t>封装与解封</a:t>
            </a:r>
          </a:p>
          <a:p>
            <a:pPr lvl="1">
              <a:lnSpc>
                <a:spcPct val="90000"/>
              </a:lnSpc>
              <a:defRPr/>
            </a:pPr>
            <a:r>
              <a:rPr lang="zh-CN" altLang="en-US" smtClean="0"/>
              <a:t>链路</a:t>
            </a:r>
            <a:r>
              <a:rPr lang="zh-CN" altLang="en-US" smtClean="0">
                <a:solidFill>
                  <a:srgbClr val="FF0000"/>
                </a:solidFill>
              </a:rPr>
              <a:t>管理</a:t>
            </a:r>
            <a:r>
              <a:rPr lang="zh-CN" altLang="en-US" smtClean="0"/>
              <a:t>：</a:t>
            </a:r>
            <a:r>
              <a:rPr lang="en-US" altLang="zh-CN" smtClean="0"/>
              <a:t>CSMA/CD</a:t>
            </a:r>
          </a:p>
          <a:p>
            <a:pPr lvl="1">
              <a:lnSpc>
                <a:spcPct val="90000"/>
              </a:lnSpc>
              <a:defRPr/>
            </a:pPr>
            <a:r>
              <a:rPr lang="en-US" altLang="zh-CN" smtClean="0"/>
              <a:t>Bit</a:t>
            </a:r>
            <a:r>
              <a:rPr lang="zh-CN" altLang="en-US" smtClean="0"/>
              <a:t>的</a:t>
            </a:r>
            <a:r>
              <a:rPr lang="zh-CN" altLang="en-US" smtClean="0">
                <a:solidFill>
                  <a:srgbClr val="FF0000"/>
                </a:solidFill>
              </a:rPr>
              <a:t>编码与解码</a:t>
            </a:r>
          </a:p>
          <a:p>
            <a:pPr>
              <a:lnSpc>
                <a:spcPct val="90000"/>
              </a:lnSpc>
              <a:defRPr/>
            </a:pPr>
            <a:r>
              <a:rPr lang="en-US" altLang="zh-CN" smtClean="0"/>
              <a:t>MAC</a:t>
            </a:r>
            <a:r>
              <a:rPr lang="zh-CN" altLang="en-US" smtClean="0"/>
              <a:t>地址</a:t>
            </a:r>
          </a:p>
          <a:p>
            <a:pPr lvl="1">
              <a:lnSpc>
                <a:spcPct val="90000"/>
              </a:lnSpc>
              <a:defRPr/>
            </a:pPr>
            <a:r>
              <a:rPr lang="en-US" altLang="zh-CN" smtClean="0"/>
              <a:t>Unicast:</a:t>
            </a:r>
            <a:r>
              <a:rPr lang="zh-CN" altLang="en-US" smtClean="0"/>
              <a:t>单播帧地址</a:t>
            </a:r>
            <a:r>
              <a:rPr lang="en-US" altLang="zh-CN" smtClean="0"/>
              <a:t>,</a:t>
            </a:r>
            <a:r>
              <a:rPr lang="zh-CN" altLang="en-US" smtClean="0"/>
              <a:t>仅对某个网卡</a:t>
            </a:r>
          </a:p>
          <a:p>
            <a:pPr lvl="1">
              <a:lnSpc>
                <a:spcPct val="90000"/>
              </a:lnSpc>
              <a:defRPr/>
            </a:pPr>
            <a:r>
              <a:rPr lang="en-US" altLang="zh-CN" smtClean="0"/>
              <a:t>Broadcast:</a:t>
            </a:r>
            <a:r>
              <a:rPr lang="zh-CN" altLang="en-US" smtClean="0"/>
              <a:t>广播帧地址</a:t>
            </a:r>
            <a:r>
              <a:rPr lang="en-US" altLang="zh-CN" smtClean="0"/>
              <a:t>,</a:t>
            </a:r>
            <a:r>
              <a:rPr lang="zh-CN" altLang="en-US" smtClean="0"/>
              <a:t>仅对某个子网</a:t>
            </a:r>
          </a:p>
          <a:p>
            <a:pPr lvl="1">
              <a:lnSpc>
                <a:spcPct val="90000"/>
              </a:lnSpc>
              <a:defRPr/>
            </a:pPr>
            <a:r>
              <a:rPr lang="en-US" altLang="zh-CN" smtClean="0"/>
              <a:t>Multicast:</a:t>
            </a:r>
            <a:r>
              <a:rPr lang="zh-CN" altLang="en-US" smtClean="0"/>
              <a:t>多播帧地址</a:t>
            </a:r>
            <a:r>
              <a:rPr lang="en-US" altLang="zh-CN" smtClean="0"/>
              <a:t>,</a:t>
            </a:r>
            <a:r>
              <a:rPr lang="zh-CN" altLang="en-US" smtClean="0"/>
              <a:t>组地址</a:t>
            </a:r>
          </a:p>
          <a:p>
            <a:pPr lvl="1">
              <a:lnSpc>
                <a:spcPct val="90000"/>
              </a:lnSpc>
              <a:defRPr/>
            </a:pPr>
            <a:r>
              <a:rPr lang="zh-CN" altLang="en-US" smtClean="0"/>
              <a:t>杂收模式：</a:t>
            </a:r>
            <a:r>
              <a:rPr lang="en-US" altLang="zh-CN" smtClean="0"/>
              <a:t>Promiscuous mode:</a:t>
            </a:r>
            <a:r>
              <a:rPr lang="zh-CN" altLang="en-US" smtClean="0"/>
              <a:t>接收</a:t>
            </a:r>
            <a:r>
              <a:rPr lang="zh-CN" altLang="en-US" smtClean="0">
                <a:solidFill>
                  <a:srgbClr val="FF0000"/>
                </a:solidFill>
              </a:rPr>
              <a:t>总线上所有</a:t>
            </a:r>
            <a:r>
              <a:rPr lang="zh-CN" altLang="en-US" smtClean="0"/>
              <a:t>的可能接收的帧</a:t>
            </a:r>
          </a:p>
        </p:txBody>
      </p:sp>
    </p:spTree>
  </p:cSld>
  <p:clrMapOvr>
    <a:masterClrMapping/>
  </p:clrMapOvr>
  <p:transition spd="med">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2"/>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E1D6DA8C-99D9-4A34-8FDE-3E3668193131}" type="datetime1">
              <a:rPr lang="zh-CN" altLang="en-US">
                <a:ea typeface="黑体" pitchFamily="49" charset="-122"/>
              </a:rPr>
              <a:pPr eaLnBrk="0" hangingPunct="0"/>
              <a:t>2014-12-3</a:t>
            </a:fld>
            <a:endParaRPr lang="en-US" altLang="zh-CN">
              <a:ea typeface="黑体" pitchFamily="49" charset="-122"/>
            </a:endParaRPr>
          </a:p>
        </p:txBody>
      </p:sp>
      <p:sp>
        <p:nvSpPr>
          <p:cNvPr id="17" name="灯片编号占位符 4"/>
          <p:cNvSpPr>
            <a:spLocks noGrp="1"/>
          </p:cNvSpPr>
          <p:nvPr>
            <p:ph type="sldNum" sz="quarter" idx="11"/>
          </p:nvPr>
        </p:nvSpPr>
        <p:spPr/>
        <p:txBody>
          <a:bodyPr/>
          <a:lstStyle/>
          <a:p>
            <a:pPr>
              <a:defRPr/>
            </a:pPr>
            <a:fld id="{B52A32A0-8788-4281-ACB8-7031F6B76827}" type="slidenum">
              <a:rPr lang="en-US" altLang="zh-CN"/>
              <a:pPr>
                <a:defRPr/>
              </a:pPr>
              <a:t>50</a:t>
            </a:fld>
            <a:endParaRPr lang="en-US" altLang="zh-CN"/>
          </a:p>
        </p:txBody>
      </p:sp>
      <p:sp>
        <p:nvSpPr>
          <p:cNvPr id="980996" name="Rectangle 4"/>
          <p:cNvSpPr>
            <a:spLocks noGrp="1" noChangeArrowheads="1"/>
          </p:cNvSpPr>
          <p:nvPr>
            <p:ph type="title"/>
          </p:nvPr>
        </p:nvSpPr>
        <p:spPr>
          <a:xfrm>
            <a:off x="179512" y="-106362"/>
            <a:ext cx="8534400" cy="1143000"/>
          </a:xfrm>
        </p:spPr>
        <p:txBody>
          <a:bodyPr/>
          <a:lstStyle/>
          <a:p>
            <a:pPr>
              <a:defRPr/>
            </a:pPr>
            <a:r>
              <a:rPr lang="en-US" altLang="zh-CN" sz="3600" smtClean="0"/>
              <a:t>4</a:t>
            </a:r>
            <a:r>
              <a:rPr lang="zh-CN" altLang="en-US" sz="3600" smtClean="0"/>
              <a:t>次握手建立连接</a:t>
            </a:r>
            <a:endParaRPr lang="en-US" altLang="zh-CN" sz="3600" smtClean="0"/>
          </a:p>
        </p:txBody>
      </p:sp>
      <p:pic>
        <p:nvPicPr>
          <p:cNvPr id="3" name="Picture 2"/>
          <p:cNvPicPr>
            <a:picLocks noChangeAspect="1"/>
          </p:cNvPicPr>
          <p:nvPr/>
        </p:nvPicPr>
        <p:blipFill>
          <a:blip r:embed="rId2" cstate="print"/>
          <a:stretch>
            <a:fillRect/>
          </a:stretch>
        </p:blipFill>
        <p:spPr>
          <a:xfrm>
            <a:off x="233362" y="276225"/>
            <a:ext cx="8677275" cy="6305550"/>
          </a:xfrm>
          <a:prstGeom prst="rect">
            <a:avLst/>
          </a:prstGeom>
        </p:spPr>
      </p:pic>
      <p:cxnSp>
        <p:nvCxnSpPr>
          <p:cNvPr id="6" name="Straight Connector 5"/>
          <p:cNvCxnSpPr/>
          <p:nvPr/>
        </p:nvCxnSpPr>
        <p:spPr bwMode="auto">
          <a:xfrm>
            <a:off x="1403648" y="4437112"/>
            <a:ext cx="501352"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98807840"/>
      </p:ext>
    </p:extLst>
  </p:cSld>
  <p:clrMapOvr>
    <a:masterClrMapping/>
  </p:clrMapOvr>
  <p:transition spd="med">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19727463-328F-4668-B94C-426226CA639A}"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D3C797AC-48BD-451B-A583-8D1332B3B575}" type="slidenum">
              <a:rPr lang="en-US" altLang="zh-CN"/>
              <a:pPr>
                <a:defRPr/>
              </a:pPr>
              <a:t>51</a:t>
            </a:fld>
            <a:endParaRPr lang="en-US" altLang="zh-CN"/>
          </a:p>
        </p:txBody>
      </p:sp>
      <p:sp>
        <p:nvSpPr>
          <p:cNvPr id="985090" name="Rectangle 2"/>
          <p:cNvSpPr>
            <a:spLocks noGrp="1" noChangeArrowheads="1"/>
          </p:cNvSpPr>
          <p:nvPr>
            <p:ph type="title"/>
          </p:nvPr>
        </p:nvSpPr>
        <p:spPr>
          <a:xfrm>
            <a:off x="304800" y="228600"/>
            <a:ext cx="8534400" cy="896938"/>
          </a:xfrm>
        </p:spPr>
        <p:txBody>
          <a:bodyPr/>
          <a:lstStyle/>
          <a:p>
            <a:pPr>
              <a:defRPr/>
            </a:pPr>
            <a:r>
              <a:rPr lang="en-US" altLang="zh-CN" smtClean="0"/>
              <a:t>1.3.6</a:t>
            </a:r>
            <a:r>
              <a:rPr lang="en-US" altLang="zh-CN" smtClean="0">
                <a:latin typeface="Arial" pitchFamily="34" charset="0"/>
              </a:rPr>
              <a:t>  Multicasting-</a:t>
            </a:r>
            <a:r>
              <a:rPr lang="zh-CN" altLang="en-US" smtClean="0">
                <a:solidFill>
                  <a:srgbClr val="FF0000"/>
                </a:solidFill>
                <a:effectLst>
                  <a:outerShdw blurRad="38100" dist="38100" dir="2700000" algn="tl">
                    <a:srgbClr val="000000"/>
                  </a:outerShdw>
                </a:effectLst>
              </a:rPr>
              <a:t>组播</a:t>
            </a:r>
          </a:p>
        </p:txBody>
      </p:sp>
      <p:sp>
        <p:nvSpPr>
          <p:cNvPr id="985091" name="Rectangle 3"/>
          <p:cNvSpPr>
            <a:spLocks noGrp="1" noChangeArrowheads="1"/>
          </p:cNvSpPr>
          <p:nvPr>
            <p:ph type="body" idx="1"/>
          </p:nvPr>
        </p:nvSpPr>
        <p:spPr>
          <a:xfrm>
            <a:off x="250825" y="1196975"/>
            <a:ext cx="8642350" cy="5029200"/>
          </a:xfrm>
        </p:spPr>
        <p:txBody>
          <a:bodyPr/>
          <a:lstStyle/>
          <a:p>
            <a:pPr>
              <a:lnSpc>
                <a:spcPct val="80000"/>
              </a:lnSpc>
              <a:defRPr/>
            </a:pPr>
            <a:r>
              <a:rPr lang="en-US" altLang="zh-CN" sz="1800" dirty="0" smtClean="0"/>
              <a:t>IP</a:t>
            </a:r>
            <a:r>
              <a:rPr lang="zh-CN" altLang="en-US" sz="1800" dirty="0" smtClean="0"/>
              <a:t>组播的基本定义：</a:t>
            </a:r>
          </a:p>
          <a:p>
            <a:pPr lvl="1">
              <a:lnSpc>
                <a:spcPct val="80000"/>
              </a:lnSpc>
              <a:buFont typeface="Wingdings" pitchFamily="2" charset="2"/>
              <a:buChar char="Ø"/>
              <a:defRPr/>
            </a:pPr>
            <a:r>
              <a:rPr lang="zh-CN" altLang="en-US" sz="1600" dirty="0" smtClean="0"/>
              <a:t>在</a:t>
            </a:r>
            <a:r>
              <a:rPr lang="en-US" altLang="zh-CN" sz="1600" dirty="0" smtClean="0"/>
              <a:t>LAN/WAN</a:t>
            </a:r>
            <a:r>
              <a:rPr lang="zh-CN" altLang="en-US" sz="1600" dirty="0" smtClean="0"/>
              <a:t>上能使</a:t>
            </a:r>
            <a:r>
              <a:rPr lang="en-US" altLang="zh-CN" sz="1600" dirty="0" smtClean="0"/>
              <a:t>IP</a:t>
            </a:r>
            <a:r>
              <a:rPr lang="zh-CN" altLang="en-US" sz="1600" dirty="0" smtClean="0"/>
              <a:t>数据报</a:t>
            </a:r>
            <a:r>
              <a:rPr lang="zh-CN" altLang="en-US" sz="1600" dirty="0" smtClean="0">
                <a:solidFill>
                  <a:srgbClr val="FF0000"/>
                </a:solidFill>
                <a:effectLst>
                  <a:outerShdw blurRad="38100" dist="38100" dir="2700000" algn="tl">
                    <a:srgbClr val="000000"/>
                  </a:outerShdw>
                </a:effectLst>
              </a:rPr>
              <a:t>从一个源同时到多个目</a:t>
            </a:r>
            <a:r>
              <a:rPr lang="zh-CN" altLang="en-US" sz="1600" dirty="0" smtClean="0"/>
              <a:t>的传输过程 </a:t>
            </a:r>
          </a:p>
          <a:p>
            <a:pPr lvl="1">
              <a:lnSpc>
                <a:spcPct val="80000"/>
              </a:lnSpc>
              <a:buFont typeface="Wingdings" pitchFamily="2" charset="2"/>
              <a:buChar char="Ø"/>
              <a:defRPr/>
            </a:pPr>
            <a:r>
              <a:rPr lang="zh-CN" altLang="en-US" sz="1600" dirty="0" smtClean="0"/>
              <a:t>接收组成员参加组播会议，应用只需发送一份拷贝到需要接收的组</a:t>
            </a:r>
          </a:p>
          <a:p>
            <a:pPr lvl="1">
              <a:lnSpc>
                <a:spcPct val="80000"/>
              </a:lnSpc>
              <a:buFont typeface="Wingdings" pitchFamily="2" charset="2"/>
              <a:buChar char="Ø"/>
              <a:defRPr/>
            </a:pPr>
            <a:r>
              <a:rPr lang="zh-CN" altLang="en-US" sz="1600" dirty="0" smtClean="0"/>
              <a:t>组播技术让包</a:t>
            </a:r>
            <a:r>
              <a:rPr lang="zh-CN" altLang="en-US" sz="1600" dirty="0" smtClean="0">
                <a:solidFill>
                  <a:srgbClr val="FF0000"/>
                </a:solidFill>
              </a:rPr>
              <a:t>只寻址到组</a:t>
            </a:r>
            <a:r>
              <a:rPr lang="zh-CN" altLang="en-US" sz="1600" dirty="0" smtClean="0"/>
              <a:t>，而不是单个接收者</a:t>
            </a:r>
          </a:p>
          <a:p>
            <a:pPr lvl="1">
              <a:lnSpc>
                <a:spcPct val="80000"/>
              </a:lnSpc>
              <a:buFont typeface="Wingdings" pitchFamily="2" charset="2"/>
              <a:buChar char="Ø"/>
              <a:defRPr/>
            </a:pPr>
            <a:r>
              <a:rPr lang="zh-CN" altLang="en-US" sz="1600" dirty="0" smtClean="0"/>
              <a:t>开放组播的结点要</a:t>
            </a:r>
            <a:r>
              <a:rPr lang="zh-CN" altLang="en-US" sz="1600" dirty="0" smtClean="0">
                <a:solidFill>
                  <a:srgbClr val="FF0000"/>
                </a:solidFill>
              </a:rPr>
              <a:t>运行一套能接收组播报文的</a:t>
            </a:r>
            <a:r>
              <a:rPr lang="en-US" altLang="zh-CN" sz="1600" dirty="0" smtClean="0">
                <a:solidFill>
                  <a:srgbClr val="FF0000"/>
                </a:solidFill>
              </a:rPr>
              <a:t>TCP/IP</a:t>
            </a:r>
            <a:r>
              <a:rPr lang="zh-CN" altLang="en-US" sz="1600" dirty="0" smtClean="0">
                <a:solidFill>
                  <a:srgbClr val="FF0000"/>
                </a:solidFill>
              </a:rPr>
              <a:t>协议</a:t>
            </a:r>
          </a:p>
          <a:p>
            <a:pPr lvl="1">
              <a:lnSpc>
                <a:spcPct val="80000"/>
              </a:lnSpc>
              <a:buFont typeface="Wingdings" pitchFamily="2" charset="2"/>
              <a:buChar char="Ø"/>
              <a:defRPr/>
            </a:pPr>
            <a:r>
              <a:rPr lang="zh-CN" altLang="en-US" sz="1600" dirty="0" smtClean="0"/>
              <a:t>由</a:t>
            </a:r>
            <a:r>
              <a:rPr lang="en-US" altLang="zh-CN" sz="1600" dirty="0" smtClean="0"/>
              <a:t>IETF</a:t>
            </a:r>
            <a:r>
              <a:rPr lang="zh-CN" altLang="en-US" sz="1600" dirty="0" smtClean="0"/>
              <a:t>推荐的</a:t>
            </a:r>
            <a:r>
              <a:rPr lang="en-US" altLang="zh-CN" sz="1600" dirty="0" smtClean="0"/>
              <a:t>1112RFC</a:t>
            </a:r>
            <a:r>
              <a:rPr lang="zh-CN" altLang="en-US" sz="1600" dirty="0" smtClean="0"/>
              <a:t>定义的对</a:t>
            </a:r>
            <a:r>
              <a:rPr lang="en-US" altLang="zh-CN" sz="1600" dirty="0" smtClean="0"/>
              <a:t>IP</a:t>
            </a:r>
            <a:r>
              <a:rPr lang="zh-CN" altLang="en-US" sz="1600" dirty="0" smtClean="0"/>
              <a:t>的扩展</a:t>
            </a:r>
          </a:p>
          <a:p>
            <a:pPr>
              <a:lnSpc>
                <a:spcPct val="80000"/>
              </a:lnSpc>
              <a:buFont typeface="Wingdings" pitchFamily="2" charset="2"/>
              <a:buChar char="u"/>
              <a:defRPr/>
            </a:pPr>
            <a:r>
              <a:rPr lang="zh-CN" altLang="en-US" sz="2000" dirty="0" smtClean="0"/>
              <a:t>相关缩略语</a:t>
            </a:r>
          </a:p>
          <a:p>
            <a:pPr lvl="1">
              <a:lnSpc>
                <a:spcPct val="80000"/>
              </a:lnSpc>
              <a:buSzTx/>
              <a:buFont typeface="Wingdings" pitchFamily="2" charset="2"/>
              <a:buChar char="Ø"/>
              <a:defRPr/>
            </a:pPr>
            <a:r>
              <a:rPr lang="en-US" altLang="zh-CN" sz="1800" dirty="0" err="1" smtClean="0"/>
              <a:t>BSR:Boot</a:t>
            </a:r>
            <a:r>
              <a:rPr lang="en-US" altLang="zh-CN" sz="1800" dirty="0" smtClean="0"/>
              <a:t> Strap Router,</a:t>
            </a:r>
            <a:r>
              <a:rPr lang="zh-CN" altLang="en-US" sz="1800" dirty="0" smtClean="0"/>
              <a:t>自举路由器</a:t>
            </a:r>
          </a:p>
          <a:p>
            <a:pPr lvl="1">
              <a:lnSpc>
                <a:spcPct val="80000"/>
              </a:lnSpc>
              <a:buSzTx/>
              <a:buFont typeface="Wingdings" pitchFamily="2" charset="2"/>
              <a:buChar char="Ø"/>
              <a:defRPr/>
            </a:pPr>
            <a:r>
              <a:rPr lang="en-US" altLang="zh-CN" sz="1800" dirty="0" err="1" smtClean="0"/>
              <a:t>IGMP:Internet</a:t>
            </a:r>
            <a:r>
              <a:rPr lang="en-US" altLang="zh-CN" sz="1800" dirty="0" smtClean="0"/>
              <a:t> Group Management Protocol,</a:t>
            </a:r>
            <a:r>
              <a:rPr lang="zh-CN" altLang="en-US" sz="1800" dirty="0" smtClean="0"/>
              <a:t>互联网组管协议</a:t>
            </a:r>
          </a:p>
          <a:p>
            <a:pPr lvl="1">
              <a:lnSpc>
                <a:spcPct val="80000"/>
              </a:lnSpc>
              <a:buSzTx/>
              <a:buFont typeface="Wingdings" pitchFamily="2" charset="2"/>
              <a:buChar char="Ø"/>
              <a:defRPr/>
            </a:pPr>
            <a:r>
              <a:rPr lang="en-US" altLang="zh-CN" sz="1800" dirty="0" err="1" smtClean="0"/>
              <a:t>MBGP:Multi</a:t>
            </a:r>
            <a:r>
              <a:rPr lang="en-US" altLang="zh-CN" sz="1800" dirty="0" smtClean="0"/>
              <a:t>-protocol Border Gateway Protocol, </a:t>
            </a:r>
            <a:r>
              <a:rPr lang="zh-CN" altLang="en-US" sz="1800" dirty="0" smtClean="0"/>
              <a:t>多协议边界网关协议</a:t>
            </a:r>
          </a:p>
          <a:p>
            <a:pPr lvl="1">
              <a:lnSpc>
                <a:spcPct val="80000"/>
              </a:lnSpc>
              <a:buSzTx/>
              <a:buFont typeface="Wingdings" pitchFamily="2" charset="2"/>
              <a:buChar char="Ø"/>
              <a:defRPr/>
            </a:pPr>
            <a:r>
              <a:rPr lang="en-US" altLang="zh-CN" sz="1800" dirty="0" err="1" smtClean="0"/>
              <a:t>MSDP:Multicast</a:t>
            </a:r>
            <a:r>
              <a:rPr lang="en-US" altLang="zh-CN" sz="1800" dirty="0" smtClean="0"/>
              <a:t> Source Discovery Protocol,</a:t>
            </a:r>
            <a:r>
              <a:rPr lang="zh-CN" altLang="en-US" sz="1800" dirty="0" smtClean="0"/>
              <a:t>组播源发现协议</a:t>
            </a:r>
          </a:p>
          <a:p>
            <a:pPr lvl="1">
              <a:lnSpc>
                <a:spcPct val="80000"/>
              </a:lnSpc>
              <a:buSzTx/>
              <a:buFont typeface="Wingdings" pitchFamily="2" charset="2"/>
              <a:buChar char="Ø"/>
              <a:defRPr/>
            </a:pPr>
            <a:r>
              <a:rPr lang="en-US" altLang="zh-CN" sz="1800" dirty="0" smtClean="0">
                <a:solidFill>
                  <a:srgbClr val="FF0000"/>
                </a:solidFill>
              </a:rPr>
              <a:t>PIM-</a:t>
            </a:r>
            <a:r>
              <a:rPr lang="en-US" altLang="zh-CN" sz="1800" dirty="0" err="1" smtClean="0">
                <a:solidFill>
                  <a:srgbClr val="FF0000"/>
                </a:solidFill>
              </a:rPr>
              <a:t>SM:</a:t>
            </a:r>
            <a:r>
              <a:rPr lang="en-US" altLang="zh-CN" sz="1800" dirty="0" err="1" smtClean="0"/>
              <a:t>Protocol</a:t>
            </a:r>
            <a:r>
              <a:rPr lang="en-US" altLang="zh-CN" sz="1800" dirty="0" smtClean="0"/>
              <a:t> Independent Multicast-Sparse mode,</a:t>
            </a:r>
            <a:r>
              <a:rPr lang="zh-CN" altLang="en-US" sz="1800" dirty="0" smtClean="0"/>
              <a:t>协议独立组播－稀疏模式</a:t>
            </a:r>
          </a:p>
          <a:p>
            <a:pPr lvl="1">
              <a:lnSpc>
                <a:spcPct val="80000"/>
              </a:lnSpc>
              <a:buSzTx/>
              <a:buFont typeface="Wingdings" pitchFamily="2" charset="2"/>
              <a:buChar char="Ø"/>
              <a:defRPr/>
            </a:pPr>
            <a:r>
              <a:rPr lang="en-US" altLang="zh-CN" sz="1800" dirty="0" smtClean="0">
                <a:solidFill>
                  <a:srgbClr val="FF0000"/>
                </a:solidFill>
              </a:rPr>
              <a:t>PIM-</a:t>
            </a:r>
            <a:r>
              <a:rPr lang="en-US" altLang="zh-CN" sz="1800" dirty="0" err="1" smtClean="0">
                <a:solidFill>
                  <a:srgbClr val="FF0000"/>
                </a:solidFill>
              </a:rPr>
              <a:t>DM</a:t>
            </a:r>
            <a:r>
              <a:rPr lang="en-US" altLang="zh-CN" sz="1800" dirty="0" err="1" smtClean="0"/>
              <a:t>:Protocol</a:t>
            </a:r>
            <a:r>
              <a:rPr lang="en-US" altLang="zh-CN" sz="1800" dirty="0" smtClean="0"/>
              <a:t> Independent Multicast-Dense mode,</a:t>
            </a:r>
            <a:r>
              <a:rPr lang="zh-CN" altLang="en-US" sz="1800" dirty="0" smtClean="0"/>
              <a:t>协议独立组播－密集模式</a:t>
            </a:r>
          </a:p>
          <a:p>
            <a:pPr lvl="1">
              <a:lnSpc>
                <a:spcPct val="80000"/>
              </a:lnSpc>
              <a:buSzTx/>
              <a:buFont typeface="Wingdings" pitchFamily="2" charset="2"/>
              <a:buChar char="Ø"/>
              <a:defRPr/>
            </a:pPr>
            <a:r>
              <a:rPr lang="en-US" altLang="zh-CN" sz="1800" dirty="0" err="1" smtClean="0"/>
              <a:t>RP:Rendezvous</a:t>
            </a:r>
            <a:r>
              <a:rPr lang="en-US" altLang="zh-CN" sz="1800" dirty="0" smtClean="0"/>
              <a:t> Point,</a:t>
            </a:r>
            <a:r>
              <a:rPr lang="zh-CN" altLang="en-US" sz="1800" dirty="0" smtClean="0"/>
              <a:t>汇集点</a:t>
            </a:r>
          </a:p>
          <a:p>
            <a:pPr lvl="1">
              <a:lnSpc>
                <a:spcPct val="80000"/>
              </a:lnSpc>
              <a:buSzTx/>
              <a:buFont typeface="Wingdings" pitchFamily="2" charset="2"/>
              <a:buChar char="Ø"/>
              <a:defRPr/>
            </a:pPr>
            <a:r>
              <a:rPr lang="en-US" altLang="zh-CN" sz="1800" dirty="0" smtClean="0"/>
              <a:t>RPT: Rendezvous Point Tree , PIM-SM</a:t>
            </a:r>
            <a:r>
              <a:rPr lang="zh-CN" altLang="en-US" sz="1800" dirty="0" smtClean="0"/>
              <a:t>协议共享树</a:t>
            </a:r>
          </a:p>
          <a:p>
            <a:pPr lvl="1">
              <a:lnSpc>
                <a:spcPct val="80000"/>
              </a:lnSpc>
              <a:buSzTx/>
              <a:buFont typeface="Wingdings" pitchFamily="2" charset="2"/>
              <a:buChar char="Ø"/>
              <a:defRPr/>
            </a:pPr>
            <a:r>
              <a:rPr lang="en-US" altLang="zh-CN" sz="1800" dirty="0" smtClean="0"/>
              <a:t>SPT: Shortest Path Tree , </a:t>
            </a:r>
            <a:r>
              <a:rPr lang="zh-CN" altLang="en-US" sz="1800" dirty="0" smtClean="0"/>
              <a:t>最短路径树</a:t>
            </a:r>
          </a:p>
          <a:p>
            <a:pPr lvl="1">
              <a:lnSpc>
                <a:spcPct val="80000"/>
              </a:lnSpc>
              <a:buSzTx/>
              <a:buFont typeface="Wingdings" pitchFamily="2" charset="2"/>
              <a:buChar char="Ø"/>
              <a:defRPr/>
            </a:pPr>
            <a:r>
              <a:rPr lang="en-US" altLang="zh-CN" sz="1800" dirty="0" smtClean="0"/>
              <a:t>DR</a:t>
            </a:r>
            <a:r>
              <a:rPr lang="zh-CN" altLang="en-US" sz="1800" dirty="0" smtClean="0"/>
              <a:t>：</a:t>
            </a:r>
            <a:r>
              <a:rPr lang="en-US" altLang="zh-CN" sz="1800" dirty="0" smtClean="0"/>
              <a:t>Designated Router</a:t>
            </a:r>
            <a:r>
              <a:rPr lang="zh-CN" altLang="en-US" sz="1800" dirty="0" smtClean="0"/>
              <a:t>，指定路由器（</a:t>
            </a:r>
            <a:r>
              <a:rPr lang="zh-CN" altLang="en-US" sz="1800" dirty="0" smtClean="0">
                <a:solidFill>
                  <a:srgbClr val="FF0000"/>
                </a:solidFill>
                <a:effectLst>
                  <a:outerShdw blurRad="38100" dist="38100" dir="2700000" algn="tl">
                    <a:srgbClr val="000000"/>
                  </a:outerShdw>
                </a:effectLst>
              </a:rPr>
              <a:t>运行</a:t>
            </a:r>
            <a:r>
              <a:rPr lang="en-US" altLang="zh-CN" sz="1800" dirty="0" smtClean="0">
                <a:solidFill>
                  <a:srgbClr val="FF0000"/>
                </a:solidFill>
                <a:effectLst>
                  <a:outerShdw blurRad="38100" dist="38100" dir="2700000" algn="tl">
                    <a:srgbClr val="000000"/>
                  </a:outerShdw>
                </a:effectLst>
              </a:rPr>
              <a:t>IGMP</a:t>
            </a:r>
            <a:r>
              <a:rPr lang="zh-CN" altLang="en-US" sz="1800" dirty="0" smtClean="0">
                <a:solidFill>
                  <a:srgbClr val="FF0000"/>
                </a:solidFill>
                <a:effectLst>
                  <a:outerShdw blurRad="38100" dist="38100" dir="2700000" algn="tl">
                    <a:srgbClr val="000000"/>
                  </a:outerShdw>
                </a:effectLst>
              </a:rPr>
              <a:t>协议</a:t>
            </a:r>
            <a:r>
              <a:rPr lang="zh-CN" altLang="en-US" sz="1800" dirty="0" smtClean="0"/>
              <a:t>）</a:t>
            </a:r>
          </a:p>
        </p:txBody>
      </p:sp>
    </p:spTree>
  </p:cSld>
  <p:clrMapOvr>
    <a:masterClrMapping/>
  </p:clrMapOvr>
  <p:transition spd="med">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4BABE79E-EDFB-4259-B756-C5DE424C015A}"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FFE63B0F-4DC9-4AAE-8B71-72879F3A385C}" type="slidenum">
              <a:rPr lang="en-US" altLang="zh-CN"/>
              <a:pPr>
                <a:defRPr/>
              </a:pPr>
              <a:t>52</a:t>
            </a:fld>
            <a:endParaRPr lang="en-US" altLang="zh-CN"/>
          </a:p>
        </p:txBody>
      </p:sp>
      <p:sp>
        <p:nvSpPr>
          <p:cNvPr id="998402" name="Rectangle 2"/>
          <p:cNvSpPr>
            <a:spLocks noGrp="1" noChangeArrowheads="1"/>
          </p:cNvSpPr>
          <p:nvPr>
            <p:ph type="title"/>
          </p:nvPr>
        </p:nvSpPr>
        <p:spPr>
          <a:xfrm>
            <a:off x="323850" y="115888"/>
            <a:ext cx="8534400" cy="762000"/>
          </a:xfrm>
        </p:spPr>
        <p:txBody>
          <a:bodyPr/>
          <a:lstStyle/>
          <a:p>
            <a:pPr>
              <a:defRPr/>
            </a:pPr>
            <a:r>
              <a:rPr lang="en-US" altLang="zh-CN" smtClean="0"/>
              <a:t>IP</a:t>
            </a:r>
            <a:r>
              <a:rPr lang="zh-CN" altLang="en-US" smtClean="0"/>
              <a:t>组播路由的基本问题与方法</a:t>
            </a:r>
          </a:p>
        </p:txBody>
      </p:sp>
      <p:sp>
        <p:nvSpPr>
          <p:cNvPr id="998403" name="Rectangle 3"/>
          <p:cNvSpPr>
            <a:spLocks noGrp="1" noChangeArrowheads="1"/>
          </p:cNvSpPr>
          <p:nvPr>
            <p:ph type="body" idx="1"/>
          </p:nvPr>
        </p:nvSpPr>
        <p:spPr>
          <a:xfrm>
            <a:off x="323850" y="1052513"/>
            <a:ext cx="8496300" cy="5376862"/>
          </a:xfrm>
        </p:spPr>
        <p:txBody>
          <a:bodyPr/>
          <a:lstStyle/>
          <a:p>
            <a:pPr>
              <a:lnSpc>
                <a:spcPct val="90000"/>
              </a:lnSpc>
              <a:defRPr/>
            </a:pPr>
            <a:r>
              <a:rPr lang="zh-CN" altLang="en-US" sz="2000" smtClean="0"/>
              <a:t>组播的基本矛盾？</a:t>
            </a:r>
          </a:p>
          <a:p>
            <a:pPr lvl="1">
              <a:lnSpc>
                <a:spcPct val="90000"/>
              </a:lnSpc>
              <a:defRPr/>
            </a:pPr>
            <a:r>
              <a:rPr lang="zh-CN" altLang="en-US" sz="1800" smtClean="0"/>
              <a:t>组播</a:t>
            </a:r>
            <a:r>
              <a:rPr lang="en-US" altLang="zh-CN" sz="1800" smtClean="0"/>
              <a:t>IP</a:t>
            </a:r>
            <a:r>
              <a:rPr lang="zh-CN" altLang="en-US" sz="1800" smtClean="0"/>
              <a:t>地址只是一个</a:t>
            </a:r>
            <a:r>
              <a:rPr lang="zh-CN" altLang="en-US" sz="1800" smtClean="0">
                <a:solidFill>
                  <a:srgbClr val="FF0000"/>
                </a:solidFill>
              </a:rPr>
              <a:t>组成员集合的逻辑名字</a:t>
            </a:r>
            <a:r>
              <a:rPr lang="zh-CN" altLang="en-US" sz="1800" smtClean="0"/>
              <a:t>，</a:t>
            </a:r>
            <a:r>
              <a:rPr lang="zh-CN" altLang="en-US" sz="1800" smtClean="0">
                <a:solidFill>
                  <a:srgbClr val="FF0000"/>
                </a:solidFill>
              </a:rPr>
              <a:t>不具有</a:t>
            </a:r>
            <a:r>
              <a:rPr lang="zh-CN" altLang="en-US" sz="1800" smtClean="0"/>
              <a:t>单播</a:t>
            </a:r>
            <a:r>
              <a:rPr lang="en-US" altLang="zh-CN" sz="1800" smtClean="0"/>
              <a:t>IP</a:t>
            </a:r>
            <a:r>
              <a:rPr lang="zh-CN" altLang="en-US" sz="1800" smtClean="0"/>
              <a:t>地址可</a:t>
            </a:r>
            <a:r>
              <a:rPr lang="zh-CN" altLang="en-US" sz="1800" smtClean="0">
                <a:solidFill>
                  <a:srgbClr val="FF0000"/>
                </a:solidFill>
              </a:rPr>
              <a:t>直接全网寻址</a:t>
            </a:r>
            <a:r>
              <a:rPr lang="zh-CN" altLang="en-US" sz="1800" smtClean="0"/>
              <a:t>的功能</a:t>
            </a:r>
          </a:p>
          <a:p>
            <a:pPr lvl="1">
              <a:lnSpc>
                <a:spcPct val="90000"/>
              </a:lnSpc>
              <a:defRPr/>
            </a:pPr>
            <a:r>
              <a:rPr lang="zh-CN" altLang="en-US" sz="1800" smtClean="0"/>
              <a:t>组播地址用以</a:t>
            </a:r>
            <a:r>
              <a:rPr lang="zh-CN" altLang="en-US" sz="1800" smtClean="0">
                <a:solidFill>
                  <a:srgbClr val="FF0000"/>
                </a:solidFill>
              </a:rPr>
              <a:t>区别网上播发的会话</a:t>
            </a:r>
            <a:r>
              <a:rPr lang="zh-CN" altLang="en-US" sz="1800" smtClean="0"/>
              <a:t>（</a:t>
            </a:r>
            <a:r>
              <a:rPr lang="en-US" altLang="zh-CN" sz="1800" smtClean="0"/>
              <a:t>session</a:t>
            </a:r>
            <a:r>
              <a:rPr lang="zh-CN" altLang="en-US" sz="1800" smtClean="0"/>
              <a:t>），而</a:t>
            </a:r>
            <a:r>
              <a:rPr lang="zh-CN" altLang="en-US" sz="1800" smtClean="0">
                <a:solidFill>
                  <a:srgbClr val="FF0000"/>
                </a:solidFill>
              </a:rPr>
              <a:t>不是特别的物理目的地</a:t>
            </a:r>
            <a:r>
              <a:rPr lang="zh-CN" altLang="en-US" sz="1800" smtClean="0"/>
              <a:t>，</a:t>
            </a:r>
            <a:r>
              <a:rPr lang="zh-CN" altLang="en-US" sz="1800" smtClean="0">
                <a:solidFill>
                  <a:srgbClr val="FF0000"/>
                </a:solidFill>
              </a:rPr>
              <a:t>源不需</a:t>
            </a:r>
            <a:r>
              <a:rPr lang="en-US" altLang="zh-CN" sz="1800" smtClean="0">
                <a:solidFill>
                  <a:srgbClr val="FF0000"/>
                </a:solidFill>
              </a:rPr>
              <a:t>/</a:t>
            </a:r>
            <a:r>
              <a:rPr lang="zh-CN" altLang="en-US" sz="1800" smtClean="0">
                <a:solidFill>
                  <a:srgbClr val="FF0000"/>
                </a:solidFill>
              </a:rPr>
              <a:t>也不</a:t>
            </a:r>
            <a:r>
              <a:rPr lang="zh-CN" altLang="en-US" sz="1800" smtClean="0"/>
              <a:t>知道所有相关可</a:t>
            </a:r>
            <a:r>
              <a:rPr lang="zh-CN" altLang="en-US" sz="1800" smtClean="0">
                <a:solidFill>
                  <a:srgbClr val="FF0000"/>
                </a:solidFill>
              </a:rPr>
              <a:t>直接寻址</a:t>
            </a:r>
            <a:r>
              <a:rPr lang="zh-CN" altLang="en-US" sz="1800" smtClean="0"/>
              <a:t>的地址</a:t>
            </a:r>
          </a:p>
          <a:p>
            <a:pPr lvl="1">
              <a:lnSpc>
                <a:spcPct val="90000"/>
              </a:lnSpc>
              <a:defRPr/>
            </a:pPr>
            <a:r>
              <a:rPr lang="zh-CN" altLang="en-US" sz="1800" smtClean="0"/>
              <a:t>组成员可能</a:t>
            </a:r>
            <a:r>
              <a:rPr lang="zh-CN" altLang="en-US" sz="1800" smtClean="0">
                <a:solidFill>
                  <a:srgbClr val="FF0000"/>
                </a:solidFill>
              </a:rPr>
              <a:t>分散在</a:t>
            </a:r>
            <a:r>
              <a:rPr lang="en-US" altLang="zh-CN" sz="1800" smtClean="0">
                <a:solidFill>
                  <a:srgbClr val="FF0000"/>
                </a:solidFill>
              </a:rPr>
              <a:t>Internet</a:t>
            </a:r>
            <a:r>
              <a:rPr lang="zh-CN" altLang="en-US" sz="1800" smtClean="0">
                <a:solidFill>
                  <a:srgbClr val="FF0000"/>
                </a:solidFill>
              </a:rPr>
              <a:t>各个地方</a:t>
            </a:r>
            <a:r>
              <a:rPr lang="zh-CN" altLang="en-US" sz="1800" smtClean="0"/>
              <a:t>，</a:t>
            </a:r>
            <a:r>
              <a:rPr lang="zh-CN" altLang="en-US" sz="1800" smtClean="0">
                <a:solidFill>
                  <a:srgbClr val="FF0000"/>
                </a:solidFill>
              </a:rPr>
              <a:t>不可能</a:t>
            </a:r>
            <a:r>
              <a:rPr lang="zh-CN" altLang="en-US" sz="1800" smtClean="0"/>
              <a:t>进行</a:t>
            </a:r>
            <a:r>
              <a:rPr lang="en-US" altLang="zh-CN" sz="1800" smtClean="0">
                <a:solidFill>
                  <a:srgbClr val="FF0000"/>
                </a:solidFill>
              </a:rPr>
              <a:t>CIDR</a:t>
            </a:r>
            <a:r>
              <a:rPr lang="zh-CN" altLang="en-US" sz="1800" smtClean="0">
                <a:solidFill>
                  <a:srgbClr val="FF0000"/>
                </a:solidFill>
              </a:rPr>
              <a:t>类似的聚类</a:t>
            </a:r>
            <a:r>
              <a:rPr lang="zh-CN" altLang="en-US" sz="1800" smtClean="0"/>
              <a:t>寻址</a:t>
            </a:r>
          </a:p>
          <a:p>
            <a:pPr lvl="1">
              <a:lnSpc>
                <a:spcPct val="90000"/>
              </a:lnSpc>
              <a:defRPr/>
            </a:pPr>
            <a:r>
              <a:rPr lang="zh-CN" altLang="en-US" sz="1800" smtClean="0"/>
              <a:t>基本问题：</a:t>
            </a:r>
            <a:r>
              <a:rPr lang="zh-CN" altLang="en-US" sz="1800" smtClean="0">
                <a:solidFill>
                  <a:schemeClr val="accent2"/>
                </a:solidFill>
                <a:effectLst>
                  <a:outerShdw blurRad="38100" dist="38100" dir="2700000" algn="tl">
                    <a:srgbClr val="000000"/>
                  </a:outerShdw>
                </a:effectLst>
              </a:rPr>
              <a:t>知道目的组的名字，但不知其包发往何处！</a:t>
            </a:r>
          </a:p>
          <a:p>
            <a:pPr>
              <a:lnSpc>
                <a:spcPct val="90000"/>
              </a:lnSpc>
              <a:defRPr/>
            </a:pPr>
            <a:r>
              <a:rPr lang="zh-CN" altLang="en-US" sz="2000" smtClean="0">
                <a:solidFill>
                  <a:schemeClr val="accent2"/>
                </a:solidFill>
              </a:rPr>
              <a:t>组播的基本任务：</a:t>
            </a:r>
          </a:p>
          <a:p>
            <a:pPr lvl="1">
              <a:lnSpc>
                <a:spcPct val="90000"/>
              </a:lnSpc>
              <a:defRPr/>
            </a:pPr>
            <a:r>
              <a:rPr lang="zh-CN" altLang="en-US" sz="1800" smtClean="0"/>
              <a:t>建构</a:t>
            </a:r>
            <a:r>
              <a:rPr lang="zh-CN" altLang="en-US" sz="1800" smtClean="0">
                <a:solidFill>
                  <a:srgbClr val="FF0000"/>
                </a:solidFill>
              </a:rPr>
              <a:t>以组播源为根的支撑树</a:t>
            </a:r>
            <a:r>
              <a:rPr lang="zh-CN" altLang="en-US" sz="1800" smtClean="0"/>
              <a:t>－</a:t>
            </a:r>
            <a:r>
              <a:rPr lang="zh-CN" altLang="en-US" sz="1800" smtClean="0">
                <a:solidFill>
                  <a:srgbClr val="FF0000"/>
                </a:solidFill>
              </a:rPr>
              <a:t>找到</a:t>
            </a:r>
            <a:r>
              <a:rPr lang="zh-CN" altLang="en-US" sz="1800" smtClean="0"/>
              <a:t>接收对象</a:t>
            </a:r>
          </a:p>
          <a:p>
            <a:pPr lvl="1">
              <a:lnSpc>
                <a:spcPct val="90000"/>
              </a:lnSpc>
              <a:defRPr/>
            </a:pPr>
            <a:r>
              <a:rPr lang="zh-CN" altLang="en-US" sz="1800" smtClean="0"/>
              <a:t>在支撑树上传输</a:t>
            </a:r>
            <a:r>
              <a:rPr lang="en-US" altLang="zh-CN" sz="1800" smtClean="0"/>
              <a:t>IP</a:t>
            </a:r>
            <a:r>
              <a:rPr lang="zh-CN" altLang="en-US" sz="1800" smtClean="0"/>
              <a:t>组播流－</a:t>
            </a:r>
            <a:r>
              <a:rPr lang="zh-CN" altLang="en-US" sz="1800" smtClean="0">
                <a:solidFill>
                  <a:srgbClr val="FF0000"/>
                </a:solidFill>
              </a:rPr>
              <a:t>发送</a:t>
            </a:r>
            <a:r>
              <a:rPr lang="zh-CN" altLang="en-US" sz="1800" smtClean="0"/>
              <a:t>组播流</a:t>
            </a:r>
          </a:p>
          <a:p>
            <a:pPr>
              <a:lnSpc>
                <a:spcPct val="90000"/>
              </a:lnSpc>
              <a:defRPr/>
            </a:pPr>
            <a:r>
              <a:rPr lang="zh-CN" altLang="en-US" sz="2000" smtClean="0"/>
              <a:t>组播的特点</a:t>
            </a:r>
          </a:p>
          <a:p>
            <a:pPr lvl="1">
              <a:lnSpc>
                <a:spcPct val="90000"/>
              </a:lnSpc>
              <a:defRPr/>
            </a:pPr>
            <a:r>
              <a:rPr lang="zh-CN" altLang="en-US" sz="1800" smtClean="0"/>
              <a:t>对</a:t>
            </a:r>
            <a:r>
              <a:rPr lang="zh-CN" altLang="en-US" sz="1800" smtClean="0">
                <a:solidFill>
                  <a:srgbClr val="FF0000"/>
                </a:solidFill>
              </a:rPr>
              <a:t>不同</a:t>
            </a:r>
            <a:r>
              <a:rPr lang="zh-CN" altLang="en-US" sz="1800" smtClean="0"/>
              <a:t>的接收</a:t>
            </a:r>
            <a:r>
              <a:rPr lang="zh-CN" altLang="en-US" sz="1800" smtClean="0">
                <a:solidFill>
                  <a:srgbClr val="FF0000"/>
                </a:solidFill>
              </a:rPr>
              <a:t>端</a:t>
            </a:r>
            <a:r>
              <a:rPr lang="en-US" altLang="zh-CN" sz="1800" smtClean="0"/>
              <a:t>,</a:t>
            </a:r>
            <a:r>
              <a:rPr lang="zh-CN" altLang="en-US" sz="1800" smtClean="0"/>
              <a:t>许多会话</a:t>
            </a:r>
            <a:r>
              <a:rPr lang="zh-CN" altLang="en-US" sz="1800" smtClean="0">
                <a:solidFill>
                  <a:srgbClr val="FF0000"/>
                </a:solidFill>
              </a:rPr>
              <a:t>数据流是相同</a:t>
            </a:r>
            <a:r>
              <a:rPr lang="zh-CN" altLang="en-US" sz="1800" smtClean="0"/>
              <a:t>的</a:t>
            </a:r>
          </a:p>
          <a:p>
            <a:pPr lvl="1">
              <a:lnSpc>
                <a:spcPct val="90000"/>
              </a:lnSpc>
              <a:defRPr/>
            </a:pPr>
            <a:r>
              <a:rPr lang="zh-CN" altLang="en-US" sz="1800" smtClean="0"/>
              <a:t>组</a:t>
            </a:r>
            <a:r>
              <a:rPr lang="zh-CN" altLang="en-US" sz="1800" smtClean="0">
                <a:solidFill>
                  <a:srgbClr val="FF0000"/>
                </a:solidFill>
              </a:rPr>
              <a:t>成员</a:t>
            </a:r>
            <a:r>
              <a:rPr lang="zh-CN" altLang="en-US" sz="1800" smtClean="0"/>
              <a:t>可</a:t>
            </a:r>
            <a:r>
              <a:rPr lang="zh-CN" altLang="en-US" sz="1800" smtClean="0">
                <a:solidFill>
                  <a:srgbClr val="FF0000"/>
                </a:solidFill>
              </a:rPr>
              <a:t>随时进出</a:t>
            </a:r>
            <a:r>
              <a:rPr lang="zh-CN" altLang="en-US" sz="1800" smtClean="0"/>
              <a:t>，导致</a:t>
            </a:r>
            <a:r>
              <a:rPr lang="zh-CN" altLang="en-US" sz="1800" smtClean="0">
                <a:solidFill>
                  <a:srgbClr val="FF0000"/>
                </a:solidFill>
              </a:rPr>
              <a:t>组播树会变化</a:t>
            </a:r>
          </a:p>
          <a:p>
            <a:pPr lvl="1">
              <a:lnSpc>
                <a:spcPct val="90000"/>
              </a:lnSpc>
              <a:defRPr/>
            </a:pPr>
            <a:r>
              <a:rPr lang="zh-CN" altLang="en-US" sz="1800" smtClean="0"/>
              <a:t>组播</a:t>
            </a:r>
            <a:r>
              <a:rPr lang="zh-CN" altLang="en-US" sz="1800" smtClean="0">
                <a:solidFill>
                  <a:srgbClr val="FF0000"/>
                </a:solidFill>
              </a:rPr>
              <a:t>支撑树</a:t>
            </a:r>
            <a:r>
              <a:rPr lang="zh-CN" altLang="en-US" sz="1800" smtClean="0"/>
              <a:t>的构造方法随组播协议的</a:t>
            </a:r>
            <a:r>
              <a:rPr lang="zh-CN" altLang="en-US" sz="1800" smtClean="0">
                <a:solidFill>
                  <a:srgbClr val="FF0000"/>
                </a:solidFill>
              </a:rPr>
              <a:t>不同而变化</a:t>
            </a:r>
          </a:p>
          <a:p>
            <a:pPr>
              <a:lnSpc>
                <a:spcPct val="90000"/>
              </a:lnSpc>
              <a:defRPr/>
            </a:pPr>
            <a:r>
              <a:rPr lang="zh-CN" altLang="en-US" sz="2200" smtClean="0"/>
              <a:t>单播与组播</a:t>
            </a:r>
            <a:endParaRPr lang="en-US" altLang="zh-CN" sz="2200" smtClean="0"/>
          </a:p>
          <a:p>
            <a:pPr lvl="1">
              <a:lnSpc>
                <a:spcPct val="90000"/>
              </a:lnSpc>
              <a:defRPr/>
            </a:pPr>
            <a:r>
              <a:rPr lang="zh-CN" altLang="en-US" sz="1800" smtClean="0"/>
              <a:t>单播路由关心包</a:t>
            </a:r>
            <a:r>
              <a:rPr lang="zh-CN" altLang="en-US" sz="1800" smtClean="0">
                <a:solidFill>
                  <a:srgbClr val="FF0000"/>
                </a:solidFill>
              </a:rPr>
              <a:t>发往哪里</a:t>
            </a:r>
            <a:r>
              <a:rPr lang="zh-CN" altLang="en-US" sz="1800" smtClean="0"/>
              <a:t>？</a:t>
            </a:r>
            <a:endParaRPr lang="en-US" altLang="zh-CN" sz="1800" smtClean="0"/>
          </a:p>
          <a:p>
            <a:pPr lvl="1">
              <a:lnSpc>
                <a:spcPct val="90000"/>
              </a:lnSpc>
              <a:defRPr/>
            </a:pPr>
            <a:r>
              <a:rPr lang="zh-CN" altLang="en-US" sz="1800" smtClean="0"/>
              <a:t>组播路由则只关心包</a:t>
            </a:r>
            <a:r>
              <a:rPr lang="zh-CN" altLang="en-US" sz="1800" smtClean="0">
                <a:solidFill>
                  <a:srgbClr val="FF0000"/>
                </a:solidFill>
              </a:rPr>
              <a:t>来自哪里</a:t>
            </a:r>
            <a:r>
              <a:rPr lang="zh-CN" altLang="en-US" sz="1800" smtClean="0"/>
              <a:t>？故称</a:t>
            </a:r>
            <a:r>
              <a:rPr lang="zh-CN" altLang="en-US" sz="1800" smtClean="0">
                <a:solidFill>
                  <a:srgbClr val="FF0000"/>
                </a:solidFill>
              </a:rPr>
              <a:t>逆向路径</a:t>
            </a:r>
            <a:r>
              <a:rPr lang="zh-CN" altLang="en-US" sz="1800" smtClean="0"/>
              <a:t>？</a:t>
            </a:r>
            <a:r>
              <a:rPr lang="zh-CN" altLang="en-US" sz="1800" smtClean="0">
                <a:solidFill>
                  <a:srgbClr val="FF0000"/>
                </a:solidFill>
              </a:rPr>
              <a:t>寻找源在何处</a:t>
            </a:r>
            <a:r>
              <a:rPr lang="zh-CN" altLang="en-US" sz="1800" smtClean="0"/>
              <a:t>？</a:t>
            </a:r>
          </a:p>
        </p:txBody>
      </p:sp>
    </p:spTree>
  </p:cSld>
  <p:clrMapOvr>
    <a:masterClrMapping/>
  </p:clrMapOvr>
  <p:transition spd="med">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2"/>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763CCE4F-E7F9-4D5E-BCAD-20B333B4486F}" type="datetime1">
              <a:rPr lang="zh-CN" altLang="en-US">
                <a:ea typeface="黑体" pitchFamily="49" charset="-122"/>
              </a:rPr>
              <a:pPr eaLnBrk="0" hangingPunct="0"/>
              <a:t>2014-12-3</a:t>
            </a:fld>
            <a:endParaRPr lang="en-US" altLang="zh-CN">
              <a:ea typeface="黑体" pitchFamily="49" charset="-122"/>
            </a:endParaRPr>
          </a:p>
        </p:txBody>
      </p:sp>
      <p:sp>
        <p:nvSpPr>
          <p:cNvPr id="107" name="灯片编号占位符 4"/>
          <p:cNvSpPr>
            <a:spLocks noGrp="1"/>
          </p:cNvSpPr>
          <p:nvPr>
            <p:ph type="sldNum" sz="quarter" idx="11"/>
          </p:nvPr>
        </p:nvSpPr>
        <p:spPr/>
        <p:txBody>
          <a:bodyPr/>
          <a:lstStyle/>
          <a:p>
            <a:pPr>
              <a:defRPr/>
            </a:pPr>
            <a:fld id="{4A6A0316-C2EA-4066-A7A7-F8DC56D33F57}" type="slidenum">
              <a:rPr lang="en-US" altLang="zh-CN"/>
              <a:pPr>
                <a:defRPr/>
              </a:pPr>
              <a:t>53</a:t>
            </a:fld>
            <a:endParaRPr lang="en-US" altLang="zh-CN"/>
          </a:p>
        </p:txBody>
      </p:sp>
      <p:sp>
        <p:nvSpPr>
          <p:cNvPr id="994306" name="Rectangle 2"/>
          <p:cNvSpPr>
            <a:spLocks noGrp="1" noChangeArrowheads="1"/>
          </p:cNvSpPr>
          <p:nvPr>
            <p:ph type="title"/>
          </p:nvPr>
        </p:nvSpPr>
        <p:spPr>
          <a:xfrm>
            <a:off x="609600" y="304800"/>
            <a:ext cx="7467600" cy="1295400"/>
          </a:xfrm>
        </p:spPr>
        <p:txBody>
          <a:bodyPr/>
          <a:lstStyle/>
          <a:p>
            <a:pPr>
              <a:defRPr/>
            </a:pPr>
            <a:r>
              <a:rPr lang="zh-CN" altLang="en-US" smtClean="0"/>
              <a:t>先进的组播技术</a:t>
            </a:r>
            <a:endParaRPr lang="zh-CN" altLang="en-US" i="1" smtClean="0"/>
          </a:p>
        </p:txBody>
      </p:sp>
      <p:grpSp>
        <p:nvGrpSpPr>
          <p:cNvPr id="64517" name="Group 3"/>
          <p:cNvGrpSpPr>
            <a:grpSpLocks/>
          </p:cNvGrpSpPr>
          <p:nvPr/>
        </p:nvGrpSpPr>
        <p:grpSpPr bwMode="auto">
          <a:xfrm>
            <a:off x="4267200" y="4343400"/>
            <a:ext cx="4419600" cy="2133600"/>
            <a:chOff x="311" y="1104"/>
            <a:chExt cx="5033" cy="1922"/>
          </a:xfrm>
        </p:grpSpPr>
        <p:sp>
          <p:nvSpPr>
            <p:cNvPr id="65590" name="Freeform 4"/>
            <p:cNvSpPr>
              <a:spLocks/>
            </p:cNvSpPr>
            <p:nvPr/>
          </p:nvSpPr>
          <p:spPr bwMode="auto">
            <a:xfrm>
              <a:off x="1370" y="1104"/>
              <a:ext cx="3037" cy="1922"/>
            </a:xfrm>
            <a:custGeom>
              <a:avLst/>
              <a:gdLst>
                <a:gd name="T0" fmla="*/ 1187 w 3036"/>
                <a:gd name="T1" fmla="*/ 155 h 1922"/>
                <a:gd name="T2" fmla="*/ 1308 w 3036"/>
                <a:gd name="T3" fmla="*/ 49 h 1922"/>
                <a:gd name="T4" fmla="*/ 1490 w 3036"/>
                <a:gd name="T5" fmla="*/ 0 h 1922"/>
                <a:gd name="T6" fmla="*/ 1598 w 3036"/>
                <a:gd name="T7" fmla="*/ 14 h 1922"/>
                <a:gd name="T8" fmla="*/ 1727 w 3036"/>
                <a:gd name="T9" fmla="*/ 70 h 1922"/>
                <a:gd name="T10" fmla="*/ 1811 w 3036"/>
                <a:gd name="T11" fmla="*/ 141 h 1922"/>
                <a:gd name="T12" fmla="*/ 1857 w 3036"/>
                <a:gd name="T13" fmla="*/ 204 h 1922"/>
                <a:gd name="T14" fmla="*/ 1985 w 3036"/>
                <a:gd name="T15" fmla="*/ 141 h 1922"/>
                <a:gd name="T16" fmla="*/ 2138 w 3036"/>
                <a:gd name="T17" fmla="*/ 119 h 1922"/>
                <a:gd name="T18" fmla="*/ 2267 w 3036"/>
                <a:gd name="T19" fmla="*/ 148 h 1922"/>
                <a:gd name="T20" fmla="*/ 2389 w 3036"/>
                <a:gd name="T21" fmla="*/ 211 h 1922"/>
                <a:gd name="T22" fmla="*/ 2495 w 3036"/>
                <a:gd name="T23" fmla="*/ 345 h 1922"/>
                <a:gd name="T24" fmla="*/ 2534 w 3036"/>
                <a:gd name="T25" fmla="*/ 451 h 1922"/>
                <a:gd name="T26" fmla="*/ 2762 w 3036"/>
                <a:gd name="T27" fmla="*/ 471 h 1922"/>
                <a:gd name="T28" fmla="*/ 2906 w 3036"/>
                <a:gd name="T29" fmla="*/ 592 h 1922"/>
                <a:gd name="T30" fmla="*/ 2997 w 3036"/>
                <a:gd name="T31" fmla="*/ 767 h 1922"/>
                <a:gd name="T32" fmla="*/ 3035 w 3036"/>
                <a:gd name="T33" fmla="*/ 964 h 1922"/>
                <a:gd name="T34" fmla="*/ 2997 w 3036"/>
                <a:gd name="T35" fmla="*/ 1161 h 1922"/>
                <a:gd name="T36" fmla="*/ 2913 w 3036"/>
                <a:gd name="T37" fmla="*/ 1316 h 1922"/>
                <a:gd name="T38" fmla="*/ 2783 w 3036"/>
                <a:gd name="T39" fmla="*/ 1428 h 1922"/>
                <a:gd name="T40" fmla="*/ 2579 w 3036"/>
                <a:gd name="T41" fmla="*/ 1478 h 1922"/>
                <a:gd name="T42" fmla="*/ 2472 w 3036"/>
                <a:gd name="T43" fmla="*/ 1457 h 1922"/>
                <a:gd name="T44" fmla="*/ 2419 w 3036"/>
                <a:gd name="T45" fmla="*/ 1625 h 1922"/>
                <a:gd name="T46" fmla="*/ 2296 w 3036"/>
                <a:gd name="T47" fmla="*/ 1773 h 1922"/>
                <a:gd name="T48" fmla="*/ 2054 w 3036"/>
                <a:gd name="T49" fmla="*/ 1852 h 1922"/>
                <a:gd name="T50" fmla="*/ 1871 w 3036"/>
                <a:gd name="T51" fmla="*/ 1780 h 1922"/>
                <a:gd name="T52" fmla="*/ 1780 w 3036"/>
                <a:gd name="T53" fmla="*/ 1794 h 1922"/>
                <a:gd name="T54" fmla="*/ 1598 w 3036"/>
                <a:gd name="T55" fmla="*/ 1908 h 1922"/>
                <a:gd name="T56" fmla="*/ 1392 w 3036"/>
                <a:gd name="T57" fmla="*/ 1908 h 1922"/>
                <a:gd name="T58" fmla="*/ 1233 w 3036"/>
                <a:gd name="T59" fmla="*/ 1823 h 1922"/>
                <a:gd name="T60" fmla="*/ 1142 w 3036"/>
                <a:gd name="T61" fmla="*/ 1717 h 1922"/>
                <a:gd name="T62" fmla="*/ 1104 w 3036"/>
                <a:gd name="T63" fmla="*/ 1648 h 1922"/>
                <a:gd name="T64" fmla="*/ 928 w 3036"/>
                <a:gd name="T65" fmla="*/ 1746 h 1922"/>
                <a:gd name="T66" fmla="*/ 722 w 3036"/>
                <a:gd name="T67" fmla="*/ 1724 h 1922"/>
                <a:gd name="T68" fmla="*/ 571 w 3036"/>
                <a:gd name="T69" fmla="*/ 1612 h 1922"/>
                <a:gd name="T70" fmla="*/ 502 w 3036"/>
                <a:gd name="T71" fmla="*/ 1506 h 1922"/>
                <a:gd name="T72" fmla="*/ 389 w 3036"/>
                <a:gd name="T73" fmla="*/ 1478 h 1922"/>
                <a:gd name="T74" fmla="*/ 182 w 3036"/>
                <a:gd name="T75" fmla="*/ 1372 h 1922"/>
                <a:gd name="T76" fmla="*/ 46 w 3036"/>
                <a:gd name="T77" fmla="*/ 1190 h 1922"/>
                <a:gd name="T78" fmla="*/ 7 w 3036"/>
                <a:gd name="T79" fmla="*/ 978 h 1922"/>
                <a:gd name="T80" fmla="*/ 15 w 3036"/>
                <a:gd name="T81" fmla="*/ 838 h 1922"/>
                <a:gd name="T82" fmla="*/ 98 w 3036"/>
                <a:gd name="T83" fmla="*/ 641 h 1922"/>
                <a:gd name="T84" fmla="*/ 213 w 3036"/>
                <a:gd name="T85" fmla="*/ 520 h 1922"/>
                <a:gd name="T86" fmla="*/ 389 w 3036"/>
                <a:gd name="T87" fmla="*/ 451 h 1922"/>
                <a:gd name="T88" fmla="*/ 509 w 3036"/>
                <a:gd name="T89" fmla="*/ 457 h 1922"/>
                <a:gd name="T90" fmla="*/ 624 w 3036"/>
                <a:gd name="T91" fmla="*/ 274 h 1922"/>
                <a:gd name="T92" fmla="*/ 739 w 3036"/>
                <a:gd name="T93" fmla="*/ 184 h 1922"/>
                <a:gd name="T94" fmla="*/ 928 w 3036"/>
                <a:gd name="T95" fmla="*/ 148 h 1922"/>
                <a:gd name="T96" fmla="*/ 1065 w 3036"/>
                <a:gd name="T97" fmla="*/ 184 h 19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036" h="1922">
                  <a:moveTo>
                    <a:pt x="1125" y="233"/>
                  </a:moveTo>
                  <a:lnTo>
                    <a:pt x="1187" y="155"/>
                  </a:lnTo>
                  <a:lnTo>
                    <a:pt x="1240" y="99"/>
                  </a:lnTo>
                  <a:lnTo>
                    <a:pt x="1308" y="49"/>
                  </a:lnTo>
                  <a:lnTo>
                    <a:pt x="1399" y="14"/>
                  </a:lnTo>
                  <a:lnTo>
                    <a:pt x="1490" y="0"/>
                  </a:lnTo>
                  <a:lnTo>
                    <a:pt x="1521" y="0"/>
                  </a:lnTo>
                  <a:lnTo>
                    <a:pt x="1598" y="14"/>
                  </a:lnTo>
                  <a:lnTo>
                    <a:pt x="1673" y="36"/>
                  </a:lnTo>
                  <a:lnTo>
                    <a:pt x="1727" y="70"/>
                  </a:lnTo>
                  <a:lnTo>
                    <a:pt x="1780" y="105"/>
                  </a:lnTo>
                  <a:lnTo>
                    <a:pt x="1811" y="141"/>
                  </a:lnTo>
                  <a:lnTo>
                    <a:pt x="1848" y="184"/>
                  </a:lnTo>
                  <a:lnTo>
                    <a:pt x="1857" y="204"/>
                  </a:lnTo>
                  <a:lnTo>
                    <a:pt x="1917" y="162"/>
                  </a:lnTo>
                  <a:lnTo>
                    <a:pt x="1985" y="141"/>
                  </a:lnTo>
                  <a:lnTo>
                    <a:pt x="2068" y="119"/>
                  </a:lnTo>
                  <a:lnTo>
                    <a:pt x="2138" y="119"/>
                  </a:lnTo>
                  <a:lnTo>
                    <a:pt x="2198" y="128"/>
                  </a:lnTo>
                  <a:lnTo>
                    <a:pt x="2267" y="148"/>
                  </a:lnTo>
                  <a:lnTo>
                    <a:pt x="2327" y="168"/>
                  </a:lnTo>
                  <a:lnTo>
                    <a:pt x="2389" y="211"/>
                  </a:lnTo>
                  <a:lnTo>
                    <a:pt x="2442" y="274"/>
                  </a:lnTo>
                  <a:lnTo>
                    <a:pt x="2495" y="345"/>
                  </a:lnTo>
                  <a:lnTo>
                    <a:pt x="2517" y="401"/>
                  </a:lnTo>
                  <a:lnTo>
                    <a:pt x="2534" y="451"/>
                  </a:lnTo>
                  <a:lnTo>
                    <a:pt x="2647" y="444"/>
                  </a:lnTo>
                  <a:lnTo>
                    <a:pt x="2762" y="471"/>
                  </a:lnTo>
                  <a:lnTo>
                    <a:pt x="2845" y="536"/>
                  </a:lnTo>
                  <a:lnTo>
                    <a:pt x="2906" y="592"/>
                  </a:lnTo>
                  <a:lnTo>
                    <a:pt x="2959" y="684"/>
                  </a:lnTo>
                  <a:lnTo>
                    <a:pt x="2997" y="767"/>
                  </a:lnTo>
                  <a:lnTo>
                    <a:pt x="3021" y="865"/>
                  </a:lnTo>
                  <a:lnTo>
                    <a:pt x="3035" y="964"/>
                  </a:lnTo>
                  <a:lnTo>
                    <a:pt x="3021" y="1076"/>
                  </a:lnTo>
                  <a:lnTo>
                    <a:pt x="2997" y="1161"/>
                  </a:lnTo>
                  <a:lnTo>
                    <a:pt x="2959" y="1253"/>
                  </a:lnTo>
                  <a:lnTo>
                    <a:pt x="2913" y="1316"/>
                  </a:lnTo>
                  <a:lnTo>
                    <a:pt x="2853" y="1372"/>
                  </a:lnTo>
                  <a:lnTo>
                    <a:pt x="2783" y="1428"/>
                  </a:lnTo>
                  <a:lnTo>
                    <a:pt x="2685" y="1464"/>
                  </a:lnTo>
                  <a:lnTo>
                    <a:pt x="2579" y="1478"/>
                  </a:lnTo>
                  <a:lnTo>
                    <a:pt x="2526" y="1471"/>
                  </a:lnTo>
                  <a:lnTo>
                    <a:pt x="2472" y="1457"/>
                  </a:lnTo>
                  <a:lnTo>
                    <a:pt x="2457" y="1540"/>
                  </a:lnTo>
                  <a:lnTo>
                    <a:pt x="2419" y="1625"/>
                  </a:lnTo>
                  <a:lnTo>
                    <a:pt x="2358" y="1704"/>
                  </a:lnTo>
                  <a:lnTo>
                    <a:pt x="2296" y="1773"/>
                  </a:lnTo>
                  <a:lnTo>
                    <a:pt x="2176" y="1836"/>
                  </a:lnTo>
                  <a:lnTo>
                    <a:pt x="2054" y="1852"/>
                  </a:lnTo>
                  <a:lnTo>
                    <a:pt x="1948" y="1816"/>
                  </a:lnTo>
                  <a:lnTo>
                    <a:pt x="1871" y="1780"/>
                  </a:lnTo>
                  <a:lnTo>
                    <a:pt x="1819" y="1731"/>
                  </a:lnTo>
                  <a:lnTo>
                    <a:pt x="1780" y="1794"/>
                  </a:lnTo>
                  <a:lnTo>
                    <a:pt x="1704" y="1852"/>
                  </a:lnTo>
                  <a:lnTo>
                    <a:pt x="1598" y="1908"/>
                  </a:lnTo>
                  <a:lnTo>
                    <a:pt x="1490" y="1921"/>
                  </a:lnTo>
                  <a:lnTo>
                    <a:pt x="1392" y="1908"/>
                  </a:lnTo>
                  <a:lnTo>
                    <a:pt x="1301" y="1872"/>
                  </a:lnTo>
                  <a:lnTo>
                    <a:pt x="1233" y="1823"/>
                  </a:lnTo>
                  <a:lnTo>
                    <a:pt x="1178" y="1773"/>
                  </a:lnTo>
                  <a:lnTo>
                    <a:pt x="1142" y="1717"/>
                  </a:lnTo>
                  <a:lnTo>
                    <a:pt x="1111" y="1675"/>
                  </a:lnTo>
                  <a:lnTo>
                    <a:pt x="1104" y="1648"/>
                  </a:lnTo>
                  <a:lnTo>
                    <a:pt x="1065" y="1697"/>
                  </a:lnTo>
                  <a:lnTo>
                    <a:pt x="928" y="1746"/>
                  </a:lnTo>
                  <a:lnTo>
                    <a:pt x="830" y="1746"/>
                  </a:lnTo>
                  <a:lnTo>
                    <a:pt x="722" y="1724"/>
                  </a:lnTo>
                  <a:lnTo>
                    <a:pt x="646" y="1688"/>
                  </a:lnTo>
                  <a:lnTo>
                    <a:pt x="571" y="1612"/>
                  </a:lnTo>
                  <a:lnTo>
                    <a:pt x="525" y="1556"/>
                  </a:lnTo>
                  <a:lnTo>
                    <a:pt x="502" y="1506"/>
                  </a:lnTo>
                  <a:lnTo>
                    <a:pt x="487" y="1471"/>
                  </a:lnTo>
                  <a:lnTo>
                    <a:pt x="389" y="1478"/>
                  </a:lnTo>
                  <a:lnTo>
                    <a:pt x="274" y="1444"/>
                  </a:lnTo>
                  <a:lnTo>
                    <a:pt x="182" y="1372"/>
                  </a:lnTo>
                  <a:lnTo>
                    <a:pt x="106" y="1302"/>
                  </a:lnTo>
                  <a:lnTo>
                    <a:pt x="46" y="1190"/>
                  </a:lnTo>
                  <a:lnTo>
                    <a:pt x="7" y="1056"/>
                  </a:lnTo>
                  <a:lnTo>
                    <a:pt x="7" y="978"/>
                  </a:lnTo>
                  <a:lnTo>
                    <a:pt x="0" y="950"/>
                  </a:lnTo>
                  <a:lnTo>
                    <a:pt x="15" y="838"/>
                  </a:lnTo>
                  <a:lnTo>
                    <a:pt x="46" y="740"/>
                  </a:lnTo>
                  <a:lnTo>
                    <a:pt x="98" y="641"/>
                  </a:lnTo>
                  <a:lnTo>
                    <a:pt x="151" y="576"/>
                  </a:lnTo>
                  <a:lnTo>
                    <a:pt x="213" y="520"/>
                  </a:lnTo>
                  <a:lnTo>
                    <a:pt x="297" y="478"/>
                  </a:lnTo>
                  <a:lnTo>
                    <a:pt x="389" y="451"/>
                  </a:lnTo>
                  <a:lnTo>
                    <a:pt x="456" y="451"/>
                  </a:lnTo>
                  <a:lnTo>
                    <a:pt x="509" y="457"/>
                  </a:lnTo>
                  <a:lnTo>
                    <a:pt x="547" y="366"/>
                  </a:lnTo>
                  <a:lnTo>
                    <a:pt x="624" y="274"/>
                  </a:lnTo>
                  <a:lnTo>
                    <a:pt x="684" y="218"/>
                  </a:lnTo>
                  <a:lnTo>
                    <a:pt x="739" y="184"/>
                  </a:lnTo>
                  <a:lnTo>
                    <a:pt x="830" y="162"/>
                  </a:lnTo>
                  <a:lnTo>
                    <a:pt x="928" y="148"/>
                  </a:lnTo>
                  <a:lnTo>
                    <a:pt x="1020" y="162"/>
                  </a:lnTo>
                  <a:lnTo>
                    <a:pt x="1065" y="184"/>
                  </a:lnTo>
                  <a:lnTo>
                    <a:pt x="1125" y="233"/>
                  </a:lnTo>
                </a:path>
              </a:pathLst>
            </a:custGeom>
            <a:solidFill>
              <a:schemeClr val="accent2"/>
            </a:solidFill>
            <a:ln w="12700" cap="rnd" cmpd="sng">
              <a:solidFill>
                <a:schemeClr val="tx1"/>
              </a:solidFill>
              <a:prstDash val="solid"/>
              <a:round/>
              <a:headEnd type="none" w="sm" len="sm"/>
              <a:tailEnd type="none" w="sm" len="sm"/>
            </a:ln>
            <a:effectLst>
              <a:outerShdw dist="45791" dir="3378596" algn="ctr" rotWithShape="0">
                <a:srgbClr val="CECECE"/>
              </a:outerShdw>
            </a:effectLst>
          </p:spPr>
          <p:txBody>
            <a:bodyPr/>
            <a:lstStyle/>
            <a:p>
              <a:pPr>
                <a:defRPr/>
              </a:pPr>
              <a:endParaRPr lang="zh-CN" altLang="en-US"/>
            </a:p>
          </p:txBody>
        </p:sp>
        <p:sp>
          <p:nvSpPr>
            <p:cNvPr id="64567" name="Line 5"/>
            <p:cNvSpPr>
              <a:spLocks noChangeShapeType="1"/>
            </p:cNvSpPr>
            <p:nvPr/>
          </p:nvSpPr>
          <p:spPr bwMode="auto">
            <a:xfrm flipV="1">
              <a:off x="4129" y="1873"/>
              <a:ext cx="766" cy="238"/>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68" name="Line 6"/>
            <p:cNvSpPr>
              <a:spLocks noChangeShapeType="1"/>
            </p:cNvSpPr>
            <p:nvPr/>
          </p:nvSpPr>
          <p:spPr bwMode="auto">
            <a:xfrm>
              <a:off x="4130" y="2256"/>
              <a:ext cx="766"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69" name="Line 7"/>
            <p:cNvSpPr>
              <a:spLocks noChangeShapeType="1"/>
            </p:cNvSpPr>
            <p:nvPr/>
          </p:nvSpPr>
          <p:spPr bwMode="auto">
            <a:xfrm>
              <a:off x="4130" y="2402"/>
              <a:ext cx="766" cy="238"/>
            </a:xfrm>
            <a:prstGeom prst="line">
              <a:avLst/>
            </a:prstGeom>
            <a:noFill/>
            <a:ln w="12700">
              <a:solidFill>
                <a:schemeClr val="tx1"/>
              </a:solidFill>
              <a:round/>
              <a:headEnd type="none" w="sm" len="sm"/>
              <a:tailEnd type="stealth" w="med" len="med"/>
            </a:ln>
          </p:spPr>
          <p:txBody>
            <a:bodyPr wrap="none" anchor="ctr"/>
            <a:lstStyle/>
            <a:p>
              <a:endParaRPr lang="zh-CN" altLang="en-US"/>
            </a:p>
          </p:txBody>
        </p:sp>
        <p:grpSp>
          <p:nvGrpSpPr>
            <p:cNvPr id="64570" name="Group 8"/>
            <p:cNvGrpSpPr>
              <a:grpSpLocks/>
            </p:cNvGrpSpPr>
            <p:nvPr/>
          </p:nvGrpSpPr>
          <p:grpSpPr bwMode="auto">
            <a:xfrm>
              <a:off x="3460" y="2016"/>
              <a:ext cx="857" cy="567"/>
              <a:chOff x="3460" y="2016"/>
              <a:chExt cx="857" cy="567"/>
            </a:xfrm>
          </p:grpSpPr>
          <p:sp>
            <p:nvSpPr>
              <p:cNvPr id="64613" name="Rectangle 9"/>
              <p:cNvSpPr>
                <a:spLocks noChangeArrowheads="1"/>
              </p:cNvSpPr>
              <p:nvPr/>
            </p:nvSpPr>
            <p:spPr bwMode="auto">
              <a:xfrm>
                <a:off x="3600" y="2016"/>
                <a:ext cx="532" cy="485"/>
              </a:xfrm>
              <a:prstGeom prst="rect">
                <a:avLst/>
              </a:prstGeom>
              <a:solidFill>
                <a:srgbClr val="CECECE"/>
              </a:solidFill>
              <a:ln w="25400">
                <a:solidFill>
                  <a:srgbClr val="474747"/>
                </a:solidFill>
                <a:miter lim="800000"/>
                <a:headEnd/>
                <a:tailEnd/>
              </a:ln>
            </p:spPr>
            <p:txBody>
              <a:bodyPr wrap="none" anchor="ctr"/>
              <a:lstStyle/>
              <a:p>
                <a:pPr eaLnBrk="0" hangingPunct="0"/>
                <a:endParaRPr lang="zh-CN" altLang="en-US">
                  <a:ea typeface="黑体" pitchFamily="49" charset="-122"/>
                </a:endParaRPr>
              </a:p>
            </p:txBody>
          </p:sp>
          <p:sp>
            <p:nvSpPr>
              <p:cNvPr id="64614" name="Rectangle 10"/>
              <p:cNvSpPr>
                <a:spLocks noChangeArrowheads="1"/>
              </p:cNvSpPr>
              <p:nvPr/>
            </p:nvSpPr>
            <p:spPr bwMode="auto">
              <a:xfrm>
                <a:off x="3460" y="2311"/>
                <a:ext cx="857" cy="272"/>
              </a:xfrm>
              <a:prstGeom prst="rect">
                <a:avLst/>
              </a:prstGeom>
              <a:noFill/>
              <a:ln w="9525">
                <a:noFill/>
                <a:miter lim="800000"/>
                <a:headEnd/>
                <a:tailEnd/>
              </a:ln>
            </p:spPr>
            <p:txBody>
              <a:bodyPr wrap="none" lIns="90488" tIns="44450" rIns="90488" bIns="44450">
                <a:spAutoFit/>
              </a:bodyPr>
              <a:lstStyle/>
              <a:p>
                <a:pPr algn="ctr"/>
                <a:r>
                  <a:rPr kumimoji="1" lang="en-US" altLang="zh-CN" sz="1400" b="1">
                    <a:latin typeface="Arial" pitchFamily="34" charset="0"/>
                  </a:rPr>
                  <a:t>Router</a:t>
                </a:r>
              </a:p>
            </p:txBody>
          </p:sp>
          <p:grpSp>
            <p:nvGrpSpPr>
              <p:cNvPr id="64615" name="Group 11"/>
              <p:cNvGrpSpPr>
                <a:grpSpLocks/>
              </p:cNvGrpSpPr>
              <p:nvPr/>
            </p:nvGrpSpPr>
            <p:grpSpPr bwMode="auto">
              <a:xfrm>
                <a:off x="3614" y="2063"/>
                <a:ext cx="503" cy="259"/>
                <a:chOff x="3614" y="2063"/>
                <a:chExt cx="503" cy="259"/>
              </a:xfrm>
            </p:grpSpPr>
            <p:sp>
              <p:nvSpPr>
                <p:cNvPr id="64616" name="Freeform 12"/>
                <p:cNvSpPr>
                  <a:spLocks/>
                </p:cNvSpPr>
                <p:nvPr/>
              </p:nvSpPr>
              <p:spPr bwMode="auto">
                <a:xfrm>
                  <a:off x="3978" y="2063"/>
                  <a:ext cx="139" cy="125"/>
                </a:xfrm>
                <a:custGeom>
                  <a:avLst/>
                  <a:gdLst>
                    <a:gd name="T0" fmla="*/ 0 w 139"/>
                    <a:gd name="T1" fmla="*/ 124 h 125"/>
                    <a:gd name="T2" fmla="*/ 0 w 139"/>
                    <a:gd name="T3" fmla="*/ 0 h 125"/>
                    <a:gd name="T4" fmla="*/ 138 w 139"/>
                    <a:gd name="T5" fmla="*/ 57 h 125"/>
                    <a:gd name="T6" fmla="*/ 0 w 139"/>
                    <a:gd name="T7" fmla="*/ 124 h 125"/>
                    <a:gd name="T8" fmla="*/ 0 60000 65536"/>
                    <a:gd name="T9" fmla="*/ 0 60000 65536"/>
                    <a:gd name="T10" fmla="*/ 0 60000 65536"/>
                    <a:gd name="T11" fmla="*/ 0 60000 65536"/>
                    <a:gd name="T12" fmla="*/ 0 w 139"/>
                    <a:gd name="T13" fmla="*/ 0 h 125"/>
                    <a:gd name="T14" fmla="*/ 139 w 139"/>
                    <a:gd name="T15" fmla="*/ 125 h 125"/>
                  </a:gdLst>
                  <a:ahLst/>
                  <a:cxnLst>
                    <a:cxn ang="T8">
                      <a:pos x="T0" y="T1"/>
                    </a:cxn>
                    <a:cxn ang="T9">
                      <a:pos x="T2" y="T3"/>
                    </a:cxn>
                    <a:cxn ang="T10">
                      <a:pos x="T4" y="T5"/>
                    </a:cxn>
                    <a:cxn ang="T11">
                      <a:pos x="T6" y="T7"/>
                    </a:cxn>
                  </a:cxnLst>
                  <a:rect l="T12" t="T13" r="T14" b="T15"/>
                  <a:pathLst>
                    <a:path w="139" h="125">
                      <a:moveTo>
                        <a:pt x="0" y="124"/>
                      </a:moveTo>
                      <a:lnTo>
                        <a:pt x="0" y="0"/>
                      </a:lnTo>
                      <a:lnTo>
                        <a:pt x="138" y="57"/>
                      </a:lnTo>
                      <a:lnTo>
                        <a:pt x="0" y="124"/>
                      </a:lnTo>
                    </a:path>
                  </a:pathLst>
                </a:custGeom>
                <a:solidFill>
                  <a:srgbClr val="B50069"/>
                </a:solidFill>
                <a:ln w="9525" cap="rnd">
                  <a:noFill/>
                  <a:round/>
                  <a:headEnd type="none" w="sm" len="sm"/>
                  <a:tailEnd type="none" w="sm" len="sm"/>
                </a:ln>
              </p:spPr>
              <p:txBody>
                <a:bodyPr/>
                <a:lstStyle/>
                <a:p>
                  <a:endParaRPr lang="zh-CN" altLang="en-US"/>
                </a:p>
              </p:txBody>
            </p:sp>
            <p:sp>
              <p:nvSpPr>
                <p:cNvPr id="64617" name="Freeform 13"/>
                <p:cNvSpPr>
                  <a:spLocks/>
                </p:cNvSpPr>
                <p:nvPr/>
              </p:nvSpPr>
              <p:spPr bwMode="auto">
                <a:xfrm>
                  <a:off x="3614" y="2198"/>
                  <a:ext cx="136" cy="124"/>
                </a:xfrm>
                <a:custGeom>
                  <a:avLst/>
                  <a:gdLst>
                    <a:gd name="T0" fmla="*/ 135 w 136"/>
                    <a:gd name="T1" fmla="*/ 0 h 124"/>
                    <a:gd name="T2" fmla="*/ 135 w 136"/>
                    <a:gd name="T3" fmla="*/ 123 h 124"/>
                    <a:gd name="T4" fmla="*/ 0 w 136"/>
                    <a:gd name="T5" fmla="*/ 67 h 124"/>
                    <a:gd name="T6" fmla="*/ 135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135" y="0"/>
                      </a:moveTo>
                      <a:lnTo>
                        <a:pt x="135" y="123"/>
                      </a:lnTo>
                      <a:lnTo>
                        <a:pt x="0" y="67"/>
                      </a:lnTo>
                      <a:lnTo>
                        <a:pt x="135" y="0"/>
                      </a:lnTo>
                    </a:path>
                  </a:pathLst>
                </a:custGeom>
                <a:solidFill>
                  <a:srgbClr val="B50069"/>
                </a:solidFill>
                <a:ln w="9525" cap="rnd">
                  <a:noFill/>
                  <a:round/>
                  <a:headEnd type="none" w="sm" len="sm"/>
                  <a:tailEnd type="none" w="sm" len="sm"/>
                </a:ln>
              </p:spPr>
              <p:txBody>
                <a:bodyPr/>
                <a:lstStyle/>
                <a:p>
                  <a:endParaRPr lang="zh-CN" altLang="en-US"/>
                </a:p>
              </p:txBody>
            </p:sp>
            <p:sp>
              <p:nvSpPr>
                <p:cNvPr id="64618" name="Freeform 14"/>
                <p:cNvSpPr>
                  <a:spLocks/>
                </p:cNvSpPr>
                <p:nvPr/>
              </p:nvSpPr>
              <p:spPr bwMode="auto">
                <a:xfrm>
                  <a:off x="3826" y="2136"/>
                  <a:ext cx="149" cy="186"/>
                </a:xfrm>
                <a:custGeom>
                  <a:avLst/>
                  <a:gdLst>
                    <a:gd name="T0" fmla="*/ 148 w 149"/>
                    <a:gd name="T1" fmla="*/ 0 h 186"/>
                    <a:gd name="T2" fmla="*/ 0 w 149"/>
                    <a:gd name="T3" fmla="*/ 0 h 186"/>
                    <a:gd name="T4" fmla="*/ 0 w 149"/>
                    <a:gd name="T5" fmla="*/ 185 h 186"/>
                    <a:gd name="T6" fmla="*/ 0 60000 65536"/>
                    <a:gd name="T7" fmla="*/ 0 60000 65536"/>
                    <a:gd name="T8" fmla="*/ 0 60000 65536"/>
                    <a:gd name="T9" fmla="*/ 0 w 149"/>
                    <a:gd name="T10" fmla="*/ 0 h 186"/>
                    <a:gd name="T11" fmla="*/ 149 w 149"/>
                    <a:gd name="T12" fmla="*/ 186 h 186"/>
                  </a:gdLst>
                  <a:ahLst/>
                  <a:cxnLst>
                    <a:cxn ang="T6">
                      <a:pos x="T0" y="T1"/>
                    </a:cxn>
                    <a:cxn ang="T7">
                      <a:pos x="T2" y="T3"/>
                    </a:cxn>
                    <a:cxn ang="T8">
                      <a:pos x="T4" y="T5"/>
                    </a:cxn>
                  </a:cxnLst>
                  <a:rect l="T9" t="T10" r="T11" b="T12"/>
                  <a:pathLst>
                    <a:path w="149" h="186">
                      <a:moveTo>
                        <a:pt x="148" y="0"/>
                      </a:moveTo>
                      <a:lnTo>
                        <a:pt x="0" y="0"/>
                      </a:lnTo>
                      <a:lnTo>
                        <a:pt x="0" y="185"/>
                      </a:lnTo>
                    </a:path>
                  </a:pathLst>
                </a:custGeom>
                <a:noFill/>
                <a:ln w="76200" cap="rnd">
                  <a:solidFill>
                    <a:srgbClr val="B50069"/>
                  </a:solidFill>
                  <a:round/>
                  <a:headEnd type="none" w="sm" len="sm"/>
                  <a:tailEnd type="none" w="sm" len="sm"/>
                </a:ln>
              </p:spPr>
              <p:txBody>
                <a:bodyPr/>
                <a:lstStyle/>
                <a:p>
                  <a:endParaRPr lang="zh-CN" altLang="en-US"/>
                </a:p>
              </p:txBody>
            </p:sp>
            <p:sp>
              <p:nvSpPr>
                <p:cNvPr id="64619" name="Freeform 15"/>
                <p:cNvSpPr>
                  <a:spLocks/>
                </p:cNvSpPr>
                <p:nvPr/>
              </p:nvSpPr>
              <p:spPr bwMode="auto">
                <a:xfrm>
                  <a:off x="3769" y="2075"/>
                  <a:ext cx="147" cy="195"/>
                </a:xfrm>
                <a:custGeom>
                  <a:avLst/>
                  <a:gdLst>
                    <a:gd name="T0" fmla="*/ 0 w 147"/>
                    <a:gd name="T1" fmla="*/ 194 h 195"/>
                    <a:gd name="T2" fmla="*/ 146 w 147"/>
                    <a:gd name="T3" fmla="*/ 194 h 195"/>
                    <a:gd name="T4" fmla="*/ 146 w 147"/>
                    <a:gd name="T5" fmla="*/ 0 h 195"/>
                    <a:gd name="T6" fmla="*/ 0 60000 65536"/>
                    <a:gd name="T7" fmla="*/ 0 60000 65536"/>
                    <a:gd name="T8" fmla="*/ 0 60000 65536"/>
                    <a:gd name="T9" fmla="*/ 0 w 147"/>
                    <a:gd name="T10" fmla="*/ 0 h 195"/>
                    <a:gd name="T11" fmla="*/ 147 w 147"/>
                    <a:gd name="T12" fmla="*/ 195 h 195"/>
                  </a:gdLst>
                  <a:ahLst/>
                  <a:cxnLst>
                    <a:cxn ang="T6">
                      <a:pos x="T0" y="T1"/>
                    </a:cxn>
                    <a:cxn ang="T7">
                      <a:pos x="T2" y="T3"/>
                    </a:cxn>
                    <a:cxn ang="T8">
                      <a:pos x="T4" y="T5"/>
                    </a:cxn>
                  </a:cxnLst>
                  <a:rect l="T9" t="T10" r="T11" b="T12"/>
                  <a:pathLst>
                    <a:path w="147" h="195">
                      <a:moveTo>
                        <a:pt x="0" y="194"/>
                      </a:moveTo>
                      <a:lnTo>
                        <a:pt x="146" y="194"/>
                      </a:lnTo>
                      <a:lnTo>
                        <a:pt x="146" y="0"/>
                      </a:lnTo>
                    </a:path>
                  </a:pathLst>
                </a:custGeom>
                <a:noFill/>
                <a:ln w="76200" cap="rnd">
                  <a:solidFill>
                    <a:srgbClr val="B50069"/>
                  </a:solidFill>
                  <a:round/>
                  <a:headEnd type="none" w="sm" len="sm"/>
                  <a:tailEnd type="none" w="sm" len="sm"/>
                </a:ln>
              </p:spPr>
              <p:txBody>
                <a:bodyPr/>
                <a:lstStyle/>
                <a:p>
                  <a:endParaRPr lang="zh-CN" altLang="en-US"/>
                </a:p>
              </p:txBody>
            </p:sp>
          </p:grpSp>
        </p:grpSp>
        <p:sp>
          <p:nvSpPr>
            <p:cNvPr id="64571" name="Line 16"/>
            <p:cNvSpPr>
              <a:spLocks noChangeShapeType="1"/>
            </p:cNvSpPr>
            <p:nvPr/>
          </p:nvSpPr>
          <p:spPr bwMode="auto">
            <a:xfrm>
              <a:off x="2186" y="1572"/>
              <a:ext cx="1463" cy="814"/>
            </a:xfrm>
            <a:prstGeom prst="line">
              <a:avLst/>
            </a:prstGeom>
            <a:noFill/>
            <a:ln w="9525">
              <a:noFill/>
              <a:round/>
              <a:headEnd type="none" w="sm" len="sm"/>
              <a:tailEnd type="stealth" w="med" len="med"/>
            </a:ln>
          </p:spPr>
          <p:txBody>
            <a:bodyPr wrap="none" anchor="ctr"/>
            <a:lstStyle/>
            <a:p>
              <a:endParaRPr lang="zh-CN" altLang="en-US"/>
            </a:p>
          </p:txBody>
        </p:sp>
        <p:sp>
          <p:nvSpPr>
            <p:cNvPr id="64572" name="Line 17"/>
            <p:cNvSpPr>
              <a:spLocks noChangeShapeType="1"/>
            </p:cNvSpPr>
            <p:nvPr/>
          </p:nvSpPr>
          <p:spPr bwMode="auto">
            <a:xfrm>
              <a:off x="2162" y="1730"/>
              <a:ext cx="1438" cy="382"/>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73" name="Line 18"/>
            <p:cNvSpPr>
              <a:spLocks noChangeShapeType="1"/>
            </p:cNvSpPr>
            <p:nvPr/>
          </p:nvSpPr>
          <p:spPr bwMode="auto">
            <a:xfrm>
              <a:off x="2162" y="1874"/>
              <a:ext cx="1438" cy="382"/>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74" name="Line 19"/>
            <p:cNvSpPr>
              <a:spLocks noChangeShapeType="1"/>
            </p:cNvSpPr>
            <p:nvPr/>
          </p:nvSpPr>
          <p:spPr bwMode="auto">
            <a:xfrm>
              <a:off x="2162" y="2018"/>
              <a:ext cx="1438" cy="382"/>
            </a:xfrm>
            <a:prstGeom prst="line">
              <a:avLst/>
            </a:prstGeom>
            <a:noFill/>
            <a:ln w="12700">
              <a:solidFill>
                <a:schemeClr val="tx1"/>
              </a:solidFill>
              <a:round/>
              <a:headEnd type="none" w="sm" len="sm"/>
              <a:tailEnd type="stealth" w="med" len="med"/>
            </a:ln>
          </p:spPr>
          <p:txBody>
            <a:bodyPr wrap="none" anchor="ctr"/>
            <a:lstStyle/>
            <a:p>
              <a:endParaRPr lang="zh-CN" altLang="en-US"/>
            </a:p>
          </p:txBody>
        </p:sp>
        <p:grpSp>
          <p:nvGrpSpPr>
            <p:cNvPr id="64575" name="Group 20"/>
            <p:cNvGrpSpPr>
              <a:grpSpLocks/>
            </p:cNvGrpSpPr>
            <p:nvPr/>
          </p:nvGrpSpPr>
          <p:grpSpPr bwMode="auto">
            <a:xfrm>
              <a:off x="2466" y="1803"/>
              <a:ext cx="857" cy="567"/>
              <a:chOff x="2466" y="1803"/>
              <a:chExt cx="857" cy="567"/>
            </a:xfrm>
          </p:grpSpPr>
          <p:sp>
            <p:nvSpPr>
              <p:cNvPr id="64606" name="Rectangle 21"/>
              <p:cNvSpPr>
                <a:spLocks noChangeArrowheads="1"/>
              </p:cNvSpPr>
              <p:nvPr/>
            </p:nvSpPr>
            <p:spPr bwMode="auto">
              <a:xfrm>
                <a:off x="2607" y="1803"/>
                <a:ext cx="532" cy="486"/>
              </a:xfrm>
              <a:prstGeom prst="rect">
                <a:avLst/>
              </a:prstGeom>
              <a:solidFill>
                <a:srgbClr val="CECECE"/>
              </a:solidFill>
              <a:ln w="25400">
                <a:solidFill>
                  <a:srgbClr val="474747"/>
                </a:solidFill>
                <a:miter lim="800000"/>
                <a:headEnd/>
                <a:tailEnd/>
              </a:ln>
            </p:spPr>
            <p:txBody>
              <a:bodyPr wrap="none" anchor="ctr"/>
              <a:lstStyle/>
              <a:p>
                <a:pPr eaLnBrk="0" hangingPunct="0"/>
                <a:endParaRPr lang="zh-CN" altLang="en-US">
                  <a:ea typeface="黑体" pitchFamily="49" charset="-122"/>
                </a:endParaRPr>
              </a:p>
            </p:txBody>
          </p:sp>
          <p:sp>
            <p:nvSpPr>
              <p:cNvPr id="64607" name="Rectangle 22"/>
              <p:cNvSpPr>
                <a:spLocks noChangeArrowheads="1"/>
              </p:cNvSpPr>
              <p:nvPr/>
            </p:nvSpPr>
            <p:spPr bwMode="auto">
              <a:xfrm>
                <a:off x="2466" y="2098"/>
                <a:ext cx="857" cy="272"/>
              </a:xfrm>
              <a:prstGeom prst="rect">
                <a:avLst/>
              </a:prstGeom>
              <a:noFill/>
              <a:ln w="9525">
                <a:noFill/>
                <a:miter lim="800000"/>
                <a:headEnd/>
                <a:tailEnd/>
              </a:ln>
            </p:spPr>
            <p:txBody>
              <a:bodyPr wrap="none" lIns="90488" tIns="44450" rIns="90488" bIns="44450">
                <a:spAutoFit/>
              </a:bodyPr>
              <a:lstStyle/>
              <a:p>
                <a:pPr algn="ctr"/>
                <a:r>
                  <a:rPr kumimoji="1" lang="en-US" altLang="zh-CN" sz="1400" b="1">
                    <a:latin typeface="Arial" pitchFamily="34" charset="0"/>
                  </a:rPr>
                  <a:t>Router</a:t>
                </a:r>
              </a:p>
            </p:txBody>
          </p:sp>
          <p:grpSp>
            <p:nvGrpSpPr>
              <p:cNvPr id="64608" name="Group 23"/>
              <p:cNvGrpSpPr>
                <a:grpSpLocks/>
              </p:cNvGrpSpPr>
              <p:nvPr/>
            </p:nvGrpSpPr>
            <p:grpSpPr bwMode="auto">
              <a:xfrm>
                <a:off x="2621" y="1850"/>
                <a:ext cx="503" cy="259"/>
                <a:chOff x="2621" y="1850"/>
                <a:chExt cx="503" cy="259"/>
              </a:xfrm>
            </p:grpSpPr>
            <p:sp>
              <p:nvSpPr>
                <p:cNvPr id="64609" name="Freeform 24"/>
                <p:cNvSpPr>
                  <a:spLocks/>
                </p:cNvSpPr>
                <p:nvPr/>
              </p:nvSpPr>
              <p:spPr bwMode="auto">
                <a:xfrm>
                  <a:off x="2985" y="1850"/>
                  <a:ext cx="139" cy="125"/>
                </a:xfrm>
                <a:custGeom>
                  <a:avLst/>
                  <a:gdLst>
                    <a:gd name="T0" fmla="*/ 0 w 139"/>
                    <a:gd name="T1" fmla="*/ 124 h 125"/>
                    <a:gd name="T2" fmla="*/ 0 w 139"/>
                    <a:gd name="T3" fmla="*/ 0 h 125"/>
                    <a:gd name="T4" fmla="*/ 138 w 139"/>
                    <a:gd name="T5" fmla="*/ 57 h 125"/>
                    <a:gd name="T6" fmla="*/ 0 w 139"/>
                    <a:gd name="T7" fmla="*/ 124 h 125"/>
                    <a:gd name="T8" fmla="*/ 0 60000 65536"/>
                    <a:gd name="T9" fmla="*/ 0 60000 65536"/>
                    <a:gd name="T10" fmla="*/ 0 60000 65536"/>
                    <a:gd name="T11" fmla="*/ 0 60000 65536"/>
                    <a:gd name="T12" fmla="*/ 0 w 139"/>
                    <a:gd name="T13" fmla="*/ 0 h 125"/>
                    <a:gd name="T14" fmla="*/ 139 w 139"/>
                    <a:gd name="T15" fmla="*/ 125 h 125"/>
                  </a:gdLst>
                  <a:ahLst/>
                  <a:cxnLst>
                    <a:cxn ang="T8">
                      <a:pos x="T0" y="T1"/>
                    </a:cxn>
                    <a:cxn ang="T9">
                      <a:pos x="T2" y="T3"/>
                    </a:cxn>
                    <a:cxn ang="T10">
                      <a:pos x="T4" y="T5"/>
                    </a:cxn>
                    <a:cxn ang="T11">
                      <a:pos x="T6" y="T7"/>
                    </a:cxn>
                  </a:cxnLst>
                  <a:rect l="T12" t="T13" r="T14" b="T15"/>
                  <a:pathLst>
                    <a:path w="139" h="125">
                      <a:moveTo>
                        <a:pt x="0" y="124"/>
                      </a:moveTo>
                      <a:lnTo>
                        <a:pt x="0" y="0"/>
                      </a:lnTo>
                      <a:lnTo>
                        <a:pt x="138" y="57"/>
                      </a:lnTo>
                      <a:lnTo>
                        <a:pt x="0" y="124"/>
                      </a:lnTo>
                    </a:path>
                  </a:pathLst>
                </a:custGeom>
                <a:solidFill>
                  <a:srgbClr val="B50069"/>
                </a:solidFill>
                <a:ln w="9525" cap="rnd">
                  <a:noFill/>
                  <a:round/>
                  <a:headEnd type="none" w="sm" len="sm"/>
                  <a:tailEnd type="none" w="sm" len="sm"/>
                </a:ln>
              </p:spPr>
              <p:txBody>
                <a:bodyPr/>
                <a:lstStyle/>
                <a:p>
                  <a:endParaRPr lang="zh-CN" altLang="en-US"/>
                </a:p>
              </p:txBody>
            </p:sp>
            <p:sp>
              <p:nvSpPr>
                <p:cNvPr id="64610" name="Freeform 25"/>
                <p:cNvSpPr>
                  <a:spLocks/>
                </p:cNvSpPr>
                <p:nvPr/>
              </p:nvSpPr>
              <p:spPr bwMode="auto">
                <a:xfrm>
                  <a:off x="2621" y="1985"/>
                  <a:ext cx="136" cy="124"/>
                </a:xfrm>
                <a:custGeom>
                  <a:avLst/>
                  <a:gdLst>
                    <a:gd name="T0" fmla="*/ 135 w 136"/>
                    <a:gd name="T1" fmla="*/ 0 h 124"/>
                    <a:gd name="T2" fmla="*/ 135 w 136"/>
                    <a:gd name="T3" fmla="*/ 123 h 124"/>
                    <a:gd name="T4" fmla="*/ 0 w 136"/>
                    <a:gd name="T5" fmla="*/ 67 h 124"/>
                    <a:gd name="T6" fmla="*/ 135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135" y="0"/>
                      </a:moveTo>
                      <a:lnTo>
                        <a:pt x="135" y="123"/>
                      </a:lnTo>
                      <a:lnTo>
                        <a:pt x="0" y="67"/>
                      </a:lnTo>
                      <a:lnTo>
                        <a:pt x="135" y="0"/>
                      </a:lnTo>
                    </a:path>
                  </a:pathLst>
                </a:custGeom>
                <a:solidFill>
                  <a:srgbClr val="B50069"/>
                </a:solidFill>
                <a:ln w="9525" cap="rnd">
                  <a:noFill/>
                  <a:round/>
                  <a:headEnd type="none" w="sm" len="sm"/>
                  <a:tailEnd type="none" w="sm" len="sm"/>
                </a:ln>
              </p:spPr>
              <p:txBody>
                <a:bodyPr/>
                <a:lstStyle/>
                <a:p>
                  <a:endParaRPr lang="zh-CN" altLang="en-US"/>
                </a:p>
              </p:txBody>
            </p:sp>
            <p:sp>
              <p:nvSpPr>
                <p:cNvPr id="64611" name="Freeform 26"/>
                <p:cNvSpPr>
                  <a:spLocks/>
                </p:cNvSpPr>
                <p:nvPr/>
              </p:nvSpPr>
              <p:spPr bwMode="auto">
                <a:xfrm>
                  <a:off x="2833" y="1923"/>
                  <a:ext cx="149" cy="186"/>
                </a:xfrm>
                <a:custGeom>
                  <a:avLst/>
                  <a:gdLst>
                    <a:gd name="T0" fmla="*/ 148 w 149"/>
                    <a:gd name="T1" fmla="*/ 0 h 186"/>
                    <a:gd name="T2" fmla="*/ 0 w 149"/>
                    <a:gd name="T3" fmla="*/ 0 h 186"/>
                    <a:gd name="T4" fmla="*/ 0 w 149"/>
                    <a:gd name="T5" fmla="*/ 185 h 186"/>
                    <a:gd name="T6" fmla="*/ 0 60000 65536"/>
                    <a:gd name="T7" fmla="*/ 0 60000 65536"/>
                    <a:gd name="T8" fmla="*/ 0 60000 65536"/>
                    <a:gd name="T9" fmla="*/ 0 w 149"/>
                    <a:gd name="T10" fmla="*/ 0 h 186"/>
                    <a:gd name="T11" fmla="*/ 149 w 149"/>
                    <a:gd name="T12" fmla="*/ 186 h 186"/>
                  </a:gdLst>
                  <a:ahLst/>
                  <a:cxnLst>
                    <a:cxn ang="T6">
                      <a:pos x="T0" y="T1"/>
                    </a:cxn>
                    <a:cxn ang="T7">
                      <a:pos x="T2" y="T3"/>
                    </a:cxn>
                    <a:cxn ang="T8">
                      <a:pos x="T4" y="T5"/>
                    </a:cxn>
                  </a:cxnLst>
                  <a:rect l="T9" t="T10" r="T11" b="T12"/>
                  <a:pathLst>
                    <a:path w="149" h="186">
                      <a:moveTo>
                        <a:pt x="148" y="0"/>
                      </a:moveTo>
                      <a:lnTo>
                        <a:pt x="0" y="0"/>
                      </a:lnTo>
                      <a:lnTo>
                        <a:pt x="0" y="185"/>
                      </a:lnTo>
                    </a:path>
                  </a:pathLst>
                </a:custGeom>
                <a:noFill/>
                <a:ln w="76200" cap="rnd">
                  <a:solidFill>
                    <a:srgbClr val="B50069"/>
                  </a:solidFill>
                  <a:round/>
                  <a:headEnd type="none" w="sm" len="sm"/>
                  <a:tailEnd type="none" w="sm" len="sm"/>
                </a:ln>
              </p:spPr>
              <p:txBody>
                <a:bodyPr/>
                <a:lstStyle/>
                <a:p>
                  <a:endParaRPr lang="zh-CN" altLang="en-US"/>
                </a:p>
              </p:txBody>
            </p:sp>
            <p:sp>
              <p:nvSpPr>
                <p:cNvPr id="64612" name="Freeform 27"/>
                <p:cNvSpPr>
                  <a:spLocks/>
                </p:cNvSpPr>
                <p:nvPr/>
              </p:nvSpPr>
              <p:spPr bwMode="auto">
                <a:xfrm>
                  <a:off x="2776" y="1862"/>
                  <a:ext cx="147" cy="195"/>
                </a:xfrm>
                <a:custGeom>
                  <a:avLst/>
                  <a:gdLst>
                    <a:gd name="T0" fmla="*/ 0 w 147"/>
                    <a:gd name="T1" fmla="*/ 194 h 195"/>
                    <a:gd name="T2" fmla="*/ 146 w 147"/>
                    <a:gd name="T3" fmla="*/ 194 h 195"/>
                    <a:gd name="T4" fmla="*/ 146 w 147"/>
                    <a:gd name="T5" fmla="*/ 0 h 195"/>
                    <a:gd name="T6" fmla="*/ 0 60000 65536"/>
                    <a:gd name="T7" fmla="*/ 0 60000 65536"/>
                    <a:gd name="T8" fmla="*/ 0 60000 65536"/>
                    <a:gd name="T9" fmla="*/ 0 w 147"/>
                    <a:gd name="T10" fmla="*/ 0 h 195"/>
                    <a:gd name="T11" fmla="*/ 147 w 147"/>
                    <a:gd name="T12" fmla="*/ 195 h 195"/>
                  </a:gdLst>
                  <a:ahLst/>
                  <a:cxnLst>
                    <a:cxn ang="T6">
                      <a:pos x="T0" y="T1"/>
                    </a:cxn>
                    <a:cxn ang="T7">
                      <a:pos x="T2" y="T3"/>
                    </a:cxn>
                    <a:cxn ang="T8">
                      <a:pos x="T4" y="T5"/>
                    </a:cxn>
                  </a:cxnLst>
                  <a:rect l="T9" t="T10" r="T11" b="T12"/>
                  <a:pathLst>
                    <a:path w="147" h="195">
                      <a:moveTo>
                        <a:pt x="0" y="194"/>
                      </a:moveTo>
                      <a:lnTo>
                        <a:pt x="146" y="194"/>
                      </a:lnTo>
                      <a:lnTo>
                        <a:pt x="146" y="0"/>
                      </a:lnTo>
                    </a:path>
                  </a:pathLst>
                </a:custGeom>
                <a:noFill/>
                <a:ln w="76200" cap="rnd">
                  <a:solidFill>
                    <a:srgbClr val="B50069"/>
                  </a:solidFill>
                  <a:round/>
                  <a:headEnd type="none" w="sm" len="sm"/>
                  <a:tailEnd type="none" w="sm" len="sm"/>
                </a:ln>
              </p:spPr>
              <p:txBody>
                <a:bodyPr/>
                <a:lstStyle/>
                <a:p>
                  <a:endParaRPr lang="zh-CN" altLang="en-US"/>
                </a:p>
              </p:txBody>
            </p:sp>
          </p:grpSp>
        </p:grpSp>
        <p:sp>
          <p:nvSpPr>
            <p:cNvPr id="64576" name="Line 28"/>
            <p:cNvSpPr>
              <a:spLocks noChangeShapeType="1"/>
            </p:cNvSpPr>
            <p:nvPr/>
          </p:nvSpPr>
          <p:spPr bwMode="auto">
            <a:xfrm>
              <a:off x="962" y="1728"/>
              <a:ext cx="670"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77" name="Line 29"/>
            <p:cNvSpPr>
              <a:spLocks noChangeShapeType="1"/>
            </p:cNvSpPr>
            <p:nvPr/>
          </p:nvSpPr>
          <p:spPr bwMode="auto">
            <a:xfrm>
              <a:off x="1058" y="1872"/>
              <a:ext cx="574"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78" name="Line 30"/>
            <p:cNvSpPr>
              <a:spLocks noChangeShapeType="1"/>
            </p:cNvSpPr>
            <p:nvPr/>
          </p:nvSpPr>
          <p:spPr bwMode="auto">
            <a:xfrm>
              <a:off x="1154" y="2016"/>
              <a:ext cx="478"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79" name="Rectangle 31"/>
            <p:cNvSpPr>
              <a:spLocks noChangeArrowheads="1"/>
            </p:cNvSpPr>
            <p:nvPr/>
          </p:nvSpPr>
          <p:spPr bwMode="auto">
            <a:xfrm>
              <a:off x="2466" y="2495"/>
              <a:ext cx="1056" cy="301"/>
            </a:xfrm>
            <a:prstGeom prst="rect">
              <a:avLst/>
            </a:prstGeom>
            <a:noFill/>
            <a:ln w="9525">
              <a:noFill/>
              <a:miter lim="800000"/>
              <a:headEnd/>
              <a:tailEnd/>
            </a:ln>
          </p:spPr>
          <p:txBody>
            <a:bodyPr wrap="none" lIns="90488" tIns="44450" rIns="90488" bIns="44450">
              <a:spAutoFit/>
            </a:bodyPr>
            <a:lstStyle/>
            <a:p>
              <a:r>
                <a:rPr kumimoji="1" lang="en-US" altLang="zh-CN" sz="1600" b="1">
                  <a:solidFill>
                    <a:schemeClr val="bg1"/>
                  </a:solidFill>
                  <a:latin typeface="Arial" pitchFamily="34" charset="0"/>
                </a:rPr>
                <a:t>Internet</a:t>
              </a:r>
            </a:p>
          </p:txBody>
        </p:sp>
        <p:grpSp>
          <p:nvGrpSpPr>
            <p:cNvPr id="64580" name="Group 32"/>
            <p:cNvGrpSpPr>
              <a:grpSpLocks/>
            </p:cNvGrpSpPr>
            <p:nvPr/>
          </p:nvGrpSpPr>
          <p:grpSpPr bwMode="auto">
            <a:xfrm>
              <a:off x="1492" y="1627"/>
              <a:ext cx="856" cy="567"/>
              <a:chOff x="1492" y="1627"/>
              <a:chExt cx="856" cy="567"/>
            </a:xfrm>
          </p:grpSpPr>
          <p:sp>
            <p:nvSpPr>
              <p:cNvPr id="64599" name="Rectangle 33"/>
              <p:cNvSpPr>
                <a:spLocks noChangeArrowheads="1"/>
              </p:cNvSpPr>
              <p:nvPr/>
            </p:nvSpPr>
            <p:spPr bwMode="auto">
              <a:xfrm>
                <a:off x="1631" y="1627"/>
                <a:ext cx="532" cy="486"/>
              </a:xfrm>
              <a:prstGeom prst="rect">
                <a:avLst/>
              </a:prstGeom>
              <a:solidFill>
                <a:srgbClr val="CECECE"/>
              </a:solidFill>
              <a:ln w="25400">
                <a:solidFill>
                  <a:srgbClr val="474747"/>
                </a:solidFill>
                <a:miter lim="800000"/>
                <a:headEnd/>
                <a:tailEnd/>
              </a:ln>
            </p:spPr>
            <p:txBody>
              <a:bodyPr wrap="none" anchor="ctr"/>
              <a:lstStyle/>
              <a:p>
                <a:pPr eaLnBrk="0" hangingPunct="0"/>
                <a:endParaRPr lang="zh-CN" altLang="en-US">
                  <a:ea typeface="黑体" pitchFamily="49" charset="-122"/>
                </a:endParaRPr>
              </a:p>
            </p:txBody>
          </p:sp>
          <p:sp>
            <p:nvSpPr>
              <p:cNvPr id="64600" name="Rectangle 34"/>
              <p:cNvSpPr>
                <a:spLocks noChangeArrowheads="1"/>
              </p:cNvSpPr>
              <p:nvPr/>
            </p:nvSpPr>
            <p:spPr bwMode="auto">
              <a:xfrm>
                <a:off x="1492" y="1922"/>
                <a:ext cx="856" cy="272"/>
              </a:xfrm>
              <a:prstGeom prst="rect">
                <a:avLst/>
              </a:prstGeom>
              <a:noFill/>
              <a:ln w="9525">
                <a:noFill/>
                <a:miter lim="800000"/>
                <a:headEnd/>
                <a:tailEnd/>
              </a:ln>
            </p:spPr>
            <p:txBody>
              <a:bodyPr wrap="none" lIns="90488" tIns="44450" rIns="90488" bIns="44450">
                <a:spAutoFit/>
              </a:bodyPr>
              <a:lstStyle/>
              <a:p>
                <a:pPr algn="ctr"/>
                <a:r>
                  <a:rPr kumimoji="1" lang="en-US" altLang="zh-CN" sz="1400" b="1">
                    <a:latin typeface="Arial" pitchFamily="34" charset="0"/>
                  </a:rPr>
                  <a:t>Router</a:t>
                </a:r>
              </a:p>
            </p:txBody>
          </p:sp>
          <p:grpSp>
            <p:nvGrpSpPr>
              <p:cNvPr id="64601" name="Group 35"/>
              <p:cNvGrpSpPr>
                <a:grpSpLocks/>
              </p:cNvGrpSpPr>
              <p:nvPr/>
            </p:nvGrpSpPr>
            <p:grpSpPr bwMode="auto">
              <a:xfrm>
                <a:off x="1645" y="1674"/>
                <a:ext cx="503" cy="259"/>
                <a:chOff x="1645" y="1674"/>
                <a:chExt cx="503" cy="259"/>
              </a:xfrm>
            </p:grpSpPr>
            <p:sp>
              <p:nvSpPr>
                <p:cNvPr id="64602" name="Freeform 36"/>
                <p:cNvSpPr>
                  <a:spLocks/>
                </p:cNvSpPr>
                <p:nvPr/>
              </p:nvSpPr>
              <p:spPr bwMode="auto">
                <a:xfrm>
                  <a:off x="2009" y="1674"/>
                  <a:ext cx="139" cy="125"/>
                </a:xfrm>
                <a:custGeom>
                  <a:avLst/>
                  <a:gdLst>
                    <a:gd name="T0" fmla="*/ 0 w 139"/>
                    <a:gd name="T1" fmla="*/ 124 h 125"/>
                    <a:gd name="T2" fmla="*/ 0 w 139"/>
                    <a:gd name="T3" fmla="*/ 0 h 125"/>
                    <a:gd name="T4" fmla="*/ 138 w 139"/>
                    <a:gd name="T5" fmla="*/ 57 h 125"/>
                    <a:gd name="T6" fmla="*/ 0 w 139"/>
                    <a:gd name="T7" fmla="*/ 124 h 125"/>
                    <a:gd name="T8" fmla="*/ 0 60000 65536"/>
                    <a:gd name="T9" fmla="*/ 0 60000 65536"/>
                    <a:gd name="T10" fmla="*/ 0 60000 65536"/>
                    <a:gd name="T11" fmla="*/ 0 60000 65536"/>
                    <a:gd name="T12" fmla="*/ 0 w 139"/>
                    <a:gd name="T13" fmla="*/ 0 h 125"/>
                    <a:gd name="T14" fmla="*/ 139 w 139"/>
                    <a:gd name="T15" fmla="*/ 125 h 125"/>
                  </a:gdLst>
                  <a:ahLst/>
                  <a:cxnLst>
                    <a:cxn ang="T8">
                      <a:pos x="T0" y="T1"/>
                    </a:cxn>
                    <a:cxn ang="T9">
                      <a:pos x="T2" y="T3"/>
                    </a:cxn>
                    <a:cxn ang="T10">
                      <a:pos x="T4" y="T5"/>
                    </a:cxn>
                    <a:cxn ang="T11">
                      <a:pos x="T6" y="T7"/>
                    </a:cxn>
                  </a:cxnLst>
                  <a:rect l="T12" t="T13" r="T14" b="T15"/>
                  <a:pathLst>
                    <a:path w="139" h="125">
                      <a:moveTo>
                        <a:pt x="0" y="124"/>
                      </a:moveTo>
                      <a:lnTo>
                        <a:pt x="0" y="0"/>
                      </a:lnTo>
                      <a:lnTo>
                        <a:pt x="138" y="57"/>
                      </a:lnTo>
                      <a:lnTo>
                        <a:pt x="0" y="124"/>
                      </a:lnTo>
                    </a:path>
                  </a:pathLst>
                </a:custGeom>
                <a:solidFill>
                  <a:srgbClr val="B50069"/>
                </a:solidFill>
                <a:ln w="9525" cap="rnd">
                  <a:noFill/>
                  <a:round/>
                  <a:headEnd type="none" w="sm" len="sm"/>
                  <a:tailEnd type="none" w="sm" len="sm"/>
                </a:ln>
              </p:spPr>
              <p:txBody>
                <a:bodyPr/>
                <a:lstStyle/>
                <a:p>
                  <a:endParaRPr lang="zh-CN" altLang="en-US"/>
                </a:p>
              </p:txBody>
            </p:sp>
            <p:sp>
              <p:nvSpPr>
                <p:cNvPr id="64603" name="Freeform 37"/>
                <p:cNvSpPr>
                  <a:spLocks/>
                </p:cNvSpPr>
                <p:nvPr/>
              </p:nvSpPr>
              <p:spPr bwMode="auto">
                <a:xfrm>
                  <a:off x="1645" y="1809"/>
                  <a:ext cx="136" cy="124"/>
                </a:xfrm>
                <a:custGeom>
                  <a:avLst/>
                  <a:gdLst>
                    <a:gd name="T0" fmla="*/ 135 w 136"/>
                    <a:gd name="T1" fmla="*/ 0 h 124"/>
                    <a:gd name="T2" fmla="*/ 135 w 136"/>
                    <a:gd name="T3" fmla="*/ 123 h 124"/>
                    <a:gd name="T4" fmla="*/ 0 w 136"/>
                    <a:gd name="T5" fmla="*/ 67 h 124"/>
                    <a:gd name="T6" fmla="*/ 135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135" y="0"/>
                      </a:moveTo>
                      <a:lnTo>
                        <a:pt x="135" y="123"/>
                      </a:lnTo>
                      <a:lnTo>
                        <a:pt x="0" y="67"/>
                      </a:lnTo>
                      <a:lnTo>
                        <a:pt x="135" y="0"/>
                      </a:lnTo>
                    </a:path>
                  </a:pathLst>
                </a:custGeom>
                <a:solidFill>
                  <a:srgbClr val="B50069"/>
                </a:solidFill>
                <a:ln w="9525" cap="rnd">
                  <a:noFill/>
                  <a:round/>
                  <a:headEnd type="none" w="sm" len="sm"/>
                  <a:tailEnd type="none" w="sm" len="sm"/>
                </a:ln>
              </p:spPr>
              <p:txBody>
                <a:bodyPr/>
                <a:lstStyle/>
                <a:p>
                  <a:endParaRPr lang="zh-CN" altLang="en-US"/>
                </a:p>
              </p:txBody>
            </p:sp>
            <p:sp>
              <p:nvSpPr>
                <p:cNvPr id="64604" name="Freeform 38"/>
                <p:cNvSpPr>
                  <a:spLocks/>
                </p:cNvSpPr>
                <p:nvPr/>
              </p:nvSpPr>
              <p:spPr bwMode="auto">
                <a:xfrm>
                  <a:off x="1857" y="1747"/>
                  <a:ext cx="149" cy="186"/>
                </a:xfrm>
                <a:custGeom>
                  <a:avLst/>
                  <a:gdLst>
                    <a:gd name="T0" fmla="*/ 148 w 149"/>
                    <a:gd name="T1" fmla="*/ 0 h 186"/>
                    <a:gd name="T2" fmla="*/ 0 w 149"/>
                    <a:gd name="T3" fmla="*/ 0 h 186"/>
                    <a:gd name="T4" fmla="*/ 0 w 149"/>
                    <a:gd name="T5" fmla="*/ 185 h 186"/>
                    <a:gd name="T6" fmla="*/ 0 60000 65536"/>
                    <a:gd name="T7" fmla="*/ 0 60000 65536"/>
                    <a:gd name="T8" fmla="*/ 0 60000 65536"/>
                    <a:gd name="T9" fmla="*/ 0 w 149"/>
                    <a:gd name="T10" fmla="*/ 0 h 186"/>
                    <a:gd name="T11" fmla="*/ 149 w 149"/>
                    <a:gd name="T12" fmla="*/ 186 h 186"/>
                  </a:gdLst>
                  <a:ahLst/>
                  <a:cxnLst>
                    <a:cxn ang="T6">
                      <a:pos x="T0" y="T1"/>
                    </a:cxn>
                    <a:cxn ang="T7">
                      <a:pos x="T2" y="T3"/>
                    </a:cxn>
                    <a:cxn ang="T8">
                      <a:pos x="T4" y="T5"/>
                    </a:cxn>
                  </a:cxnLst>
                  <a:rect l="T9" t="T10" r="T11" b="T12"/>
                  <a:pathLst>
                    <a:path w="149" h="186">
                      <a:moveTo>
                        <a:pt x="148" y="0"/>
                      </a:moveTo>
                      <a:lnTo>
                        <a:pt x="0" y="0"/>
                      </a:lnTo>
                      <a:lnTo>
                        <a:pt x="0" y="185"/>
                      </a:lnTo>
                    </a:path>
                  </a:pathLst>
                </a:custGeom>
                <a:noFill/>
                <a:ln w="76200" cap="rnd">
                  <a:solidFill>
                    <a:srgbClr val="B50069"/>
                  </a:solidFill>
                  <a:round/>
                  <a:headEnd type="none" w="sm" len="sm"/>
                  <a:tailEnd type="none" w="sm" len="sm"/>
                </a:ln>
              </p:spPr>
              <p:txBody>
                <a:bodyPr/>
                <a:lstStyle/>
                <a:p>
                  <a:endParaRPr lang="zh-CN" altLang="en-US"/>
                </a:p>
              </p:txBody>
            </p:sp>
            <p:sp>
              <p:nvSpPr>
                <p:cNvPr id="64605" name="Freeform 39"/>
                <p:cNvSpPr>
                  <a:spLocks/>
                </p:cNvSpPr>
                <p:nvPr/>
              </p:nvSpPr>
              <p:spPr bwMode="auto">
                <a:xfrm>
                  <a:off x="1800" y="1686"/>
                  <a:ext cx="147" cy="195"/>
                </a:xfrm>
                <a:custGeom>
                  <a:avLst/>
                  <a:gdLst>
                    <a:gd name="T0" fmla="*/ 0 w 147"/>
                    <a:gd name="T1" fmla="*/ 194 h 195"/>
                    <a:gd name="T2" fmla="*/ 146 w 147"/>
                    <a:gd name="T3" fmla="*/ 194 h 195"/>
                    <a:gd name="T4" fmla="*/ 146 w 147"/>
                    <a:gd name="T5" fmla="*/ 0 h 195"/>
                    <a:gd name="T6" fmla="*/ 0 60000 65536"/>
                    <a:gd name="T7" fmla="*/ 0 60000 65536"/>
                    <a:gd name="T8" fmla="*/ 0 60000 65536"/>
                    <a:gd name="T9" fmla="*/ 0 w 147"/>
                    <a:gd name="T10" fmla="*/ 0 h 195"/>
                    <a:gd name="T11" fmla="*/ 147 w 147"/>
                    <a:gd name="T12" fmla="*/ 195 h 195"/>
                  </a:gdLst>
                  <a:ahLst/>
                  <a:cxnLst>
                    <a:cxn ang="T6">
                      <a:pos x="T0" y="T1"/>
                    </a:cxn>
                    <a:cxn ang="T7">
                      <a:pos x="T2" y="T3"/>
                    </a:cxn>
                    <a:cxn ang="T8">
                      <a:pos x="T4" y="T5"/>
                    </a:cxn>
                  </a:cxnLst>
                  <a:rect l="T9" t="T10" r="T11" b="T12"/>
                  <a:pathLst>
                    <a:path w="147" h="195">
                      <a:moveTo>
                        <a:pt x="0" y="194"/>
                      </a:moveTo>
                      <a:lnTo>
                        <a:pt x="146" y="194"/>
                      </a:lnTo>
                      <a:lnTo>
                        <a:pt x="146" y="0"/>
                      </a:lnTo>
                    </a:path>
                  </a:pathLst>
                </a:custGeom>
                <a:noFill/>
                <a:ln w="76200" cap="rnd">
                  <a:solidFill>
                    <a:srgbClr val="B50069"/>
                  </a:solidFill>
                  <a:round/>
                  <a:headEnd type="none" w="sm" len="sm"/>
                  <a:tailEnd type="none" w="sm" len="sm"/>
                </a:ln>
              </p:spPr>
              <p:txBody>
                <a:bodyPr/>
                <a:lstStyle/>
                <a:p>
                  <a:endParaRPr lang="zh-CN" altLang="en-US"/>
                </a:p>
              </p:txBody>
            </p:sp>
          </p:grpSp>
        </p:grpSp>
        <p:sp>
          <p:nvSpPr>
            <p:cNvPr id="64581" name="Rectangle 40"/>
            <p:cNvSpPr>
              <a:spLocks noChangeArrowheads="1"/>
            </p:cNvSpPr>
            <p:nvPr/>
          </p:nvSpPr>
          <p:spPr bwMode="auto">
            <a:xfrm>
              <a:off x="769" y="1681"/>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1</a:t>
              </a:r>
            </a:p>
          </p:txBody>
        </p:sp>
        <p:sp>
          <p:nvSpPr>
            <p:cNvPr id="64582" name="Rectangle 41"/>
            <p:cNvSpPr>
              <a:spLocks noChangeArrowheads="1"/>
            </p:cNvSpPr>
            <p:nvPr/>
          </p:nvSpPr>
          <p:spPr bwMode="auto">
            <a:xfrm>
              <a:off x="865" y="1825"/>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2</a:t>
              </a:r>
            </a:p>
          </p:txBody>
        </p:sp>
        <p:sp>
          <p:nvSpPr>
            <p:cNvPr id="64583" name="Rectangle 42"/>
            <p:cNvSpPr>
              <a:spLocks noChangeArrowheads="1"/>
            </p:cNvSpPr>
            <p:nvPr/>
          </p:nvSpPr>
          <p:spPr bwMode="auto">
            <a:xfrm>
              <a:off x="961" y="1969"/>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3</a:t>
              </a:r>
            </a:p>
          </p:txBody>
        </p:sp>
        <p:sp>
          <p:nvSpPr>
            <p:cNvPr id="64584" name="Rectangle 43"/>
            <p:cNvSpPr>
              <a:spLocks noChangeArrowheads="1"/>
            </p:cNvSpPr>
            <p:nvPr/>
          </p:nvSpPr>
          <p:spPr bwMode="auto">
            <a:xfrm>
              <a:off x="2257" y="1729"/>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1</a:t>
              </a:r>
            </a:p>
          </p:txBody>
        </p:sp>
        <p:sp>
          <p:nvSpPr>
            <p:cNvPr id="64585" name="Rectangle 44"/>
            <p:cNvSpPr>
              <a:spLocks noChangeArrowheads="1"/>
            </p:cNvSpPr>
            <p:nvPr/>
          </p:nvSpPr>
          <p:spPr bwMode="auto">
            <a:xfrm>
              <a:off x="2305" y="1873"/>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2</a:t>
              </a:r>
            </a:p>
          </p:txBody>
        </p:sp>
        <p:sp>
          <p:nvSpPr>
            <p:cNvPr id="64586" name="Rectangle 45"/>
            <p:cNvSpPr>
              <a:spLocks noChangeArrowheads="1"/>
            </p:cNvSpPr>
            <p:nvPr/>
          </p:nvSpPr>
          <p:spPr bwMode="auto">
            <a:xfrm>
              <a:off x="2353" y="2017"/>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3</a:t>
              </a:r>
            </a:p>
          </p:txBody>
        </p:sp>
        <p:sp>
          <p:nvSpPr>
            <p:cNvPr id="64587" name="Rectangle 46"/>
            <p:cNvSpPr>
              <a:spLocks noChangeArrowheads="1"/>
            </p:cNvSpPr>
            <p:nvPr/>
          </p:nvSpPr>
          <p:spPr bwMode="auto">
            <a:xfrm>
              <a:off x="3217" y="1969"/>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1</a:t>
              </a:r>
            </a:p>
          </p:txBody>
        </p:sp>
        <p:sp>
          <p:nvSpPr>
            <p:cNvPr id="64588" name="Rectangle 47"/>
            <p:cNvSpPr>
              <a:spLocks noChangeArrowheads="1"/>
            </p:cNvSpPr>
            <p:nvPr/>
          </p:nvSpPr>
          <p:spPr bwMode="auto">
            <a:xfrm>
              <a:off x="3265" y="2113"/>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2</a:t>
              </a:r>
            </a:p>
          </p:txBody>
        </p:sp>
        <p:sp>
          <p:nvSpPr>
            <p:cNvPr id="64589" name="Rectangle 48"/>
            <p:cNvSpPr>
              <a:spLocks noChangeArrowheads="1"/>
            </p:cNvSpPr>
            <p:nvPr/>
          </p:nvSpPr>
          <p:spPr bwMode="auto">
            <a:xfrm>
              <a:off x="3313" y="2257"/>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3</a:t>
              </a:r>
            </a:p>
          </p:txBody>
        </p:sp>
        <p:sp>
          <p:nvSpPr>
            <p:cNvPr id="64590" name="Rectangle 49"/>
            <p:cNvSpPr>
              <a:spLocks noChangeArrowheads="1"/>
            </p:cNvSpPr>
            <p:nvPr/>
          </p:nvSpPr>
          <p:spPr bwMode="auto">
            <a:xfrm>
              <a:off x="4465" y="1921"/>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1</a:t>
              </a:r>
            </a:p>
          </p:txBody>
        </p:sp>
        <p:sp>
          <p:nvSpPr>
            <p:cNvPr id="64591" name="Rectangle 50"/>
            <p:cNvSpPr>
              <a:spLocks noChangeArrowheads="1"/>
            </p:cNvSpPr>
            <p:nvPr/>
          </p:nvSpPr>
          <p:spPr bwMode="auto">
            <a:xfrm>
              <a:off x="4465" y="2209"/>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2</a:t>
              </a:r>
            </a:p>
          </p:txBody>
        </p:sp>
        <p:sp>
          <p:nvSpPr>
            <p:cNvPr id="64592" name="Rectangle 51"/>
            <p:cNvSpPr>
              <a:spLocks noChangeArrowheads="1"/>
            </p:cNvSpPr>
            <p:nvPr/>
          </p:nvSpPr>
          <p:spPr bwMode="auto">
            <a:xfrm>
              <a:off x="4369" y="2449"/>
              <a:ext cx="142" cy="94"/>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r>
                <a:rPr kumimoji="1" lang="en-US" altLang="zh-CN" sz="900" baseline="-25000">
                  <a:latin typeface="Times New Roman" pitchFamily="18" charset="0"/>
                </a:rPr>
                <a:t>3</a:t>
              </a:r>
            </a:p>
          </p:txBody>
        </p:sp>
        <p:sp>
          <p:nvSpPr>
            <p:cNvPr id="64593" name="Rectangle 52"/>
            <p:cNvSpPr>
              <a:spLocks noChangeArrowheads="1"/>
            </p:cNvSpPr>
            <p:nvPr/>
          </p:nvSpPr>
          <p:spPr bwMode="auto">
            <a:xfrm>
              <a:off x="712" y="2112"/>
              <a:ext cx="798" cy="248"/>
            </a:xfrm>
            <a:prstGeom prst="rect">
              <a:avLst/>
            </a:prstGeom>
            <a:noFill/>
            <a:ln w="9525">
              <a:noFill/>
              <a:miter lim="800000"/>
              <a:headEnd/>
              <a:tailEnd/>
            </a:ln>
          </p:spPr>
          <p:txBody>
            <a:bodyPr wrap="none" lIns="92075" tIns="46038" rIns="92075" bIns="46038">
              <a:spAutoFit/>
            </a:bodyPr>
            <a:lstStyle/>
            <a:p>
              <a:r>
                <a:rPr kumimoji="1" lang="en-US" altLang="zh-CN" sz="1200" b="1">
                  <a:latin typeface="Arial" pitchFamily="34" charset="0"/>
                </a:rPr>
                <a:t>Sender</a:t>
              </a:r>
            </a:p>
          </p:txBody>
        </p:sp>
        <p:sp>
          <p:nvSpPr>
            <p:cNvPr id="64594" name="Rectangle 53"/>
            <p:cNvSpPr>
              <a:spLocks noChangeArrowheads="1"/>
            </p:cNvSpPr>
            <p:nvPr/>
          </p:nvSpPr>
          <p:spPr bwMode="auto">
            <a:xfrm>
              <a:off x="4272" y="2640"/>
              <a:ext cx="1025" cy="247"/>
            </a:xfrm>
            <a:prstGeom prst="rect">
              <a:avLst/>
            </a:prstGeom>
            <a:noFill/>
            <a:ln w="9525">
              <a:noFill/>
              <a:miter lim="800000"/>
              <a:headEnd/>
              <a:tailEnd/>
            </a:ln>
          </p:spPr>
          <p:txBody>
            <a:bodyPr wrap="none" lIns="92075" tIns="46038" rIns="92075" bIns="46038">
              <a:spAutoFit/>
            </a:bodyPr>
            <a:lstStyle/>
            <a:p>
              <a:r>
                <a:rPr kumimoji="1" lang="en-US" altLang="zh-CN" sz="1200" b="1">
                  <a:latin typeface="Arial" pitchFamily="34" charset="0"/>
                </a:rPr>
                <a:t>Receivers</a:t>
              </a:r>
            </a:p>
          </p:txBody>
        </p:sp>
        <p:pic>
          <p:nvPicPr>
            <p:cNvPr id="64595" name="Picture 54"/>
            <p:cNvPicPr>
              <a:picLocks noChangeArrowheads="1"/>
            </p:cNvPicPr>
            <p:nvPr/>
          </p:nvPicPr>
          <p:blipFill>
            <a:blip r:embed="rId3" cstate="print"/>
            <a:srcRect/>
            <a:stretch>
              <a:fillRect/>
            </a:stretch>
          </p:blipFill>
          <p:spPr bwMode="auto">
            <a:xfrm>
              <a:off x="4944" y="1632"/>
              <a:ext cx="400" cy="336"/>
            </a:xfrm>
            <a:prstGeom prst="rect">
              <a:avLst/>
            </a:prstGeom>
            <a:noFill/>
            <a:ln w="9525">
              <a:noFill/>
              <a:miter lim="800000"/>
              <a:headEnd/>
              <a:tailEnd/>
            </a:ln>
          </p:spPr>
        </p:pic>
        <p:pic>
          <p:nvPicPr>
            <p:cNvPr id="64596" name="Picture 55"/>
            <p:cNvPicPr>
              <a:picLocks noChangeArrowheads="1"/>
            </p:cNvPicPr>
            <p:nvPr/>
          </p:nvPicPr>
          <p:blipFill>
            <a:blip r:embed="rId4" cstate="print"/>
            <a:srcRect/>
            <a:stretch>
              <a:fillRect/>
            </a:stretch>
          </p:blipFill>
          <p:spPr bwMode="auto">
            <a:xfrm>
              <a:off x="4944" y="2080"/>
              <a:ext cx="400" cy="336"/>
            </a:xfrm>
            <a:prstGeom prst="rect">
              <a:avLst/>
            </a:prstGeom>
            <a:noFill/>
            <a:ln w="9525">
              <a:noFill/>
              <a:miter lim="800000"/>
              <a:headEnd/>
              <a:tailEnd/>
            </a:ln>
          </p:spPr>
        </p:pic>
        <p:pic>
          <p:nvPicPr>
            <p:cNvPr id="64597" name="Picture 56"/>
            <p:cNvPicPr>
              <a:picLocks noChangeArrowheads="1"/>
            </p:cNvPicPr>
            <p:nvPr/>
          </p:nvPicPr>
          <p:blipFill>
            <a:blip r:embed="rId5" cstate="print"/>
            <a:srcRect/>
            <a:stretch>
              <a:fillRect/>
            </a:stretch>
          </p:blipFill>
          <p:spPr bwMode="auto">
            <a:xfrm>
              <a:off x="4944" y="2464"/>
              <a:ext cx="400" cy="336"/>
            </a:xfrm>
            <a:prstGeom prst="rect">
              <a:avLst/>
            </a:prstGeom>
            <a:noFill/>
            <a:ln w="9525">
              <a:noFill/>
              <a:miter lim="800000"/>
              <a:headEnd/>
              <a:tailEnd/>
            </a:ln>
          </p:spPr>
        </p:pic>
        <p:pic>
          <p:nvPicPr>
            <p:cNvPr id="64598" name="Picture 57"/>
            <p:cNvPicPr>
              <a:picLocks noChangeArrowheads="1"/>
            </p:cNvPicPr>
            <p:nvPr/>
          </p:nvPicPr>
          <p:blipFill>
            <a:blip r:embed="rId6" cstate="print"/>
            <a:srcRect/>
            <a:stretch>
              <a:fillRect/>
            </a:stretch>
          </p:blipFill>
          <p:spPr bwMode="auto">
            <a:xfrm>
              <a:off x="311" y="1584"/>
              <a:ext cx="521" cy="544"/>
            </a:xfrm>
            <a:prstGeom prst="rect">
              <a:avLst/>
            </a:prstGeom>
            <a:noFill/>
            <a:ln w="9525">
              <a:noFill/>
              <a:miter lim="800000"/>
              <a:headEnd/>
              <a:tailEnd/>
            </a:ln>
          </p:spPr>
        </p:pic>
      </p:grpSp>
      <p:sp>
        <p:nvSpPr>
          <p:cNvPr id="64518" name="Text Box 58"/>
          <p:cNvSpPr txBox="1">
            <a:spLocks noChangeArrowheads="1"/>
          </p:cNvSpPr>
          <p:nvPr/>
        </p:nvSpPr>
        <p:spPr bwMode="auto">
          <a:xfrm>
            <a:off x="609600" y="4343400"/>
            <a:ext cx="3124200" cy="1371600"/>
          </a:xfrm>
          <a:prstGeom prst="rect">
            <a:avLst/>
          </a:prstGeom>
          <a:noFill/>
          <a:ln w="9525">
            <a:noFill/>
            <a:miter lim="800000"/>
            <a:headEnd/>
            <a:tailEnd/>
          </a:ln>
        </p:spPr>
        <p:txBody>
          <a:bodyPr>
            <a:spAutoFit/>
          </a:bodyPr>
          <a:lstStyle/>
          <a:p>
            <a:r>
              <a:rPr kumimoji="1" lang="en-US" altLang="zh-CN" sz="2400" b="1">
                <a:solidFill>
                  <a:srgbClr val="363636"/>
                </a:solidFill>
                <a:latin typeface="Arial" pitchFamily="34" charset="0"/>
              </a:rPr>
              <a:t>Multicast</a:t>
            </a:r>
            <a:endParaRPr kumimoji="1" lang="en-US" altLang="zh-CN" sz="1600" b="1">
              <a:solidFill>
                <a:srgbClr val="363636"/>
              </a:solidFill>
              <a:latin typeface="Arial" pitchFamily="34" charset="0"/>
            </a:endParaRPr>
          </a:p>
          <a:p>
            <a:pPr>
              <a:buFontTx/>
              <a:buChar char="-"/>
            </a:pPr>
            <a:r>
              <a:rPr kumimoji="1" lang="zh-CN" altLang="en-US" sz="2000" b="1">
                <a:solidFill>
                  <a:srgbClr val="363636"/>
                </a:solidFill>
                <a:latin typeface="Arial" pitchFamily="34" charset="0"/>
              </a:rPr>
              <a:t>在 </a:t>
            </a:r>
            <a:r>
              <a:rPr kumimoji="1" lang="en-US" altLang="zh-CN" sz="2000" b="1">
                <a:solidFill>
                  <a:srgbClr val="363636"/>
                </a:solidFill>
                <a:latin typeface="Arial" pitchFamily="34" charset="0"/>
              </a:rPr>
              <a:t>IP </a:t>
            </a:r>
            <a:r>
              <a:rPr kumimoji="1" lang="zh-CN" altLang="en-US" sz="2000" b="1">
                <a:solidFill>
                  <a:srgbClr val="363636"/>
                </a:solidFill>
                <a:latin typeface="Arial" pitchFamily="34" charset="0"/>
              </a:rPr>
              <a:t>网上一对多的传输</a:t>
            </a:r>
          </a:p>
          <a:p>
            <a:pPr>
              <a:buFontTx/>
              <a:buChar char="-"/>
            </a:pPr>
            <a:r>
              <a:rPr kumimoji="1" lang="zh-CN" altLang="en-US" sz="2000" b="1">
                <a:solidFill>
                  <a:srgbClr val="363636"/>
                </a:solidFill>
                <a:latin typeface="Arial" pitchFamily="34" charset="0"/>
              </a:rPr>
              <a:t>支持视频会议</a:t>
            </a:r>
            <a:r>
              <a:rPr kumimoji="1" lang="en-US" altLang="zh-CN" sz="2000" b="1">
                <a:solidFill>
                  <a:srgbClr val="363636"/>
                </a:solidFill>
                <a:latin typeface="Arial" pitchFamily="34" charset="0"/>
              </a:rPr>
              <a:t>,  </a:t>
            </a:r>
          </a:p>
          <a:p>
            <a:pPr>
              <a:buFontTx/>
              <a:buChar char="-"/>
            </a:pPr>
            <a:r>
              <a:rPr kumimoji="1" lang="en-US" altLang="zh-CN" sz="2000" b="1">
                <a:solidFill>
                  <a:srgbClr val="363636"/>
                </a:solidFill>
                <a:latin typeface="Arial" pitchFamily="34" charset="0"/>
              </a:rPr>
              <a:t>e-learning, </a:t>
            </a:r>
            <a:r>
              <a:rPr kumimoji="1" lang="zh-CN" altLang="en-US" sz="2000" b="1">
                <a:solidFill>
                  <a:srgbClr val="363636"/>
                </a:solidFill>
                <a:latin typeface="Arial" pitchFamily="34" charset="0"/>
              </a:rPr>
              <a:t>培训等</a:t>
            </a:r>
          </a:p>
        </p:txBody>
      </p:sp>
      <p:sp>
        <p:nvSpPr>
          <p:cNvPr id="64519" name="Text Box 59"/>
          <p:cNvSpPr txBox="1">
            <a:spLocks noChangeArrowheads="1"/>
          </p:cNvSpPr>
          <p:nvPr/>
        </p:nvSpPr>
        <p:spPr bwMode="auto">
          <a:xfrm>
            <a:off x="4343400" y="5943600"/>
            <a:ext cx="1222375" cy="336550"/>
          </a:xfrm>
          <a:prstGeom prst="rect">
            <a:avLst/>
          </a:prstGeom>
          <a:noFill/>
          <a:ln w="9525">
            <a:noFill/>
            <a:miter lim="800000"/>
            <a:headEnd/>
            <a:tailEnd/>
          </a:ln>
        </p:spPr>
        <p:txBody>
          <a:bodyPr wrap="none">
            <a:spAutoFit/>
          </a:bodyPr>
          <a:lstStyle/>
          <a:p>
            <a:r>
              <a:rPr kumimoji="1" lang="en-US" altLang="zh-CN" sz="1600" b="1">
                <a:solidFill>
                  <a:srgbClr val="363636"/>
                </a:solidFill>
                <a:latin typeface="Arial" pitchFamily="34" charset="0"/>
              </a:rPr>
              <a:t>Unicasting</a:t>
            </a:r>
          </a:p>
        </p:txBody>
      </p:sp>
      <p:grpSp>
        <p:nvGrpSpPr>
          <p:cNvPr id="64520" name="Group 60"/>
          <p:cNvGrpSpPr>
            <a:grpSpLocks/>
          </p:cNvGrpSpPr>
          <p:nvPr/>
        </p:nvGrpSpPr>
        <p:grpSpPr bwMode="auto">
          <a:xfrm>
            <a:off x="1219200" y="1828800"/>
            <a:ext cx="6694488" cy="2362200"/>
            <a:chOff x="768" y="1152"/>
            <a:chExt cx="4217" cy="1488"/>
          </a:xfrm>
        </p:grpSpPr>
        <p:pic>
          <p:nvPicPr>
            <p:cNvPr id="64522" name="Picture 61"/>
            <p:cNvPicPr>
              <a:picLocks noChangeArrowheads="1"/>
            </p:cNvPicPr>
            <p:nvPr/>
          </p:nvPicPr>
          <p:blipFill>
            <a:blip r:embed="rId7" cstate="print"/>
            <a:srcRect/>
            <a:stretch>
              <a:fillRect/>
            </a:stretch>
          </p:blipFill>
          <p:spPr bwMode="auto">
            <a:xfrm>
              <a:off x="768" y="1630"/>
              <a:ext cx="432" cy="421"/>
            </a:xfrm>
            <a:prstGeom prst="rect">
              <a:avLst/>
            </a:prstGeom>
            <a:noFill/>
            <a:ln w="9525">
              <a:noFill/>
              <a:miter lim="800000"/>
              <a:headEnd/>
              <a:tailEnd/>
            </a:ln>
          </p:spPr>
        </p:pic>
        <p:sp>
          <p:nvSpPr>
            <p:cNvPr id="65547" name="Freeform 62"/>
            <p:cNvSpPr>
              <a:spLocks/>
            </p:cNvSpPr>
            <p:nvPr/>
          </p:nvSpPr>
          <p:spPr bwMode="auto">
            <a:xfrm>
              <a:off x="1632" y="1152"/>
              <a:ext cx="2515" cy="1488"/>
            </a:xfrm>
            <a:custGeom>
              <a:avLst/>
              <a:gdLst>
                <a:gd name="T0" fmla="*/ 1187 w 3036"/>
                <a:gd name="T1" fmla="*/ 155 h 1922"/>
                <a:gd name="T2" fmla="*/ 1308 w 3036"/>
                <a:gd name="T3" fmla="*/ 49 h 1922"/>
                <a:gd name="T4" fmla="*/ 1490 w 3036"/>
                <a:gd name="T5" fmla="*/ 0 h 1922"/>
                <a:gd name="T6" fmla="*/ 1598 w 3036"/>
                <a:gd name="T7" fmla="*/ 14 h 1922"/>
                <a:gd name="T8" fmla="*/ 1727 w 3036"/>
                <a:gd name="T9" fmla="*/ 70 h 1922"/>
                <a:gd name="T10" fmla="*/ 1811 w 3036"/>
                <a:gd name="T11" fmla="*/ 141 h 1922"/>
                <a:gd name="T12" fmla="*/ 1857 w 3036"/>
                <a:gd name="T13" fmla="*/ 204 h 1922"/>
                <a:gd name="T14" fmla="*/ 1985 w 3036"/>
                <a:gd name="T15" fmla="*/ 141 h 1922"/>
                <a:gd name="T16" fmla="*/ 2138 w 3036"/>
                <a:gd name="T17" fmla="*/ 119 h 1922"/>
                <a:gd name="T18" fmla="*/ 2267 w 3036"/>
                <a:gd name="T19" fmla="*/ 148 h 1922"/>
                <a:gd name="T20" fmla="*/ 2389 w 3036"/>
                <a:gd name="T21" fmla="*/ 211 h 1922"/>
                <a:gd name="T22" fmla="*/ 2495 w 3036"/>
                <a:gd name="T23" fmla="*/ 345 h 1922"/>
                <a:gd name="T24" fmla="*/ 2534 w 3036"/>
                <a:gd name="T25" fmla="*/ 451 h 1922"/>
                <a:gd name="T26" fmla="*/ 2762 w 3036"/>
                <a:gd name="T27" fmla="*/ 471 h 1922"/>
                <a:gd name="T28" fmla="*/ 2906 w 3036"/>
                <a:gd name="T29" fmla="*/ 592 h 1922"/>
                <a:gd name="T30" fmla="*/ 2997 w 3036"/>
                <a:gd name="T31" fmla="*/ 767 h 1922"/>
                <a:gd name="T32" fmla="*/ 3035 w 3036"/>
                <a:gd name="T33" fmla="*/ 964 h 1922"/>
                <a:gd name="T34" fmla="*/ 2997 w 3036"/>
                <a:gd name="T35" fmla="*/ 1161 h 1922"/>
                <a:gd name="T36" fmla="*/ 2913 w 3036"/>
                <a:gd name="T37" fmla="*/ 1316 h 1922"/>
                <a:gd name="T38" fmla="*/ 2783 w 3036"/>
                <a:gd name="T39" fmla="*/ 1428 h 1922"/>
                <a:gd name="T40" fmla="*/ 2579 w 3036"/>
                <a:gd name="T41" fmla="*/ 1478 h 1922"/>
                <a:gd name="T42" fmla="*/ 2472 w 3036"/>
                <a:gd name="T43" fmla="*/ 1457 h 1922"/>
                <a:gd name="T44" fmla="*/ 2419 w 3036"/>
                <a:gd name="T45" fmla="*/ 1625 h 1922"/>
                <a:gd name="T46" fmla="*/ 2296 w 3036"/>
                <a:gd name="T47" fmla="*/ 1773 h 1922"/>
                <a:gd name="T48" fmla="*/ 2054 w 3036"/>
                <a:gd name="T49" fmla="*/ 1852 h 1922"/>
                <a:gd name="T50" fmla="*/ 1871 w 3036"/>
                <a:gd name="T51" fmla="*/ 1780 h 1922"/>
                <a:gd name="T52" fmla="*/ 1780 w 3036"/>
                <a:gd name="T53" fmla="*/ 1794 h 1922"/>
                <a:gd name="T54" fmla="*/ 1598 w 3036"/>
                <a:gd name="T55" fmla="*/ 1908 h 1922"/>
                <a:gd name="T56" fmla="*/ 1392 w 3036"/>
                <a:gd name="T57" fmla="*/ 1908 h 1922"/>
                <a:gd name="T58" fmla="*/ 1233 w 3036"/>
                <a:gd name="T59" fmla="*/ 1823 h 1922"/>
                <a:gd name="T60" fmla="*/ 1142 w 3036"/>
                <a:gd name="T61" fmla="*/ 1717 h 1922"/>
                <a:gd name="T62" fmla="*/ 1104 w 3036"/>
                <a:gd name="T63" fmla="*/ 1648 h 1922"/>
                <a:gd name="T64" fmla="*/ 928 w 3036"/>
                <a:gd name="T65" fmla="*/ 1746 h 1922"/>
                <a:gd name="T66" fmla="*/ 722 w 3036"/>
                <a:gd name="T67" fmla="*/ 1724 h 1922"/>
                <a:gd name="T68" fmla="*/ 571 w 3036"/>
                <a:gd name="T69" fmla="*/ 1612 h 1922"/>
                <a:gd name="T70" fmla="*/ 502 w 3036"/>
                <a:gd name="T71" fmla="*/ 1506 h 1922"/>
                <a:gd name="T72" fmla="*/ 389 w 3036"/>
                <a:gd name="T73" fmla="*/ 1478 h 1922"/>
                <a:gd name="T74" fmla="*/ 182 w 3036"/>
                <a:gd name="T75" fmla="*/ 1372 h 1922"/>
                <a:gd name="T76" fmla="*/ 46 w 3036"/>
                <a:gd name="T77" fmla="*/ 1190 h 1922"/>
                <a:gd name="T78" fmla="*/ 7 w 3036"/>
                <a:gd name="T79" fmla="*/ 978 h 1922"/>
                <a:gd name="T80" fmla="*/ 15 w 3036"/>
                <a:gd name="T81" fmla="*/ 838 h 1922"/>
                <a:gd name="T82" fmla="*/ 98 w 3036"/>
                <a:gd name="T83" fmla="*/ 641 h 1922"/>
                <a:gd name="T84" fmla="*/ 213 w 3036"/>
                <a:gd name="T85" fmla="*/ 520 h 1922"/>
                <a:gd name="T86" fmla="*/ 389 w 3036"/>
                <a:gd name="T87" fmla="*/ 451 h 1922"/>
                <a:gd name="T88" fmla="*/ 509 w 3036"/>
                <a:gd name="T89" fmla="*/ 457 h 1922"/>
                <a:gd name="T90" fmla="*/ 624 w 3036"/>
                <a:gd name="T91" fmla="*/ 274 h 1922"/>
                <a:gd name="T92" fmla="*/ 739 w 3036"/>
                <a:gd name="T93" fmla="*/ 184 h 1922"/>
                <a:gd name="T94" fmla="*/ 928 w 3036"/>
                <a:gd name="T95" fmla="*/ 148 h 1922"/>
                <a:gd name="T96" fmla="*/ 1065 w 3036"/>
                <a:gd name="T97" fmla="*/ 184 h 19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036" h="1922">
                  <a:moveTo>
                    <a:pt x="1125" y="233"/>
                  </a:moveTo>
                  <a:lnTo>
                    <a:pt x="1187" y="155"/>
                  </a:lnTo>
                  <a:lnTo>
                    <a:pt x="1240" y="99"/>
                  </a:lnTo>
                  <a:lnTo>
                    <a:pt x="1308" y="49"/>
                  </a:lnTo>
                  <a:lnTo>
                    <a:pt x="1399" y="14"/>
                  </a:lnTo>
                  <a:lnTo>
                    <a:pt x="1490" y="0"/>
                  </a:lnTo>
                  <a:lnTo>
                    <a:pt x="1521" y="0"/>
                  </a:lnTo>
                  <a:lnTo>
                    <a:pt x="1598" y="14"/>
                  </a:lnTo>
                  <a:lnTo>
                    <a:pt x="1673" y="36"/>
                  </a:lnTo>
                  <a:lnTo>
                    <a:pt x="1727" y="70"/>
                  </a:lnTo>
                  <a:lnTo>
                    <a:pt x="1780" y="105"/>
                  </a:lnTo>
                  <a:lnTo>
                    <a:pt x="1811" y="141"/>
                  </a:lnTo>
                  <a:lnTo>
                    <a:pt x="1848" y="184"/>
                  </a:lnTo>
                  <a:lnTo>
                    <a:pt x="1857" y="204"/>
                  </a:lnTo>
                  <a:lnTo>
                    <a:pt x="1917" y="162"/>
                  </a:lnTo>
                  <a:lnTo>
                    <a:pt x="1985" y="141"/>
                  </a:lnTo>
                  <a:lnTo>
                    <a:pt x="2068" y="119"/>
                  </a:lnTo>
                  <a:lnTo>
                    <a:pt x="2138" y="119"/>
                  </a:lnTo>
                  <a:lnTo>
                    <a:pt x="2198" y="128"/>
                  </a:lnTo>
                  <a:lnTo>
                    <a:pt x="2267" y="148"/>
                  </a:lnTo>
                  <a:lnTo>
                    <a:pt x="2327" y="168"/>
                  </a:lnTo>
                  <a:lnTo>
                    <a:pt x="2389" y="211"/>
                  </a:lnTo>
                  <a:lnTo>
                    <a:pt x="2442" y="274"/>
                  </a:lnTo>
                  <a:lnTo>
                    <a:pt x="2495" y="345"/>
                  </a:lnTo>
                  <a:lnTo>
                    <a:pt x="2517" y="401"/>
                  </a:lnTo>
                  <a:lnTo>
                    <a:pt x="2534" y="451"/>
                  </a:lnTo>
                  <a:lnTo>
                    <a:pt x="2647" y="444"/>
                  </a:lnTo>
                  <a:lnTo>
                    <a:pt x="2762" y="471"/>
                  </a:lnTo>
                  <a:lnTo>
                    <a:pt x="2845" y="536"/>
                  </a:lnTo>
                  <a:lnTo>
                    <a:pt x="2906" y="592"/>
                  </a:lnTo>
                  <a:lnTo>
                    <a:pt x="2959" y="684"/>
                  </a:lnTo>
                  <a:lnTo>
                    <a:pt x="2997" y="767"/>
                  </a:lnTo>
                  <a:lnTo>
                    <a:pt x="3021" y="865"/>
                  </a:lnTo>
                  <a:lnTo>
                    <a:pt x="3035" y="964"/>
                  </a:lnTo>
                  <a:lnTo>
                    <a:pt x="3021" y="1076"/>
                  </a:lnTo>
                  <a:lnTo>
                    <a:pt x="2997" y="1161"/>
                  </a:lnTo>
                  <a:lnTo>
                    <a:pt x="2959" y="1253"/>
                  </a:lnTo>
                  <a:lnTo>
                    <a:pt x="2913" y="1316"/>
                  </a:lnTo>
                  <a:lnTo>
                    <a:pt x="2853" y="1372"/>
                  </a:lnTo>
                  <a:lnTo>
                    <a:pt x="2783" y="1428"/>
                  </a:lnTo>
                  <a:lnTo>
                    <a:pt x="2685" y="1464"/>
                  </a:lnTo>
                  <a:lnTo>
                    <a:pt x="2579" y="1478"/>
                  </a:lnTo>
                  <a:lnTo>
                    <a:pt x="2526" y="1471"/>
                  </a:lnTo>
                  <a:lnTo>
                    <a:pt x="2472" y="1457"/>
                  </a:lnTo>
                  <a:lnTo>
                    <a:pt x="2457" y="1540"/>
                  </a:lnTo>
                  <a:lnTo>
                    <a:pt x="2419" y="1625"/>
                  </a:lnTo>
                  <a:lnTo>
                    <a:pt x="2358" y="1704"/>
                  </a:lnTo>
                  <a:lnTo>
                    <a:pt x="2296" y="1773"/>
                  </a:lnTo>
                  <a:lnTo>
                    <a:pt x="2176" y="1836"/>
                  </a:lnTo>
                  <a:lnTo>
                    <a:pt x="2054" y="1852"/>
                  </a:lnTo>
                  <a:lnTo>
                    <a:pt x="1948" y="1816"/>
                  </a:lnTo>
                  <a:lnTo>
                    <a:pt x="1871" y="1780"/>
                  </a:lnTo>
                  <a:lnTo>
                    <a:pt x="1819" y="1731"/>
                  </a:lnTo>
                  <a:lnTo>
                    <a:pt x="1780" y="1794"/>
                  </a:lnTo>
                  <a:lnTo>
                    <a:pt x="1704" y="1852"/>
                  </a:lnTo>
                  <a:lnTo>
                    <a:pt x="1598" y="1908"/>
                  </a:lnTo>
                  <a:lnTo>
                    <a:pt x="1490" y="1921"/>
                  </a:lnTo>
                  <a:lnTo>
                    <a:pt x="1392" y="1908"/>
                  </a:lnTo>
                  <a:lnTo>
                    <a:pt x="1301" y="1872"/>
                  </a:lnTo>
                  <a:lnTo>
                    <a:pt x="1233" y="1823"/>
                  </a:lnTo>
                  <a:lnTo>
                    <a:pt x="1178" y="1773"/>
                  </a:lnTo>
                  <a:lnTo>
                    <a:pt x="1142" y="1717"/>
                  </a:lnTo>
                  <a:lnTo>
                    <a:pt x="1111" y="1675"/>
                  </a:lnTo>
                  <a:lnTo>
                    <a:pt x="1104" y="1648"/>
                  </a:lnTo>
                  <a:lnTo>
                    <a:pt x="1065" y="1697"/>
                  </a:lnTo>
                  <a:lnTo>
                    <a:pt x="928" y="1746"/>
                  </a:lnTo>
                  <a:lnTo>
                    <a:pt x="830" y="1746"/>
                  </a:lnTo>
                  <a:lnTo>
                    <a:pt x="722" y="1724"/>
                  </a:lnTo>
                  <a:lnTo>
                    <a:pt x="646" y="1688"/>
                  </a:lnTo>
                  <a:lnTo>
                    <a:pt x="571" y="1612"/>
                  </a:lnTo>
                  <a:lnTo>
                    <a:pt x="525" y="1556"/>
                  </a:lnTo>
                  <a:lnTo>
                    <a:pt x="502" y="1506"/>
                  </a:lnTo>
                  <a:lnTo>
                    <a:pt x="487" y="1471"/>
                  </a:lnTo>
                  <a:lnTo>
                    <a:pt x="389" y="1478"/>
                  </a:lnTo>
                  <a:lnTo>
                    <a:pt x="274" y="1444"/>
                  </a:lnTo>
                  <a:lnTo>
                    <a:pt x="182" y="1372"/>
                  </a:lnTo>
                  <a:lnTo>
                    <a:pt x="106" y="1302"/>
                  </a:lnTo>
                  <a:lnTo>
                    <a:pt x="46" y="1190"/>
                  </a:lnTo>
                  <a:lnTo>
                    <a:pt x="7" y="1056"/>
                  </a:lnTo>
                  <a:lnTo>
                    <a:pt x="7" y="978"/>
                  </a:lnTo>
                  <a:lnTo>
                    <a:pt x="0" y="950"/>
                  </a:lnTo>
                  <a:lnTo>
                    <a:pt x="15" y="838"/>
                  </a:lnTo>
                  <a:lnTo>
                    <a:pt x="46" y="740"/>
                  </a:lnTo>
                  <a:lnTo>
                    <a:pt x="98" y="641"/>
                  </a:lnTo>
                  <a:lnTo>
                    <a:pt x="151" y="576"/>
                  </a:lnTo>
                  <a:lnTo>
                    <a:pt x="213" y="520"/>
                  </a:lnTo>
                  <a:lnTo>
                    <a:pt x="297" y="478"/>
                  </a:lnTo>
                  <a:lnTo>
                    <a:pt x="389" y="451"/>
                  </a:lnTo>
                  <a:lnTo>
                    <a:pt x="456" y="451"/>
                  </a:lnTo>
                  <a:lnTo>
                    <a:pt x="509" y="457"/>
                  </a:lnTo>
                  <a:lnTo>
                    <a:pt x="547" y="366"/>
                  </a:lnTo>
                  <a:lnTo>
                    <a:pt x="624" y="274"/>
                  </a:lnTo>
                  <a:lnTo>
                    <a:pt x="684" y="218"/>
                  </a:lnTo>
                  <a:lnTo>
                    <a:pt x="739" y="184"/>
                  </a:lnTo>
                  <a:lnTo>
                    <a:pt x="830" y="162"/>
                  </a:lnTo>
                  <a:lnTo>
                    <a:pt x="928" y="148"/>
                  </a:lnTo>
                  <a:lnTo>
                    <a:pt x="1020" y="162"/>
                  </a:lnTo>
                  <a:lnTo>
                    <a:pt x="1065" y="184"/>
                  </a:lnTo>
                  <a:lnTo>
                    <a:pt x="1125" y="233"/>
                  </a:lnTo>
                </a:path>
              </a:pathLst>
            </a:custGeom>
            <a:solidFill>
              <a:schemeClr val="accent2"/>
            </a:solidFill>
            <a:ln w="12700" cap="rnd" cmpd="sng">
              <a:solidFill>
                <a:schemeClr val="tx1"/>
              </a:solidFill>
              <a:prstDash val="solid"/>
              <a:round/>
              <a:headEnd type="none" w="sm" len="sm"/>
              <a:tailEnd type="none" w="sm" len="sm"/>
            </a:ln>
            <a:effectLst>
              <a:outerShdw dist="45791" dir="3378596" algn="ctr" rotWithShape="0">
                <a:srgbClr val="CECECE"/>
              </a:outerShdw>
            </a:effectLst>
          </p:spPr>
          <p:txBody>
            <a:bodyPr/>
            <a:lstStyle/>
            <a:p>
              <a:pPr>
                <a:defRPr/>
              </a:pPr>
              <a:endParaRPr lang="zh-CN" altLang="en-US"/>
            </a:p>
          </p:txBody>
        </p:sp>
        <p:sp>
          <p:nvSpPr>
            <p:cNvPr id="64524" name="Line 63"/>
            <p:cNvSpPr>
              <a:spLocks noChangeShapeType="1"/>
            </p:cNvSpPr>
            <p:nvPr/>
          </p:nvSpPr>
          <p:spPr bwMode="auto">
            <a:xfrm flipV="1">
              <a:off x="3979" y="1695"/>
              <a:ext cx="634" cy="183"/>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25" name="Line 64"/>
            <p:cNvSpPr>
              <a:spLocks noChangeShapeType="1"/>
            </p:cNvSpPr>
            <p:nvPr/>
          </p:nvSpPr>
          <p:spPr bwMode="auto">
            <a:xfrm>
              <a:off x="3979" y="1991"/>
              <a:ext cx="635"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26" name="Line 65"/>
            <p:cNvSpPr>
              <a:spLocks noChangeShapeType="1"/>
            </p:cNvSpPr>
            <p:nvPr/>
          </p:nvSpPr>
          <p:spPr bwMode="auto">
            <a:xfrm>
              <a:off x="3979" y="2104"/>
              <a:ext cx="635" cy="184"/>
            </a:xfrm>
            <a:prstGeom prst="line">
              <a:avLst/>
            </a:prstGeom>
            <a:noFill/>
            <a:ln w="12700">
              <a:solidFill>
                <a:schemeClr val="tx1"/>
              </a:solidFill>
              <a:round/>
              <a:headEnd type="none" w="sm" len="sm"/>
              <a:tailEnd type="stealth" w="med" len="med"/>
            </a:ln>
          </p:spPr>
          <p:txBody>
            <a:bodyPr wrap="none" anchor="ctr"/>
            <a:lstStyle/>
            <a:p>
              <a:endParaRPr lang="zh-CN" altLang="en-US"/>
            </a:p>
          </p:txBody>
        </p:sp>
        <p:grpSp>
          <p:nvGrpSpPr>
            <p:cNvPr id="64527" name="Group 66"/>
            <p:cNvGrpSpPr>
              <a:grpSpLocks/>
            </p:cNvGrpSpPr>
            <p:nvPr/>
          </p:nvGrpSpPr>
          <p:grpSpPr bwMode="auto">
            <a:xfrm>
              <a:off x="3540" y="1805"/>
              <a:ext cx="474" cy="418"/>
              <a:chOff x="3600" y="2016"/>
              <a:chExt cx="572" cy="539"/>
            </a:xfrm>
          </p:grpSpPr>
          <p:sp>
            <p:nvSpPr>
              <p:cNvPr id="64559" name="Rectangle 67"/>
              <p:cNvSpPr>
                <a:spLocks noChangeArrowheads="1"/>
              </p:cNvSpPr>
              <p:nvPr/>
            </p:nvSpPr>
            <p:spPr bwMode="auto">
              <a:xfrm>
                <a:off x="3600" y="2016"/>
                <a:ext cx="532" cy="485"/>
              </a:xfrm>
              <a:prstGeom prst="rect">
                <a:avLst/>
              </a:prstGeom>
              <a:solidFill>
                <a:srgbClr val="CECECE"/>
              </a:solidFill>
              <a:ln w="25400">
                <a:solidFill>
                  <a:srgbClr val="474747"/>
                </a:solidFill>
                <a:miter lim="800000"/>
                <a:headEnd/>
                <a:tailEnd/>
              </a:ln>
            </p:spPr>
            <p:txBody>
              <a:bodyPr wrap="none" anchor="ctr"/>
              <a:lstStyle/>
              <a:p>
                <a:pPr eaLnBrk="0" hangingPunct="0"/>
                <a:endParaRPr lang="zh-CN" altLang="en-US">
                  <a:ea typeface="黑体" pitchFamily="49" charset="-122"/>
                </a:endParaRPr>
              </a:p>
            </p:txBody>
          </p:sp>
          <p:sp>
            <p:nvSpPr>
              <p:cNvPr id="64560" name="Rectangle 68"/>
              <p:cNvSpPr>
                <a:spLocks noChangeArrowheads="1"/>
              </p:cNvSpPr>
              <p:nvPr/>
            </p:nvSpPr>
            <p:spPr bwMode="auto">
              <a:xfrm>
                <a:off x="3600" y="2310"/>
                <a:ext cx="572" cy="245"/>
              </a:xfrm>
              <a:prstGeom prst="rect">
                <a:avLst/>
              </a:prstGeom>
              <a:noFill/>
              <a:ln w="9525">
                <a:noFill/>
                <a:miter lim="800000"/>
                <a:headEnd/>
                <a:tailEnd/>
              </a:ln>
            </p:spPr>
            <p:txBody>
              <a:bodyPr wrap="none" lIns="90488" tIns="44450" rIns="90488" bIns="44450">
                <a:spAutoFit/>
              </a:bodyPr>
              <a:lstStyle/>
              <a:p>
                <a:pPr algn="ctr"/>
                <a:r>
                  <a:rPr kumimoji="1" lang="en-US" altLang="zh-CN" sz="1400" b="1">
                    <a:latin typeface="Arial" pitchFamily="34" charset="0"/>
                  </a:rPr>
                  <a:t>Router</a:t>
                </a:r>
              </a:p>
            </p:txBody>
          </p:sp>
          <p:grpSp>
            <p:nvGrpSpPr>
              <p:cNvPr id="64561" name="Group 69"/>
              <p:cNvGrpSpPr>
                <a:grpSpLocks/>
              </p:cNvGrpSpPr>
              <p:nvPr/>
            </p:nvGrpSpPr>
            <p:grpSpPr bwMode="auto">
              <a:xfrm>
                <a:off x="3614" y="2063"/>
                <a:ext cx="503" cy="259"/>
                <a:chOff x="3614" y="2063"/>
                <a:chExt cx="503" cy="259"/>
              </a:xfrm>
            </p:grpSpPr>
            <p:sp>
              <p:nvSpPr>
                <p:cNvPr id="64562" name="Freeform 70"/>
                <p:cNvSpPr>
                  <a:spLocks/>
                </p:cNvSpPr>
                <p:nvPr/>
              </p:nvSpPr>
              <p:spPr bwMode="auto">
                <a:xfrm>
                  <a:off x="3978" y="2063"/>
                  <a:ext cx="139" cy="125"/>
                </a:xfrm>
                <a:custGeom>
                  <a:avLst/>
                  <a:gdLst>
                    <a:gd name="T0" fmla="*/ 0 w 139"/>
                    <a:gd name="T1" fmla="*/ 124 h 125"/>
                    <a:gd name="T2" fmla="*/ 0 w 139"/>
                    <a:gd name="T3" fmla="*/ 0 h 125"/>
                    <a:gd name="T4" fmla="*/ 138 w 139"/>
                    <a:gd name="T5" fmla="*/ 57 h 125"/>
                    <a:gd name="T6" fmla="*/ 0 w 139"/>
                    <a:gd name="T7" fmla="*/ 124 h 125"/>
                    <a:gd name="T8" fmla="*/ 0 60000 65536"/>
                    <a:gd name="T9" fmla="*/ 0 60000 65536"/>
                    <a:gd name="T10" fmla="*/ 0 60000 65536"/>
                    <a:gd name="T11" fmla="*/ 0 60000 65536"/>
                    <a:gd name="T12" fmla="*/ 0 w 139"/>
                    <a:gd name="T13" fmla="*/ 0 h 125"/>
                    <a:gd name="T14" fmla="*/ 139 w 139"/>
                    <a:gd name="T15" fmla="*/ 125 h 125"/>
                  </a:gdLst>
                  <a:ahLst/>
                  <a:cxnLst>
                    <a:cxn ang="T8">
                      <a:pos x="T0" y="T1"/>
                    </a:cxn>
                    <a:cxn ang="T9">
                      <a:pos x="T2" y="T3"/>
                    </a:cxn>
                    <a:cxn ang="T10">
                      <a:pos x="T4" y="T5"/>
                    </a:cxn>
                    <a:cxn ang="T11">
                      <a:pos x="T6" y="T7"/>
                    </a:cxn>
                  </a:cxnLst>
                  <a:rect l="T12" t="T13" r="T14" b="T15"/>
                  <a:pathLst>
                    <a:path w="139" h="125">
                      <a:moveTo>
                        <a:pt x="0" y="124"/>
                      </a:moveTo>
                      <a:lnTo>
                        <a:pt x="0" y="0"/>
                      </a:lnTo>
                      <a:lnTo>
                        <a:pt x="138" y="57"/>
                      </a:lnTo>
                      <a:lnTo>
                        <a:pt x="0" y="124"/>
                      </a:lnTo>
                    </a:path>
                  </a:pathLst>
                </a:custGeom>
                <a:solidFill>
                  <a:srgbClr val="B50069"/>
                </a:solidFill>
                <a:ln w="9525" cap="rnd">
                  <a:noFill/>
                  <a:round/>
                  <a:headEnd type="none" w="sm" len="sm"/>
                  <a:tailEnd type="none" w="sm" len="sm"/>
                </a:ln>
              </p:spPr>
              <p:txBody>
                <a:bodyPr/>
                <a:lstStyle/>
                <a:p>
                  <a:endParaRPr lang="zh-CN" altLang="en-US"/>
                </a:p>
              </p:txBody>
            </p:sp>
            <p:sp>
              <p:nvSpPr>
                <p:cNvPr id="64563" name="Freeform 71"/>
                <p:cNvSpPr>
                  <a:spLocks/>
                </p:cNvSpPr>
                <p:nvPr/>
              </p:nvSpPr>
              <p:spPr bwMode="auto">
                <a:xfrm>
                  <a:off x="3614" y="2198"/>
                  <a:ext cx="136" cy="124"/>
                </a:xfrm>
                <a:custGeom>
                  <a:avLst/>
                  <a:gdLst>
                    <a:gd name="T0" fmla="*/ 135 w 136"/>
                    <a:gd name="T1" fmla="*/ 0 h 124"/>
                    <a:gd name="T2" fmla="*/ 135 w 136"/>
                    <a:gd name="T3" fmla="*/ 123 h 124"/>
                    <a:gd name="T4" fmla="*/ 0 w 136"/>
                    <a:gd name="T5" fmla="*/ 67 h 124"/>
                    <a:gd name="T6" fmla="*/ 135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135" y="0"/>
                      </a:moveTo>
                      <a:lnTo>
                        <a:pt x="135" y="123"/>
                      </a:lnTo>
                      <a:lnTo>
                        <a:pt x="0" y="67"/>
                      </a:lnTo>
                      <a:lnTo>
                        <a:pt x="135" y="0"/>
                      </a:lnTo>
                    </a:path>
                  </a:pathLst>
                </a:custGeom>
                <a:solidFill>
                  <a:srgbClr val="B50069"/>
                </a:solidFill>
                <a:ln w="9525" cap="rnd">
                  <a:noFill/>
                  <a:round/>
                  <a:headEnd type="none" w="sm" len="sm"/>
                  <a:tailEnd type="none" w="sm" len="sm"/>
                </a:ln>
              </p:spPr>
              <p:txBody>
                <a:bodyPr/>
                <a:lstStyle/>
                <a:p>
                  <a:endParaRPr lang="zh-CN" altLang="en-US"/>
                </a:p>
              </p:txBody>
            </p:sp>
            <p:sp>
              <p:nvSpPr>
                <p:cNvPr id="64564" name="Freeform 72"/>
                <p:cNvSpPr>
                  <a:spLocks/>
                </p:cNvSpPr>
                <p:nvPr/>
              </p:nvSpPr>
              <p:spPr bwMode="auto">
                <a:xfrm>
                  <a:off x="3826" y="2136"/>
                  <a:ext cx="149" cy="186"/>
                </a:xfrm>
                <a:custGeom>
                  <a:avLst/>
                  <a:gdLst>
                    <a:gd name="T0" fmla="*/ 148 w 149"/>
                    <a:gd name="T1" fmla="*/ 0 h 186"/>
                    <a:gd name="T2" fmla="*/ 0 w 149"/>
                    <a:gd name="T3" fmla="*/ 0 h 186"/>
                    <a:gd name="T4" fmla="*/ 0 w 149"/>
                    <a:gd name="T5" fmla="*/ 185 h 186"/>
                    <a:gd name="T6" fmla="*/ 0 60000 65536"/>
                    <a:gd name="T7" fmla="*/ 0 60000 65536"/>
                    <a:gd name="T8" fmla="*/ 0 60000 65536"/>
                    <a:gd name="T9" fmla="*/ 0 w 149"/>
                    <a:gd name="T10" fmla="*/ 0 h 186"/>
                    <a:gd name="T11" fmla="*/ 149 w 149"/>
                    <a:gd name="T12" fmla="*/ 186 h 186"/>
                  </a:gdLst>
                  <a:ahLst/>
                  <a:cxnLst>
                    <a:cxn ang="T6">
                      <a:pos x="T0" y="T1"/>
                    </a:cxn>
                    <a:cxn ang="T7">
                      <a:pos x="T2" y="T3"/>
                    </a:cxn>
                    <a:cxn ang="T8">
                      <a:pos x="T4" y="T5"/>
                    </a:cxn>
                  </a:cxnLst>
                  <a:rect l="T9" t="T10" r="T11" b="T12"/>
                  <a:pathLst>
                    <a:path w="149" h="186">
                      <a:moveTo>
                        <a:pt x="148" y="0"/>
                      </a:moveTo>
                      <a:lnTo>
                        <a:pt x="0" y="0"/>
                      </a:lnTo>
                      <a:lnTo>
                        <a:pt x="0" y="185"/>
                      </a:lnTo>
                    </a:path>
                  </a:pathLst>
                </a:custGeom>
                <a:noFill/>
                <a:ln w="76200" cap="rnd">
                  <a:solidFill>
                    <a:srgbClr val="B50069"/>
                  </a:solidFill>
                  <a:round/>
                  <a:headEnd type="none" w="sm" len="sm"/>
                  <a:tailEnd type="none" w="sm" len="sm"/>
                </a:ln>
              </p:spPr>
              <p:txBody>
                <a:bodyPr/>
                <a:lstStyle/>
                <a:p>
                  <a:endParaRPr lang="zh-CN" altLang="en-US"/>
                </a:p>
              </p:txBody>
            </p:sp>
            <p:sp>
              <p:nvSpPr>
                <p:cNvPr id="64565" name="Freeform 73"/>
                <p:cNvSpPr>
                  <a:spLocks/>
                </p:cNvSpPr>
                <p:nvPr/>
              </p:nvSpPr>
              <p:spPr bwMode="auto">
                <a:xfrm>
                  <a:off x="3769" y="2075"/>
                  <a:ext cx="147" cy="195"/>
                </a:xfrm>
                <a:custGeom>
                  <a:avLst/>
                  <a:gdLst>
                    <a:gd name="T0" fmla="*/ 0 w 147"/>
                    <a:gd name="T1" fmla="*/ 194 h 195"/>
                    <a:gd name="T2" fmla="*/ 146 w 147"/>
                    <a:gd name="T3" fmla="*/ 194 h 195"/>
                    <a:gd name="T4" fmla="*/ 146 w 147"/>
                    <a:gd name="T5" fmla="*/ 0 h 195"/>
                    <a:gd name="T6" fmla="*/ 0 60000 65536"/>
                    <a:gd name="T7" fmla="*/ 0 60000 65536"/>
                    <a:gd name="T8" fmla="*/ 0 60000 65536"/>
                    <a:gd name="T9" fmla="*/ 0 w 147"/>
                    <a:gd name="T10" fmla="*/ 0 h 195"/>
                    <a:gd name="T11" fmla="*/ 147 w 147"/>
                    <a:gd name="T12" fmla="*/ 195 h 195"/>
                  </a:gdLst>
                  <a:ahLst/>
                  <a:cxnLst>
                    <a:cxn ang="T6">
                      <a:pos x="T0" y="T1"/>
                    </a:cxn>
                    <a:cxn ang="T7">
                      <a:pos x="T2" y="T3"/>
                    </a:cxn>
                    <a:cxn ang="T8">
                      <a:pos x="T4" y="T5"/>
                    </a:cxn>
                  </a:cxnLst>
                  <a:rect l="T9" t="T10" r="T11" b="T12"/>
                  <a:pathLst>
                    <a:path w="147" h="195">
                      <a:moveTo>
                        <a:pt x="0" y="194"/>
                      </a:moveTo>
                      <a:lnTo>
                        <a:pt x="146" y="194"/>
                      </a:lnTo>
                      <a:lnTo>
                        <a:pt x="146" y="0"/>
                      </a:lnTo>
                    </a:path>
                  </a:pathLst>
                </a:custGeom>
                <a:noFill/>
                <a:ln w="76200" cap="rnd">
                  <a:solidFill>
                    <a:srgbClr val="B50069"/>
                  </a:solidFill>
                  <a:round/>
                  <a:headEnd type="none" w="sm" len="sm"/>
                  <a:tailEnd type="none" w="sm" len="sm"/>
                </a:ln>
              </p:spPr>
              <p:txBody>
                <a:bodyPr/>
                <a:lstStyle/>
                <a:p>
                  <a:endParaRPr lang="zh-CN" altLang="en-US"/>
                </a:p>
              </p:txBody>
            </p:sp>
          </p:grpSp>
        </p:grpSp>
        <p:sp>
          <p:nvSpPr>
            <p:cNvPr id="64528" name="Line 74"/>
            <p:cNvSpPr>
              <a:spLocks noChangeShapeType="1"/>
            </p:cNvSpPr>
            <p:nvPr/>
          </p:nvSpPr>
          <p:spPr bwMode="auto">
            <a:xfrm>
              <a:off x="2369" y="1461"/>
              <a:ext cx="1212" cy="630"/>
            </a:xfrm>
            <a:prstGeom prst="line">
              <a:avLst/>
            </a:prstGeom>
            <a:noFill/>
            <a:ln w="9525">
              <a:noFill/>
              <a:round/>
              <a:headEnd type="none" w="sm" len="sm"/>
              <a:tailEnd type="stealth" w="med" len="med"/>
            </a:ln>
          </p:spPr>
          <p:txBody>
            <a:bodyPr wrap="none" anchor="ctr"/>
            <a:lstStyle/>
            <a:p>
              <a:endParaRPr lang="zh-CN" altLang="en-US"/>
            </a:p>
          </p:txBody>
        </p:sp>
        <p:sp>
          <p:nvSpPr>
            <p:cNvPr id="64529" name="Line 75"/>
            <p:cNvSpPr>
              <a:spLocks noChangeShapeType="1"/>
            </p:cNvSpPr>
            <p:nvPr/>
          </p:nvSpPr>
          <p:spPr bwMode="auto">
            <a:xfrm>
              <a:off x="2349" y="1695"/>
              <a:ext cx="1191" cy="296"/>
            </a:xfrm>
            <a:prstGeom prst="line">
              <a:avLst/>
            </a:prstGeom>
            <a:noFill/>
            <a:ln w="12700">
              <a:solidFill>
                <a:schemeClr val="tx1"/>
              </a:solidFill>
              <a:round/>
              <a:headEnd type="none" w="sm" len="sm"/>
              <a:tailEnd type="stealth" w="med" len="med"/>
            </a:ln>
          </p:spPr>
          <p:txBody>
            <a:bodyPr wrap="none" anchor="ctr"/>
            <a:lstStyle/>
            <a:p>
              <a:endParaRPr lang="zh-CN" altLang="en-US"/>
            </a:p>
          </p:txBody>
        </p:sp>
        <p:grpSp>
          <p:nvGrpSpPr>
            <p:cNvPr id="64530" name="Group 76"/>
            <p:cNvGrpSpPr>
              <a:grpSpLocks/>
            </p:cNvGrpSpPr>
            <p:nvPr/>
          </p:nvGrpSpPr>
          <p:grpSpPr bwMode="auto">
            <a:xfrm>
              <a:off x="2718" y="1640"/>
              <a:ext cx="475" cy="418"/>
              <a:chOff x="2607" y="1803"/>
              <a:chExt cx="574" cy="540"/>
            </a:xfrm>
          </p:grpSpPr>
          <p:sp>
            <p:nvSpPr>
              <p:cNvPr id="64552" name="Rectangle 77"/>
              <p:cNvSpPr>
                <a:spLocks noChangeArrowheads="1"/>
              </p:cNvSpPr>
              <p:nvPr/>
            </p:nvSpPr>
            <p:spPr bwMode="auto">
              <a:xfrm>
                <a:off x="2607" y="1803"/>
                <a:ext cx="532" cy="486"/>
              </a:xfrm>
              <a:prstGeom prst="rect">
                <a:avLst/>
              </a:prstGeom>
              <a:solidFill>
                <a:srgbClr val="CECECE"/>
              </a:solidFill>
              <a:ln w="25400">
                <a:solidFill>
                  <a:srgbClr val="474747"/>
                </a:solidFill>
                <a:miter lim="800000"/>
                <a:headEnd/>
                <a:tailEnd/>
              </a:ln>
            </p:spPr>
            <p:txBody>
              <a:bodyPr wrap="none" anchor="ctr"/>
              <a:lstStyle/>
              <a:p>
                <a:pPr eaLnBrk="0" hangingPunct="0"/>
                <a:endParaRPr lang="zh-CN" altLang="en-US">
                  <a:ea typeface="黑体" pitchFamily="49" charset="-122"/>
                </a:endParaRPr>
              </a:p>
            </p:txBody>
          </p:sp>
          <p:sp>
            <p:nvSpPr>
              <p:cNvPr id="64553" name="Rectangle 78"/>
              <p:cNvSpPr>
                <a:spLocks noChangeArrowheads="1"/>
              </p:cNvSpPr>
              <p:nvPr/>
            </p:nvSpPr>
            <p:spPr bwMode="auto">
              <a:xfrm>
                <a:off x="2608" y="2098"/>
                <a:ext cx="573" cy="245"/>
              </a:xfrm>
              <a:prstGeom prst="rect">
                <a:avLst/>
              </a:prstGeom>
              <a:noFill/>
              <a:ln w="9525">
                <a:noFill/>
                <a:miter lim="800000"/>
                <a:headEnd/>
                <a:tailEnd/>
              </a:ln>
            </p:spPr>
            <p:txBody>
              <a:bodyPr wrap="none" lIns="90488" tIns="44450" rIns="90488" bIns="44450">
                <a:spAutoFit/>
              </a:bodyPr>
              <a:lstStyle/>
              <a:p>
                <a:pPr algn="ctr"/>
                <a:r>
                  <a:rPr kumimoji="1" lang="en-US" altLang="zh-CN" sz="1400" b="1">
                    <a:latin typeface="Arial" pitchFamily="34" charset="0"/>
                  </a:rPr>
                  <a:t>Router</a:t>
                </a:r>
              </a:p>
            </p:txBody>
          </p:sp>
          <p:grpSp>
            <p:nvGrpSpPr>
              <p:cNvPr id="64554" name="Group 79"/>
              <p:cNvGrpSpPr>
                <a:grpSpLocks/>
              </p:cNvGrpSpPr>
              <p:nvPr/>
            </p:nvGrpSpPr>
            <p:grpSpPr bwMode="auto">
              <a:xfrm>
                <a:off x="2621" y="1850"/>
                <a:ext cx="503" cy="259"/>
                <a:chOff x="2621" y="1850"/>
                <a:chExt cx="503" cy="259"/>
              </a:xfrm>
            </p:grpSpPr>
            <p:sp>
              <p:nvSpPr>
                <p:cNvPr id="64555" name="Freeform 80"/>
                <p:cNvSpPr>
                  <a:spLocks/>
                </p:cNvSpPr>
                <p:nvPr/>
              </p:nvSpPr>
              <p:spPr bwMode="auto">
                <a:xfrm>
                  <a:off x="2985" y="1850"/>
                  <a:ext cx="139" cy="125"/>
                </a:xfrm>
                <a:custGeom>
                  <a:avLst/>
                  <a:gdLst>
                    <a:gd name="T0" fmla="*/ 0 w 139"/>
                    <a:gd name="T1" fmla="*/ 124 h 125"/>
                    <a:gd name="T2" fmla="*/ 0 w 139"/>
                    <a:gd name="T3" fmla="*/ 0 h 125"/>
                    <a:gd name="T4" fmla="*/ 138 w 139"/>
                    <a:gd name="T5" fmla="*/ 57 h 125"/>
                    <a:gd name="T6" fmla="*/ 0 w 139"/>
                    <a:gd name="T7" fmla="*/ 124 h 125"/>
                    <a:gd name="T8" fmla="*/ 0 60000 65536"/>
                    <a:gd name="T9" fmla="*/ 0 60000 65536"/>
                    <a:gd name="T10" fmla="*/ 0 60000 65536"/>
                    <a:gd name="T11" fmla="*/ 0 60000 65536"/>
                    <a:gd name="T12" fmla="*/ 0 w 139"/>
                    <a:gd name="T13" fmla="*/ 0 h 125"/>
                    <a:gd name="T14" fmla="*/ 139 w 139"/>
                    <a:gd name="T15" fmla="*/ 125 h 125"/>
                  </a:gdLst>
                  <a:ahLst/>
                  <a:cxnLst>
                    <a:cxn ang="T8">
                      <a:pos x="T0" y="T1"/>
                    </a:cxn>
                    <a:cxn ang="T9">
                      <a:pos x="T2" y="T3"/>
                    </a:cxn>
                    <a:cxn ang="T10">
                      <a:pos x="T4" y="T5"/>
                    </a:cxn>
                    <a:cxn ang="T11">
                      <a:pos x="T6" y="T7"/>
                    </a:cxn>
                  </a:cxnLst>
                  <a:rect l="T12" t="T13" r="T14" b="T15"/>
                  <a:pathLst>
                    <a:path w="139" h="125">
                      <a:moveTo>
                        <a:pt x="0" y="124"/>
                      </a:moveTo>
                      <a:lnTo>
                        <a:pt x="0" y="0"/>
                      </a:lnTo>
                      <a:lnTo>
                        <a:pt x="138" y="57"/>
                      </a:lnTo>
                      <a:lnTo>
                        <a:pt x="0" y="124"/>
                      </a:lnTo>
                    </a:path>
                  </a:pathLst>
                </a:custGeom>
                <a:solidFill>
                  <a:srgbClr val="B50069"/>
                </a:solidFill>
                <a:ln w="9525" cap="rnd">
                  <a:noFill/>
                  <a:round/>
                  <a:headEnd type="none" w="sm" len="sm"/>
                  <a:tailEnd type="none" w="sm" len="sm"/>
                </a:ln>
              </p:spPr>
              <p:txBody>
                <a:bodyPr/>
                <a:lstStyle/>
                <a:p>
                  <a:endParaRPr lang="zh-CN" altLang="en-US"/>
                </a:p>
              </p:txBody>
            </p:sp>
            <p:sp>
              <p:nvSpPr>
                <p:cNvPr id="64556" name="Freeform 81"/>
                <p:cNvSpPr>
                  <a:spLocks/>
                </p:cNvSpPr>
                <p:nvPr/>
              </p:nvSpPr>
              <p:spPr bwMode="auto">
                <a:xfrm>
                  <a:off x="2621" y="1985"/>
                  <a:ext cx="136" cy="124"/>
                </a:xfrm>
                <a:custGeom>
                  <a:avLst/>
                  <a:gdLst>
                    <a:gd name="T0" fmla="*/ 135 w 136"/>
                    <a:gd name="T1" fmla="*/ 0 h 124"/>
                    <a:gd name="T2" fmla="*/ 135 w 136"/>
                    <a:gd name="T3" fmla="*/ 123 h 124"/>
                    <a:gd name="T4" fmla="*/ 0 w 136"/>
                    <a:gd name="T5" fmla="*/ 67 h 124"/>
                    <a:gd name="T6" fmla="*/ 135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135" y="0"/>
                      </a:moveTo>
                      <a:lnTo>
                        <a:pt x="135" y="123"/>
                      </a:lnTo>
                      <a:lnTo>
                        <a:pt x="0" y="67"/>
                      </a:lnTo>
                      <a:lnTo>
                        <a:pt x="135" y="0"/>
                      </a:lnTo>
                    </a:path>
                  </a:pathLst>
                </a:custGeom>
                <a:solidFill>
                  <a:srgbClr val="B50069"/>
                </a:solidFill>
                <a:ln w="9525" cap="rnd">
                  <a:noFill/>
                  <a:round/>
                  <a:headEnd type="none" w="sm" len="sm"/>
                  <a:tailEnd type="none" w="sm" len="sm"/>
                </a:ln>
              </p:spPr>
              <p:txBody>
                <a:bodyPr/>
                <a:lstStyle/>
                <a:p>
                  <a:endParaRPr lang="zh-CN" altLang="en-US"/>
                </a:p>
              </p:txBody>
            </p:sp>
            <p:sp>
              <p:nvSpPr>
                <p:cNvPr id="64557" name="Freeform 82"/>
                <p:cNvSpPr>
                  <a:spLocks/>
                </p:cNvSpPr>
                <p:nvPr/>
              </p:nvSpPr>
              <p:spPr bwMode="auto">
                <a:xfrm>
                  <a:off x="2833" y="1923"/>
                  <a:ext cx="149" cy="186"/>
                </a:xfrm>
                <a:custGeom>
                  <a:avLst/>
                  <a:gdLst>
                    <a:gd name="T0" fmla="*/ 148 w 149"/>
                    <a:gd name="T1" fmla="*/ 0 h 186"/>
                    <a:gd name="T2" fmla="*/ 0 w 149"/>
                    <a:gd name="T3" fmla="*/ 0 h 186"/>
                    <a:gd name="T4" fmla="*/ 0 w 149"/>
                    <a:gd name="T5" fmla="*/ 185 h 186"/>
                    <a:gd name="T6" fmla="*/ 0 60000 65536"/>
                    <a:gd name="T7" fmla="*/ 0 60000 65536"/>
                    <a:gd name="T8" fmla="*/ 0 60000 65536"/>
                    <a:gd name="T9" fmla="*/ 0 w 149"/>
                    <a:gd name="T10" fmla="*/ 0 h 186"/>
                    <a:gd name="T11" fmla="*/ 149 w 149"/>
                    <a:gd name="T12" fmla="*/ 186 h 186"/>
                  </a:gdLst>
                  <a:ahLst/>
                  <a:cxnLst>
                    <a:cxn ang="T6">
                      <a:pos x="T0" y="T1"/>
                    </a:cxn>
                    <a:cxn ang="T7">
                      <a:pos x="T2" y="T3"/>
                    </a:cxn>
                    <a:cxn ang="T8">
                      <a:pos x="T4" y="T5"/>
                    </a:cxn>
                  </a:cxnLst>
                  <a:rect l="T9" t="T10" r="T11" b="T12"/>
                  <a:pathLst>
                    <a:path w="149" h="186">
                      <a:moveTo>
                        <a:pt x="148" y="0"/>
                      </a:moveTo>
                      <a:lnTo>
                        <a:pt x="0" y="0"/>
                      </a:lnTo>
                      <a:lnTo>
                        <a:pt x="0" y="185"/>
                      </a:lnTo>
                    </a:path>
                  </a:pathLst>
                </a:custGeom>
                <a:noFill/>
                <a:ln w="76200" cap="rnd">
                  <a:solidFill>
                    <a:srgbClr val="B50069"/>
                  </a:solidFill>
                  <a:round/>
                  <a:headEnd type="none" w="sm" len="sm"/>
                  <a:tailEnd type="none" w="sm" len="sm"/>
                </a:ln>
              </p:spPr>
              <p:txBody>
                <a:bodyPr/>
                <a:lstStyle/>
                <a:p>
                  <a:endParaRPr lang="zh-CN" altLang="en-US"/>
                </a:p>
              </p:txBody>
            </p:sp>
            <p:sp>
              <p:nvSpPr>
                <p:cNvPr id="64558" name="Freeform 83"/>
                <p:cNvSpPr>
                  <a:spLocks/>
                </p:cNvSpPr>
                <p:nvPr/>
              </p:nvSpPr>
              <p:spPr bwMode="auto">
                <a:xfrm>
                  <a:off x="2776" y="1862"/>
                  <a:ext cx="147" cy="195"/>
                </a:xfrm>
                <a:custGeom>
                  <a:avLst/>
                  <a:gdLst>
                    <a:gd name="T0" fmla="*/ 0 w 147"/>
                    <a:gd name="T1" fmla="*/ 194 h 195"/>
                    <a:gd name="T2" fmla="*/ 146 w 147"/>
                    <a:gd name="T3" fmla="*/ 194 h 195"/>
                    <a:gd name="T4" fmla="*/ 146 w 147"/>
                    <a:gd name="T5" fmla="*/ 0 h 195"/>
                    <a:gd name="T6" fmla="*/ 0 60000 65536"/>
                    <a:gd name="T7" fmla="*/ 0 60000 65536"/>
                    <a:gd name="T8" fmla="*/ 0 60000 65536"/>
                    <a:gd name="T9" fmla="*/ 0 w 147"/>
                    <a:gd name="T10" fmla="*/ 0 h 195"/>
                    <a:gd name="T11" fmla="*/ 147 w 147"/>
                    <a:gd name="T12" fmla="*/ 195 h 195"/>
                  </a:gdLst>
                  <a:ahLst/>
                  <a:cxnLst>
                    <a:cxn ang="T6">
                      <a:pos x="T0" y="T1"/>
                    </a:cxn>
                    <a:cxn ang="T7">
                      <a:pos x="T2" y="T3"/>
                    </a:cxn>
                    <a:cxn ang="T8">
                      <a:pos x="T4" y="T5"/>
                    </a:cxn>
                  </a:cxnLst>
                  <a:rect l="T9" t="T10" r="T11" b="T12"/>
                  <a:pathLst>
                    <a:path w="147" h="195">
                      <a:moveTo>
                        <a:pt x="0" y="194"/>
                      </a:moveTo>
                      <a:lnTo>
                        <a:pt x="146" y="194"/>
                      </a:lnTo>
                      <a:lnTo>
                        <a:pt x="146" y="0"/>
                      </a:lnTo>
                    </a:path>
                  </a:pathLst>
                </a:custGeom>
                <a:noFill/>
                <a:ln w="76200" cap="rnd">
                  <a:solidFill>
                    <a:srgbClr val="B50069"/>
                  </a:solidFill>
                  <a:round/>
                  <a:headEnd type="none" w="sm" len="sm"/>
                  <a:tailEnd type="none" w="sm" len="sm"/>
                </a:ln>
              </p:spPr>
              <p:txBody>
                <a:bodyPr/>
                <a:lstStyle/>
                <a:p>
                  <a:endParaRPr lang="zh-CN" altLang="en-US"/>
                </a:p>
              </p:txBody>
            </p:sp>
          </p:grpSp>
        </p:grpSp>
        <p:sp>
          <p:nvSpPr>
            <p:cNvPr id="64531" name="Line 84"/>
            <p:cNvSpPr>
              <a:spLocks noChangeShapeType="1"/>
            </p:cNvSpPr>
            <p:nvPr/>
          </p:nvSpPr>
          <p:spPr bwMode="auto">
            <a:xfrm>
              <a:off x="1435" y="1693"/>
              <a:ext cx="475"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64532" name="Rectangle 85"/>
            <p:cNvSpPr>
              <a:spLocks noChangeArrowheads="1"/>
            </p:cNvSpPr>
            <p:nvPr/>
          </p:nvSpPr>
          <p:spPr bwMode="auto">
            <a:xfrm>
              <a:off x="2688" y="2162"/>
              <a:ext cx="584" cy="364"/>
            </a:xfrm>
            <a:prstGeom prst="rect">
              <a:avLst/>
            </a:prstGeom>
            <a:noFill/>
            <a:ln w="9525">
              <a:noFill/>
              <a:miter lim="800000"/>
              <a:headEnd/>
              <a:tailEnd/>
            </a:ln>
          </p:spPr>
          <p:txBody>
            <a:bodyPr wrap="none" lIns="90488" tIns="44450" rIns="90488" bIns="44450">
              <a:spAutoFit/>
            </a:bodyPr>
            <a:lstStyle/>
            <a:p>
              <a:r>
                <a:rPr kumimoji="1" lang="en-US" altLang="zh-CN" sz="1600" b="1">
                  <a:solidFill>
                    <a:schemeClr val="bg1"/>
                  </a:solidFill>
                  <a:latin typeface="Arial" pitchFamily="34" charset="0"/>
                </a:rPr>
                <a:t>Internet</a:t>
              </a:r>
            </a:p>
            <a:p>
              <a:r>
                <a:rPr kumimoji="1" lang="en-US" altLang="zh-CN" sz="1600" b="1">
                  <a:solidFill>
                    <a:schemeClr val="bg1"/>
                  </a:solidFill>
                  <a:latin typeface="Arial" pitchFamily="34" charset="0"/>
                </a:rPr>
                <a:t>     </a:t>
              </a:r>
            </a:p>
          </p:txBody>
        </p:sp>
        <p:grpSp>
          <p:nvGrpSpPr>
            <p:cNvPr id="64533" name="Group 86"/>
            <p:cNvGrpSpPr>
              <a:grpSpLocks/>
            </p:cNvGrpSpPr>
            <p:nvPr/>
          </p:nvGrpSpPr>
          <p:grpSpPr bwMode="auto">
            <a:xfrm>
              <a:off x="1909" y="1504"/>
              <a:ext cx="475" cy="417"/>
              <a:chOff x="1631" y="1627"/>
              <a:chExt cx="573" cy="540"/>
            </a:xfrm>
          </p:grpSpPr>
          <p:sp>
            <p:nvSpPr>
              <p:cNvPr id="64545" name="Rectangle 87"/>
              <p:cNvSpPr>
                <a:spLocks noChangeArrowheads="1"/>
              </p:cNvSpPr>
              <p:nvPr/>
            </p:nvSpPr>
            <p:spPr bwMode="auto">
              <a:xfrm>
                <a:off x="1631" y="1627"/>
                <a:ext cx="532" cy="486"/>
              </a:xfrm>
              <a:prstGeom prst="rect">
                <a:avLst/>
              </a:prstGeom>
              <a:solidFill>
                <a:srgbClr val="CECECE"/>
              </a:solidFill>
              <a:ln w="25400">
                <a:solidFill>
                  <a:srgbClr val="474747"/>
                </a:solidFill>
                <a:miter lim="800000"/>
                <a:headEnd/>
                <a:tailEnd/>
              </a:ln>
            </p:spPr>
            <p:txBody>
              <a:bodyPr wrap="none" anchor="ctr"/>
              <a:lstStyle/>
              <a:p>
                <a:pPr eaLnBrk="0" hangingPunct="0"/>
                <a:endParaRPr lang="zh-CN" altLang="en-US">
                  <a:ea typeface="黑体" pitchFamily="49" charset="-122"/>
                </a:endParaRPr>
              </a:p>
            </p:txBody>
          </p:sp>
          <p:sp>
            <p:nvSpPr>
              <p:cNvPr id="64546" name="Rectangle 88"/>
              <p:cNvSpPr>
                <a:spLocks noChangeArrowheads="1"/>
              </p:cNvSpPr>
              <p:nvPr/>
            </p:nvSpPr>
            <p:spPr bwMode="auto">
              <a:xfrm>
                <a:off x="1632" y="1922"/>
                <a:ext cx="572" cy="245"/>
              </a:xfrm>
              <a:prstGeom prst="rect">
                <a:avLst/>
              </a:prstGeom>
              <a:noFill/>
              <a:ln w="9525">
                <a:noFill/>
                <a:miter lim="800000"/>
                <a:headEnd/>
                <a:tailEnd/>
              </a:ln>
            </p:spPr>
            <p:txBody>
              <a:bodyPr wrap="none" lIns="90488" tIns="44450" rIns="90488" bIns="44450">
                <a:spAutoFit/>
              </a:bodyPr>
              <a:lstStyle/>
              <a:p>
                <a:pPr algn="ctr"/>
                <a:r>
                  <a:rPr kumimoji="1" lang="en-US" altLang="zh-CN" sz="1400" b="1">
                    <a:latin typeface="Arial" pitchFamily="34" charset="0"/>
                  </a:rPr>
                  <a:t>Router</a:t>
                </a:r>
              </a:p>
            </p:txBody>
          </p:sp>
          <p:grpSp>
            <p:nvGrpSpPr>
              <p:cNvPr id="64547" name="Group 89"/>
              <p:cNvGrpSpPr>
                <a:grpSpLocks/>
              </p:cNvGrpSpPr>
              <p:nvPr/>
            </p:nvGrpSpPr>
            <p:grpSpPr bwMode="auto">
              <a:xfrm>
                <a:off x="1645" y="1674"/>
                <a:ext cx="503" cy="259"/>
                <a:chOff x="1645" y="1674"/>
                <a:chExt cx="503" cy="259"/>
              </a:xfrm>
            </p:grpSpPr>
            <p:sp>
              <p:nvSpPr>
                <p:cNvPr id="64548" name="Freeform 90"/>
                <p:cNvSpPr>
                  <a:spLocks/>
                </p:cNvSpPr>
                <p:nvPr/>
              </p:nvSpPr>
              <p:spPr bwMode="auto">
                <a:xfrm>
                  <a:off x="2009" y="1674"/>
                  <a:ext cx="139" cy="125"/>
                </a:xfrm>
                <a:custGeom>
                  <a:avLst/>
                  <a:gdLst>
                    <a:gd name="T0" fmla="*/ 0 w 139"/>
                    <a:gd name="T1" fmla="*/ 124 h 125"/>
                    <a:gd name="T2" fmla="*/ 0 w 139"/>
                    <a:gd name="T3" fmla="*/ 0 h 125"/>
                    <a:gd name="T4" fmla="*/ 138 w 139"/>
                    <a:gd name="T5" fmla="*/ 57 h 125"/>
                    <a:gd name="T6" fmla="*/ 0 w 139"/>
                    <a:gd name="T7" fmla="*/ 124 h 125"/>
                    <a:gd name="T8" fmla="*/ 0 60000 65536"/>
                    <a:gd name="T9" fmla="*/ 0 60000 65536"/>
                    <a:gd name="T10" fmla="*/ 0 60000 65536"/>
                    <a:gd name="T11" fmla="*/ 0 60000 65536"/>
                    <a:gd name="T12" fmla="*/ 0 w 139"/>
                    <a:gd name="T13" fmla="*/ 0 h 125"/>
                    <a:gd name="T14" fmla="*/ 139 w 139"/>
                    <a:gd name="T15" fmla="*/ 125 h 125"/>
                  </a:gdLst>
                  <a:ahLst/>
                  <a:cxnLst>
                    <a:cxn ang="T8">
                      <a:pos x="T0" y="T1"/>
                    </a:cxn>
                    <a:cxn ang="T9">
                      <a:pos x="T2" y="T3"/>
                    </a:cxn>
                    <a:cxn ang="T10">
                      <a:pos x="T4" y="T5"/>
                    </a:cxn>
                    <a:cxn ang="T11">
                      <a:pos x="T6" y="T7"/>
                    </a:cxn>
                  </a:cxnLst>
                  <a:rect l="T12" t="T13" r="T14" b="T15"/>
                  <a:pathLst>
                    <a:path w="139" h="125">
                      <a:moveTo>
                        <a:pt x="0" y="124"/>
                      </a:moveTo>
                      <a:lnTo>
                        <a:pt x="0" y="0"/>
                      </a:lnTo>
                      <a:lnTo>
                        <a:pt x="138" y="57"/>
                      </a:lnTo>
                      <a:lnTo>
                        <a:pt x="0" y="124"/>
                      </a:lnTo>
                    </a:path>
                  </a:pathLst>
                </a:custGeom>
                <a:solidFill>
                  <a:srgbClr val="B50069"/>
                </a:solidFill>
                <a:ln w="9525" cap="rnd">
                  <a:noFill/>
                  <a:round/>
                  <a:headEnd type="none" w="sm" len="sm"/>
                  <a:tailEnd type="none" w="sm" len="sm"/>
                </a:ln>
              </p:spPr>
              <p:txBody>
                <a:bodyPr/>
                <a:lstStyle/>
                <a:p>
                  <a:endParaRPr lang="zh-CN" altLang="en-US"/>
                </a:p>
              </p:txBody>
            </p:sp>
            <p:sp>
              <p:nvSpPr>
                <p:cNvPr id="64549" name="Freeform 91"/>
                <p:cNvSpPr>
                  <a:spLocks/>
                </p:cNvSpPr>
                <p:nvPr/>
              </p:nvSpPr>
              <p:spPr bwMode="auto">
                <a:xfrm>
                  <a:off x="1645" y="1809"/>
                  <a:ext cx="136" cy="124"/>
                </a:xfrm>
                <a:custGeom>
                  <a:avLst/>
                  <a:gdLst>
                    <a:gd name="T0" fmla="*/ 135 w 136"/>
                    <a:gd name="T1" fmla="*/ 0 h 124"/>
                    <a:gd name="T2" fmla="*/ 135 w 136"/>
                    <a:gd name="T3" fmla="*/ 123 h 124"/>
                    <a:gd name="T4" fmla="*/ 0 w 136"/>
                    <a:gd name="T5" fmla="*/ 67 h 124"/>
                    <a:gd name="T6" fmla="*/ 135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135" y="0"/>
                      </a:moveTo>
                      <a:lnTo>
                        <a:pt x="135" y="123"/>
                      </a:lnTo>
                      <a:lnTo>
                        <a:pt x="0" y="67"/>
                      </a:lnTo>
                      <a:lnTo>
                        <a:pt x="135" y="0"/>
                      </a:lnTo>
                    </a:path>
                  </a:pathLst>
                </a:custGeom>
                <a:solidFill>
                  <a:srgbClr val="B50069"/>
                </a:solidFill>
                <a:ln w="9525" cap="rnd">
                  <a:noFill/>
                  <a:round/>
                  <a:headEnd type="none" w="sm" len="sm"/>
                  <a:tailEnd type="none" w="sm" len="sm"/>
                </a:ln>
              </p:spPr>
              <p:txBody>
                <a:bodyPr/>
                <a:lstStyle/>
                <a:p>
                  <a:endParaRPr lang="zh-CN" altLang="en-US"/>
                </a:p>
              </p:txBody>
            </p:sp>
            <p:sp>
              <p:nvSpPr>
                <p:cNvPr id="64550" name="Freeform 92"/>
                <p:cNvSpPr>
                  <a:spLocks/>
                </p:cNvSpPr>
                <p:nvPr/>
              </p:nvSpPr>
              <p:spPr bwMode="auto">
                <a:xfrm>
                  <a:off x="1857" y="1747"/>
                  <a:ext cx="149" cy="186"/>
                </a:xfrm>
                <a:custGeom>
                  <a:avLst/>
                  <a:gdLst>
                    <a:gd name="T0" fmla="*/ 148 w 149"/>
                    <a:gd name="T1" fmla="*/ 0 h 186"/>
                    <a:gd name="T2" fmla="*/ 0 w 149"/>
                    <a:gd name="T3" fmla="*/ 0 h 186"/>
                    <a:gd name="T4" fmla="*/ 0 w 149"/>
                    <a:gd name="T5" fmla="*/ 185 h 186"/>
                    <a:gd name="T6" fmla="*/ 0 60000 65536"/>
                    <a:gd name="T7" fmla="*/ 0 60000 65536"/>
                    <a:gd name="T8" fmla="*/ 0 60000 65536"/>
                    <a:gd name="T9" fmla="*/ 0 w 149"/>
                    <a:gd name="T10" fmla="*/ 0 h 186"/>
                    <a:gd name="T11" fmla="*/ 149 w 149"/>
                    <a:gd name="T12" fmla="*/ 186 h 186"/>
                  </a:gdLst>
                  <a:ahLst/>
                  <a:cxnLst>
                    <a:cxn ang="T6">
                      <a:pos x="T0" y="T1"/>
                    </a:cxn>
                    <a:cxn ang="T7">
                      <a:pos x="T2" y="T3"/>
                    </a:cxn>
                    <a:cxn ang="T8">
                      <a:pos x="T4" y="T5"/>
                    </a:cxn>
                  </a:cxnLst>
                  <a:rect l="T9" t="T10" r="T11" b="T12"/>
                  <a:pathLst>
                    <a:path w="149" h="186">
                      <a:moveTo>
                        <a:pt x="148" y="0"/>
                      </a:moveTo>
                      <a:lnTo>
                        <a:pt x="0" y="0"/>
                      </a:lnTo>
                      <a:lnTo>
                        <a:pt x="0" y="185"/>
                      </a:lnTo>
                    </a:path>
                  </a:pathLst>
                </a:custGeom>
                <a:noFill/>
                <a:ln w="76200" cap="rnd">
                  <a:solidFill>
                    <a:srgbClr val="B50069"/>
                  </a:solidFill>
                  <a:round/>
                  <a:headEnd type="none" w="sm" len="sm"/>
                  <a:tailEnd type="none" w="sm" len="sm"/>
                </a:ln>
              </p:spPr>
              <p:txBody>
                <a:bodyPr/>
                <a:lstStyle/>
                <a:p>
                  <a:endParaRPr lang="zh-CN" altLang="en-US"/>
                </a:p>
              </p:txBody>
            </p:sp>
            <p:sp>
              <p:nvSpPr>
                <p:cNvPr id="64551" name="Freeform 93"/>
                <p:cNvSpPr>
                  <a:spLocks/>
                </p:cNvSpPr>
                <p:nvPr/>
              </p:nvSpPr>
              <p:spPr bwMode="auto">
                <a:xfrm>
                  <a:off x="1800" y="1686"/>
                  <a:ext cx="147" cy="195"/>
                </a:xfrm>
                <a:custGeom>
                  <a:avLst/>
                  <a:gdLst>
                    <a:gd name="T0" fmla="*/ 0 w 147"/>
                    <a:gd name="T1" fmla="*/ 194 h 195"/>
                    <a:gd name="T2" fmla="*/ 146 w 147"/>
                    <a:gd name="T3" fmla="*/ 194 h 195"/>
                    <a:gd name="T4" fmla="*/ 146 w 147"/>
                    <a:gd name="T5" fmla="*/ 0 h 195"/>
                    <a:gd name="T6" fmla="*/ 0 60000 65536"/>
                    <a:gd name="T7" fmla="*/ 0 60000 65536"/>
                    <a:gd name="T8" fmla="*/ 0 60000 65536"/>
                    <a:gd name="T9" fmla="*/ 0 w 147"/>
                    <a:gd name="T10" fmla="*/ 0 h 195"/>
                    <a:gd name="T11" fmla="*/ 147 w 147"/>
                    <a:gd name="T12" fmla="*/ 195 h 195"/>
                  </a:gdLst>
                  <a:ahLst/>
                  <a:cxnLst>
                    <a:cxn ang="T6">
                      <a:pos x="T0" y="T1"/>
                    </a:cxn>
                    <a:cxn ang="T7">
                      <a:pos x="T2" y="T3"/>
                    </a:cxn>
                    <a:cxn ang="T8">
                      <a:pos x="T4" y="T5"/>
                    </a:cxn>
                  </a:cxnLst>
                  <a:rect l="T9" t="T10" r="T11" b="T12"/>
                  <a:pathLst>
                    <a:path w="147" h="195">
                      <a:moveTo>
                        <a:pt x="0" y="194"/>
                      </a:moveTo>
                      <a:lnTo>
                        <a:pt x="146" y="194"/>
                      </a:lnTo>
                      <a:lnTo>
                        <a:pt x="146" y="0"/>
                      </a:lnTo>
                    </a:path>
                  </a:pathLst>
                </a:custGeom>
                <a:noFill/>
                <a:ln w="76200" cap="rnd">
                  <a:solidFill>
                    <a:srgbClr val="B50069"/>
                  </a:solidFill>
                  <a:round/>
                  <a:headEnd type="none" w="sm" len="sm"/>
                  <a:tailEnd type="none" w="sm" len="sm"/>
                </a:ln>
              </p:spPr>
              <p:txBody>
                <a:bodyPr/>
                <a:lstStyle/>
                <a:p>
                  <a:endParaRPr lang="zh-CN" altLang="en-US"/>
                </a:p>
              </p:txBody>
            </p:sp>
          </p:grpSp>
        </p:grpSp>
        <p:sp>
          <p:nvSpPr>
            <p:cNvPr id="64534" name="Rectangle 94"/>
            <p:cNvSpPr>
              <a:spLocks noChangeArrowheads="1"/>
            </p:cNvSpPr>
            <p:nvPr/>
          </p:nvSpPr>
          <p:spPr bwMode="auto">
            <a:xfrm>
              <a:off x="1275" y="1657"/>
              <a:ext cx="118" cy="73"/>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p>
          </p:txBody>
        </p:sp>
        <p:sp>
          <p:nvSpPr>
            <p:cNvPr id="64535" name="Rectangle 95"/>
            <p:cNvSpPr>
              <a:spLocks noChangeArrowheads="1"/>
            </p:cNvSpPr>
            <p:nvPr/>
          </p:nvSpPr>
          <p:spPr bwMode="auto">
            <a:xfrm>
              <a:off x="2468" y="1695"/>
              <a:ext cx="117" cy="71"/>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p>
          </p:txBody>
        </p:sp>
        <p:sp>
          <p:nvSpPr>
            <p:cNvPr id="64536" name="Rectangle 96"/>
            <p:cNvSpPr>
              <a:spLocks noChangeArrowheads="1"/>
            </p:cNvSpPr>
            <p:nvPr/>
          </p:nvSpPr>
          <p:spPr bwMode="auto">
            <a:xfrm>
              <a:off x="3263" y="1881"/>
              <a:ext cx="118" cy="71"/>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p>
          </p:txBody>
        </p:sp>
        <p:sp>
          <p:nvSpPr>
            <p:cNvPr id="64537" name="Rectangle 97"/>
            <p:cNvSpPr>
              <a:spLocks noChangeArrowheads="1"/>
            </p:cNvSpPr>
            <p:nvPr/>
          </p:nvSpPr>
          <p:spPr bwMode="auto">
            <a:xfrm>
              <a:off x="4257" y="1731"/>
              <a:ext cx="118" cy="73"/>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p>
          </p:txBody>
        </p:sp>
        <p:sp>
          <p:nvSpPr>
            <p:cNvPr id="64538" name="Rectangle 98"/>
            <p:cNvSpPr>
              <a:spLocks noChangeArrowheads="1"/>
            </p:cNvSpPr>
            <p:nvPr/>
          </p:nvSpPr>
          <p:spPr bwMode="auto">
            <a:xfrm>
              <a:off x="4257" y="1955"/>
              <a:ext cx="118" cy="72"/>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p>
          </p:txBody>
        </p:sp>
        <p:sp>
          <p:nvSpPr>
            <p:cNvPr id="64539" name="Rectangle 99"/>
            <p:cNvSpPr>
              <a:spLocks noChangeArrowheads="1"/>
            </p:cNvSpPr>
            <p:nvPr/>
          </p:nvSpPr>
          <p:spPr bwMode="auto">
            <a:xfrm>
              <a:off x="4177" y="2141"/>
              <a:ext cx="118" cy="72"/>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a:r>
                <a:rPr kumimoji="1" lang="en-US" altLang="zh-CN" sz="900">
                  <a:latin typeface="Times New Roman" pitchFamily="18" charset="0"/>
                </a:rPr>
                <a:t>D</a:t>
              </a:r>
            </a:p>
          </p:txBody>
        </p:sp>
        <p:sp>
          <p:nvSpPr>
            <p:cNvPr id="64540" name="Rectangle 100"/>
            <p:cNvSpPr>
              <a:spLocks noChangeArrowheads="1"/>
            </p:cNvSpPr>
            <p:nvPr/>
          </p:nvSpPr>
          <p:spPr bwMode="auto">
            <a:xfrm>
              <a:off x="1147" y="1879"/>
              <a:ext cx="441" cy="173"/>
            </a:xfrm>
            <a:prstGeom prst="rect">
              <a:avLst/>
            </a:prstGeom>
            <a:noFill/>
            <a:ln w="9525">
              <a:noFill/>
              <a:miter lim="800000"/>
              <a:headEnd/>
              <a:tailEnd/>
            </a:ln>
          </p:spPr>
          <p:txBody>
            <a:bodyPr wrap="none" lIns="92075" tIns="46038" rIns="92075" bIns="46038">
              <a:spAutoFit/>
            </a:bodyPr>
            <a:lstStyle/>
            <a:p>
              <a:r>
                <a:rPr kumimoji="1" lang="en-US" altLang="zh-CN" sz="1200" b="1">
                  <a:latin typeface="Arial" pitchFamily="34" charset="0"/>
                </a:rPr>
                <a:t>Sender</a:t>
              </a:r>
            </a:p>
          </p:txBody>
        </p:sp>
        <p:sp>
          <p:nvSpPr>
            <p:cNvPr id="64541" name="Rectangle 101"/>
            <p:cNvSpPr>
              <a:spLocks noChangeArrowheads="1"/>
            </p:cNvSpPr>
            <p:nvPr/>
          </p:nvSpPr>
          <p:spPr bwMode="auto">
            <a:xfrm>
              <a:off x="4096" y="2287"/>
              <a:ext cx="567" cy="173"/>
            </a:xfrm>
            <a:prstGeom prst="rect">
              <a:avLst/>
            </a:prstGeom>
            <a:noFill/>
            <a:ln w="9525">
              <a:noFill/>
              <a:miter lim="800000"/>
              <a:headEnd/>
              <a:tailEnd/>
            </a:ln>
          </p:spPr>
          <p:txBody>
            <a:bodyPr wrap="none" lIns="92075" tIns="46038" rIns="92075" bIns="46038">
              <a:spAutoFit/>
            </a:bodyPr>
            <a:lstStyle/>
            <a:p>
              <a:r>
                <a:rPr kumimoji="1" lang="en-US" altLang="zh-CN" sz="1200" b="1">
                  <a:latin typeface="Arial" pitchFamily="34" charset="0"/>
                </a:rPr>
                <a:t>Receivers</a:t>
              </a:r>
            </a:p>
          </p:txBody>
        </p:sp>
        <p:pic>
          <p:nvPicPr>
            <p:cNvPr id="64542" name="Picture 102"/>
            <p:cNvPicPr>
              <a:picLocks noChangeArrowheads="1"/>
            </p:cNvPicPr>
            <p:nvPr/>
          </p:nvPicPr>
          <p:blipFill>
            <a:blip r:embed="rId8" cstate="print"/>
            <a:srcRect/>
            <a:stretch>
              <a:fillRect/>
            </a:stretch>
          </p:blipFill>
          <p:spPr bwMode="auto">
            <a:xfrm>
              <a:off x="4654" y="1507"/>
              <a:ext cx="331" cy="261"/>
            </a:xfrm>
            <a:prstGeom prst="rect">
              <a:avLst/>
            </a:prstGeom>
            <a:noFill/>
            <a:ln w="9525">
              <a:noFill/>
              <a:miter lim="800000"/>
              <a:headEnd/>
              <a:tailEnd/>
            </a:ln>
          </p:spPr>
        </p:pic>
        <p:pic>
          <p:nvPicPr>
            <p:cNvPr id="64543" name="Picture 103"/>
            <p:cNvPicPr>
              <a:picLocks noChangeArrowheads="1"/>
            </p:cNvPicPr>
            <p:nvPr/>
          </p:nvPicPr>
          <p:blipFill>
            <a:blip r:embed="rId9" cstate="print"/>
            <a:srcRect/>
            <a:stretch>
              <a:fillRect/>
            </a:stretch>
          </p:blipFill>
          <p:spPr bwMode="auto">
            <a:xfrm>
              <a:off x="4654" y="1854"/>
              <a:ext cx="331" cy="260"/>
            </a:xfrm>
            <a:prstGeom prst="rect">
              <a:avLst/>
            </a:prstGeom>
            <a:noFill/>
            <a:ln w="9525">
              <a:noFill/>
              <a:miter lim="800000"/>
              <a:headEnd/>
              <a:tailEnd/>
            </a:ln>
          </p:spPr>
        </p:pic>
        <p:pic>
          <p:nvPicPr>
            <p:cNvPr id="64544" name="Picture 104"/>
            <p:cNvPicPr>
              <a:picLocks noChangeArrowheads="1"/>
            </p:cNvPicPr>
            <p:nvPr/>
          </p:nvPicPr>
          <p:blipFill>
            <a:blip r:embed="rId10" cstate="print"/>
            <a:srcRect/>
            <a:stretch>
              <a:fillRect/>
            </a:stretch>
          </p:blipFill>
          <p:spPr bwMode="auto">
            <a:xfrm>
              <a:off x="4654" y="2152"/>
              <a:ext cx="331" cy="260"/>
            </a:xfrm>
            <a:prstGeom prst="rect">
              <a:avLst/>
            </a:prstGeom>
            <a:noFill/>
            <a:ln w="9525">
              <a:noFill/>
              <a:miter lim="800000"/>
              <a:headEnd/>
              <a:tailEnd/>
            </a:ln>
          </p:spPr>
        </p:pic>
      </p:grpSp>
      <p:sp>
        <p:nvSpPr>
          <p:cNvPr id="64521" name="Text Box 105"/>
          <p:cNvSpPr txBox="1">
            <a:spLocks noChangeArrowheads="1"/>
          </p:cNvSpPr>
          <p:nvPr/>
        </p:nvSpPr>
        <p:spPr bwMode="auto">
          <a:xfrm>
            <a:off x="1828800" y="3733800"/>
            <a:ext cx="1371600" cy="336550"/>
          </a:xfrm>
          <a:prstGeom prst="rect">
            <a:avLst/>
          </a:prstGeom>
          <a:noFill/>
          <a:ln w="9525">
            <a:noFill/>
            <a:miter lim="800000"/>
            <a:headEnd/>
            <a:tailEnd/>
          </a:ln>
        </p:spPr>
        <p:txBody>
          <a:bodyPr wrap="none">
            <a:spAutoFit/>
          </a:bodyPr>
          <a:lstStyle/>
          <a:p>
            <a:r>
              <a:rPr kumimoji="1" lang="en-US" altLang="zh-CN" sz="1600" b="1">
                <a:solidFill>
                  <a:srgbClr val="363636"/>
                </a:solidFill>
                <a:latin typeface="Arial" pitchFamily="34" charset="0"/>
              </a:rPr>
              <a:t>Multicasting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3A7C79AF-5887-4E6C-96A1-E5DD2BBFDFC0}"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DC138389-B074-489C-9EE0-7E112B768EC8}" type="slidenum">
              <a:rPr lang="en-US" altLang="zh-CN"/>
              <a:pPr>
                <a:defRPr/>
              </a:pPr>
              <a:t>54</a:t>
            </a:fld>
            <a:endParaRPr lang="en-US" altLang="zh-CN"/>
          </a:p>
        </p:txBody>
      </p:sp>
      <p:sp>
        <p:nvSpPr>
          <p:cNvPr id="987138" name="Rectangle 2"/>
          <p:cNvSpPr>
            <a:spLocks noGrp="1" noChangeArrowheads="1"/>
          </p:cNvSpPr>
          <p:nvPr>
            <p:ph type="title"/>
          </p:nvPr>
        </p:nvSpPr>
        <p:spPr>
          <a:xfrm>
            <a:off x="323850" y="188913"/>
            <a:ext cx="8534400" cy="954087"/>
          </a:xfrm>
        </p:spPr>
        <p:txBody>
          <a:bodyPr/>
          <a:lstStyle/>
          <a:p>
            <a:pPr>
              <a:defRPr/>
            </a:pPr>
            <a:r>
              <a:rPr lang="en-US" altLang="zh-CN" sz="4400" smtClean="0">
                <a:solidFill>
                  <a:schemeClr val="hlink"/>
                </a:solidFill>
                <a:effectLst>
                  <a:outerShdw blurRad="38100" dist="38100" dir="2700000" algn="tl">
                    <a:srgbClr val="000000"/>
                  </a:outerShdw>
                </a:effectLst>
                <a:latin typeface="黑体" pitchFamily="49" charset="-122"/>
              </a:rPr>
              <a:t>I)</a:t>
            </a:r>
            <a:r>
              <a:rPr lang="en-US" altLang="zh-CN" sz="4400" smtClean="0">
                <a:latin typeface="黑体" pitchFamily="49" charset="-122"/>
              </a:rPr>
              <a:t> </a:t>
            </a:r>
            <a:r>
              <a:rPr lang="zh-CN" altLang="en-US" sz="4400" smtClean="0">
                <a:latin typeface="黑体" pitchFamily="49" charset="-122"/>
              </a:rPr>
              <a:t>组播通信模型与协议</a:t>
            </a:r>
          </a:p>
        </p:txBody>
      </p:sp>
      <p:sp>
        <p:nvSpPr>
          <p:cNvPr id="987139" name="Rectangle 3"/>
          <p:cNvSpPr>
            <a:spLocks noGrp="1" noChangeArrowheads="1"/>
          </p:cNvSpPr>
          <p:nvPr>
            <p:ph type="body" idx="1"/>
          </p:nvPr>
        </p:nvSpPr>
        <p:spPr>
          <a:xfrm>
            <a:off x="684213" y="1557338"/>
            <a:ext cx="7772400" cy="3800475"/>
          </a:xfrm>
        </p:spPr>
        <p:txBody>
          <a:bodyPr/>
          <a:lstStyle/>
          <a:p>
            <a:pPr>
              <a:defRPr/>
            </a:pPr>
            <a:r>
              <a:rPr lang="zh-CN" altLang="en-US" sz="2400" smtClean="0"/>
              <a:t>构成：</a:t>
            </a:r>
          </a:p>
          <a:p>
            <a:pPr lvl="1">
              <a:defRPr/>
            </a:pPr>
            <a:r>
              <a:rPr lang="en-US" altLang="zh-CN" sz="2000" smtClean="0"/>
              <a:t>1</a:t>
            </a:r>
            <a:r>
              <a:rPr lang="zh-CN" altLang="en-US" sz="2000" smtClean="0"/>
              <a:t>个核心：分发树为核心</a:t>
            </a:r>
          </a:p>
          <a:p>
            <a:pPr lvl="1">
              <a:defRPr/>
            </a:pPr>
            <a:r>
              <a:rPr lang="en-US" altLang="zh-CN" sz="2000" smtClean="0"/>
              <a:t>3</a:t>
            </a:r>
            <a:r>
              <a:rPr lang="zh-CN" altLang="en-US" sz="2000" smtClean="0"/>
              <a:t>个发现：源发现、接收者发现、拓扑分离</a:t>
            </a:r>
          </a:p>
          <a:p>
            <a:pPr>
              <a:defRPr/>
            </a:pPr>
            <a:r>
              <a:rPr lang="zh-CN" altLang="en-US" sz="2400" smtClean="0"/>
              <a:t>任务：</a:t>
            </a:r>
            <a:endParaRPr lang="en-US" altLang="zh-CN" sz="2400" smtClean="0"/>
          </a:p>
          <a:p>
            <a:pPr lvl="1">
              <a:defRPr/>
            </a:pPr>
            <a:r>
              <a:rPr lang="zh-CN" altLang="en-US" sz="2000" smtClean="0"/>
              <a:t>组播路由协议根据组播</a:t>
            </a:r>
            <a:r>
              <a:rPr lang="zh-CN" altLang="en-US" sz="2000" smtClean="0">
                <a:solidFill>
                  <a:schemeClr val="hlink"/>
                </a:solidFill>
                <a:effectLst>
                  <a:outerShdw blurRad="38100" dist="38100" dir="2700000" algn="tl">
                    <a:srgbClr val="000000"/>
                  </a:outerShdw>
                </a:effectLst>
              </a:rPr>
              <a:t>源</a:t>
            </a:r>
            <a:r>
              <a:rPr lang="zh-CN" altLang="en-US" sz="2000" smtClean="0"/>
              <a:t>信息、</a:t>
            </a:r>
            <a:r>
              <a:rPr lang="zh-CN" altLang="en-US" sz="2000" smtClean="0">
                <a:solidFill>
                  <a:schemeClr val="hlink"/>
                </a:solidFill>
                <a:effectLst>
                  <a:outerShdw blurRad="38100" dist="38100" dir="2700000" algn="tl">
                    <a:srgbClr val="000000"/>
                  </a:outerShdw>
                </a:effectLst>
              </a:rPr>
              <a:t>接收者</a:t>
            </a:r>
            <a:r>
              <a:rPr lang="zh-CN" altLang="en-US" sz="2000" smtClean="0"/>
              <a:t>信息、网</a:t>
            </a:r>
            <a:r>
              <a:rPr lang="zh-CN" altLang="en-US" sz="2000" smtClean="0">
                <a:solidFill>
                  <a:schemeClr val="hlink"/>
                </a:solidFill>
                <a:effectLst>
                  <a:outerShdw blurRad="38100" dist="38100" dir="2700000" algn="tl">
                    <a:srgbClr val="000000"/>
                  </a:outerShdw>
                </a:effectLst>
              </a:rPr>
              <a:t>络拓扑</a:t>
            </a:r>
            <a:r>
              <a:rPr lang="zh-CN" altLang="en-US" sz="2000" smtClean="0"/>
              <a:t>（源和接收者间的连接关系）信息来构造组播</a:t>
            </a:r>
            <a:r>
              <a:rPr lang="zh-CN" altLang="en-US" sz="2000" smtClean="0">
                <a:solidFill>
                  <a:schemeClr val="hlink"/>
                </a:solidFill>
                <a:effectLst>
                  <a:outerShdw blurRad="38100" dist="38100" dir="2700000" algn="tl">
                    <a:srgbClr val="000000"/>
                  </a:outerShdw>
                </a:effectLst>
              </a:rPr>
              <a:t>分发树</a:t>
            </a:r>
          </a:p>
          <a:p>
            <a:pPr>
              <a:defRPr/>
            </a:pPr>
            <a:r>
              <a:rPr lang="zh-CN" altLang="en-US" sz="2400" smtClean="0"/>
              <a:t>协议：</a:t>
            </a:r>
            <a:endParaRPr lang="en-US" altLang="zh-CN" sz="2400" smtClean="0"/>
          </a:p>
          <a:p>
            <a:pPr lvl="1">
              <a:defRPr/>
            </a:pPr>
            <a:r>
              <a:rPr lang="zh-CN" altLang="en-US" sz="2000" smtClean="0"/>
              <a:t>组播协议 ＝ 组播接收者发现协议 ＋ 组播路由协议 ＋ 组播源发现协议 ＋组播拓扑分离协议</a:t>
            </a:r>
          </a:p>
        </p:txBody>
      </p:sp>
    </p:spTree>
  </p:cSld>
  <p:clrMapOvr>
    <a:masterClrMapping/>
  </p:clrMapOvr>
  <p:transition spd="med">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46D05903-8F04-4E02-A2B2-DF759EBB8ADD}"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C64D3AC7-F816-47A4-93E5-D6DCDEA451F3}" type="slidenum">
              <a:rPr lang="en-US" altLang="zh-CN"/>
              <a:pPr>
                <a:defRPr/>
              </a:pPr>
              <a:t>55</a:t>
            </a:fld>
            <a:endParaRPr lang="en-US" altLang="zh-CN"/>
          </a:p>
        </p:txBody>
      </p:sp>
      <p:sp>
        <p:nvSpPr>
          <p:cNvPr id="989186" name="Rectangle 2"/>
          <p:cNvSpPr>
            <a:spLocks noGrp="1" noChangeArrowheads="1"/>
          </p:cNvSpPr>
          <p:nvPr>
            <p:ph type="title"/>
          </p:nvPr>
        </p:nvSpPr>
        <p:spPr>
          <a:xfrm>
            <a:off x="323850" y="115888"/>
            <a:ext cx="8534400" cy="823912"/>
          </a:xfrm>
        </p:spPr>
        <p:txBody>
          <a:bodyPr/>
          <a:lstStyle/>
          <a:p>
            <a:pPr>
              <a:defRPr/>
            </a:pPr>
            <a:r>
              <a:rPr lang="en-US" altLang="zh-CN" smtClean="0"/>
              <a:t>PIM</a:t>
            </a:r>
            <a:r>
              <a:rPr lang="zh-CN" altLang="en-US" smtClean="0"/>
              <a:t>：组播路由协议</a:t>
            </a:r>
          </a:p>
        </p:txBody>
      </p:sp>
      <p:sp>
        <p:nvSpPr>
          <p:cNvPr id="989187" name="Rectangle 3"/>
          <p:cNvSpPr>
            <a:spLocks noGrp="1" noChangeArrowheads="1"/>
          </p:cNvSpPr>
          <p:nvPr>
            <p:ph type="body" idx="1"/>
          </p:nvPr>
        </p:nvSpPr>
        <p:spPr>
          <a:xfrm>
            <a:off x="468313" y="1196975"/>
            <a:ext cx="8496300" cy="4968875"/>
          </a:xfrm>
        </p:spPr>
        <p:txBody>
          <a:bodyPr/>
          <a:lstStyle/>
          <a:p>
            <a:pPr>
              <a:defRPr/>
            </a:pPr>
            <a:r>
              <a:rPr lang="zh-CN" altLang="en-US" sz="2000" smtClean="0"/>
              <a:t>常用组播路由协议：</a:t>
            </a:r>
            <a:r>
              <a:rPr lang="en-US" altLang="zh-CN" sz="2000" smtClean="0"/>
              <a:t>PIM-SM/DM</a:t>
            </a:r>
          </a:p>
          <a:p>
            <a:pPr>
              <a:defRPr/>
            </a:pPr>
            <a:r>
              <a:rPr lang="zh-CN" altLang="en-US" sz="2000" smtClean="0"/>
              <a:t>任务</a:t>
            </a:r>
            <a:r>
              <a:rPr lang="en-US" altLang="zh-CN" sz="2000" smtClean="0"/>
              <a:t>:</a:t>
            </a:r>
            <a:r>
              <a:rPr lang="zh-CN" altLang="en-US" sz="2000" smtClean="0"/>
              <a:t>根据</a:t>
            </a:r>
            <a:r>
              <a:rPr lang="en-US" altLang="zh-CN" sz="2000" smtClean="0"/>
              <a:t>IGMP</a:t>
            </a:r>
            <a:r>
              <a:rPr lang="zh-CN" altLang="en-US" sz="2000" smtClean="0"/>
              <a:t>掌握的接收者信息，单播路由协议（如</a:t>
            </a:r>
            <a:r>
              <a:rPr lang="en-US" altLang="zh-CN" sz="2000" smtClean="0"/>
              <a:t>OSPF</a:t>
            </a:r>
            <a:r>
              <a:rPr lang="zh-CN" altLang="en-US" sz="2000" smtClean="0"/>
              <a:t>等）掌握的拓扑信息来</a:t>
            </a:r>
          </a:p>
          <a:p>
            <a:pPr lvl="1">
              <a:defRPr/>
            </a:pPr>
            <a:r>
              <a:rPr lang="zh-CN" altLang="en-US" sz="1800" smtClean="0">
                <a:solidFill>
                  <a:srgbClr val="FF33CC"/>
                </a:solidFill>
                <a:effectLst>
                  <a:outerShdw blurRad="38100" dist="38100" dir="2700000" algn="tl">
                    <a:srgbClr val="000000"/>
                  </a:outerShdw>
                </a:effectLst>
              </a:rPr>
              <a:t>完成源发现</a:t>
            </a:r>
          </a:p>
          <a:p>
            <a:pPr lvl="1">
              <a:defRPr/>
            </a:pPr>
            <a:r>
              <a:rPr lang="zh-CN" altLang="en-US" sz="1800" smtClean="0">
                <a:solidFill>
                  <a:srgbClr val="FF33CC"/>
                </a:solidFill>
                <a:effectLst>
                  <a:outerShdw blurRad="38100" dist="38100" dir="2700000" algn="tl">
                    <a:srgbClr val="000000"/>
                  </a:outerShdw>
                </a:effectLst>
              </a:rPr>
              <a:t>构建分发树</a:t>
            </a:r>
          </a:p>
          <a:p>
            <a:pPr>
              <a:defRPr/>
            </a:pPr>
            <a:r>
              <a:rPr lang="en-US" altLang="zh-CN" sz="2000" smtClean="0"/>
              <a:t>PIM-DM</a:t>
            </a:r>
            <a:r>
              <a:rPr lang="zh-CN" altLang="en-US" sz="2000" smtClean="0"/>
              <a:t>：假设接收者在网上</a:t>
            </a:r>
            <a:r>
              <a:rPr lang="zh-CN" altLang="en-US" sz="2000" smtClean="0">
                <a:solidFill>
                  <a:srgbClr val="FF0000"/>
                </a:solidFill>
                <a:effectLst>
                  <a:outerShdw blurRad="38100" dist="38100" dir="2700000" algn="tl">
                    <a:srgbClr val="000000"/>
                  </a:outerShdw>
                </a:effectLst>
              </a:rPr>
              <a:t>密集</a:t>
            </a:r>
            <a:r>
              <a:rPr lang="zh-CN" altLang="en-US" sz="2000" smtClean="0"/>
              <a:t>分布。首先将数据推到全网，后用协议信令剪枝不需要数据的网段，即为</a:t>
            </a:r>
            <a:r>
              <a:rPr lang="zh-CN" altLang="en-US" sz="2000" smtClean="0">
                <a:solidFill>
                  <a:srgbClr val="FF0000"/>
                </a:solidFill>
                <a:effectLst>
                  <a:outerShdw blurRad="38100" dist="38100" dir="2700000" algn="tl">
                    <a:srgbClr val="000000"/>
                  </a:outerShdw>
                </a:effectLst>
              </a:rPr>
              <a:t>扩散－剪枝</a:t>
            </a:r>
            <a:r>
              <a:rPr lang="zh-CN" altLang="en-US" sz="2000" smtClean="0"/>
              <a:t>方式，其构建的分发树属于</a:t>
            </a:r>
            <a:r>
              <a:rPr lang="zh-CN" altLang="en-US" sz="2000" smtClean="0">
                <a:solidFill>
                  <a:srgbClr val="FF0000"/>
                </a:solidFill>
                <a:effectLst>
                  <a:outerShdw blurRad="38100" dist="38100" dir="2700000" algn="tl">
                    <a:srgbClr val="000000"/>
                  </a:outerShdw>
                </a:effectLst>
              </a:rPr>
              <a:t>源树</a:t>
            </a:r>
          </a:p>
          <a:p>
            <a:pPr>
              <a:defRPr/>
            </a:pPr>
            <a:r>
              <a:rPr lang="en-US" altLang="zh-CN" sz="2000" smtClean="0"/>
              <a:t>PIM-SM</a:t>
            </a:r>
            <a:r>
              <a:rPr lang="zh-CN" altLang="en-US" sz="2000" smtClean="0"/>
              <a:t>：假设接收者在网上</a:t>
            </a:r>
            <a:r>
              <a:rPr lang="zh-CN" altLang="en-US" sz="2000" smtClean="0">
                <a:solidFill>
                  <a:srgbClr val="FF0000"/>
                </a:solidFill>
                <a:effectLst>
                  <a:outerShdw blurRad="38100" dist="38100" dir="2700000" algn="tl">
                    <a:srgbClr val="000000"/>
                  </a:outerShdw>
                </a:effectLst>
              </a:rPr>
              <a:t>稀疏</a:t>
            </a:r>
            <a:r>
              <a:rPr lang="zh-CN" altLang="en-US" sz="2000" smtClean="0"/>
              <a:t>分布。采用</a:t>
            </a:r>
            <a:r>
              <a:rPr lang="zh-CN" altLang="en-US" sz="2000" smtClean="0">
                <a:solidFill>
                  <a:srgbClr val="FF0000"/>
                </a:solidFill>
                <a:effectLst>
                  <a:outerShdw blurRad="38100" dist="38100" dir="2700000" algn="tl">
                    <a:srgbClr val="000000"/>
                  </a:outerShdw>
                </a:effectLst>
              </a:rPr>
              <a:t>按需发送</a:t>
            </a:r>
            <a:r>
              <a:rPr lang="zh-CN" altLang="en-US" sz="2000" smtClean="0"/>
              <a:t>方式组播数据，即只向那些需要数据的网段转发。该方式首先构建</a:t>
            </a:r>
            <a:r>
              <a:rPr lang="zh-CN" altLang="en-US" sz="2000" smtClean="0">
                <a:solidFill>
                  <a:srgbClr val="FF0000"/>
                </a:solidFill>
                <a:effectLst>
                  <a:outerShdw blurRad="38100" dist="38100" dir="2700000" algn="tl">
                    <a:srgbClr val="000000"/>
                  </a:outerShdw>
                </a:effectLst>
              </a:rPr>
              <a:t>共享树</a:t>
            </a:r>
            <a:r>
              <a:rPr lang="zh-CN" altLang="en-US" sz="2000" smtClean="0"/>
              <a:t>，当用户接收到组播数据后</a:t>
            </a:r>
            <a:r>
              <a:rPr lang="zh-CN" altLang="en-US" sz="2000" smtClean="0">
                <a:solidFill>
                  <a:srgbClr val="FF0000"/>
                </a:solidFill>
                <a:effectLst>
                  <a:outerShdw blurRad="38100" dist="38100" dir="2700000" algn="tl">
                    <a:srgbClr val="000000"/>
                  </a:outerShdw>
                </a:effectLst>
              </a:rPr>
              <a:t>切换到源树</a:t>
            </a:r>
          </a:p>
          <a:p>
            <a:pPr>
              <a:defRPr/>
            </a:pPr>
            <a:r>
              <a:rPr lang="en-US" altLang="zh-CN" sz="2000" smtClean="0"/>
              <a:t>RP:</a:t>
            </a:r>
            <a:r>
              <a:rPr lang="zh-CN" altLang="en-US" sz="2000" smtClean="0"/>
              <a:t>是</a:t>
            </a:r>
            <a:r>
              <a:rPr lang="en-US" altLang="zh-CN" sz="2000" smtClean="0"/>
              <a:t>PIM-SM</a:t>
            </a:r>
            <a:r>
              <a:rPr lang="zh-CN" altLang="en-US" sz="2000" smtClean="0"/>
              <a:t>的核心路由器， </a:t>
            </a:r>
            <a:r>
              <a:rPr lang="en-US" altLang="zh-CN" sz="2000" smtClean="0"/>
              <a:t>RP</a:t>
            </a:r>
            <a:r>
              <a:rPr lang="zh-CN" altLang="en-US" sz="2000" smtClean="0"/>
              <a:t>通常为一个或多个组播组服务。</a:t>
            </a:r>
          </a:p>
          <a:p>
            <a:pPr lvl="1">
              <a:defRPr/>
            </a:pPr>
            <a:r>
              <a:rPr lang="zh-CN" altLang="en-US" sz="1800" smtClean="0"/>
              <a:t>组播用户所直连的路由器采取</a:t>
            </a:r>
            <a:r>
              <a:rPr lang="zh-CN" altLang="en-US" sz="1800" smtClean="0">
                <a:latin typeface="Times New Roman"/>
              </a:rPr>
              <a:t>“</a:t>
            </a:r>
            <a:r>
              <a:rPr lang="zh-CN" altLang="en-US" sz="1800" smtClean="0"/>
              <a:t>显式加入</a:t>
            </a:r>
            <a:r>
              <a:rPr lang="zh-CN" altLang="en-US" sz="1800" smtClean="0">
                <a:latin typeface="Times New Roman"/>
              </a:rPr>
              <a:t>”</a:t>
            </a:r>
            <a:r>
              <a:rPr lang="zh-CN" altLang="en-US" sz="1800" smtClean="0"/>
              <a:t>机制主动加入以</a:t>
            </a:r>
            <a:r>
              <a:rPr lang="en-US" altLang="zh-CN" sz="1800" smtClean="0"/>
              <a:t>RP</a:t>
            </a:r>
            <a:r>
              <a:rPr lang="zh-CN" altLang="en-US" sz="1800" smtClean="0"/>
              <a:t>为根的共享树</a:t>
            </a:r>
          </a:p>
          <a:p>
            <a:pPr lvl="1">
              <a:defRPr/>
            </a:pPr>
            <a:r>
              <a:rPr lang="zh-CN" altLang="en-US" sz="1800" smtClean="0"/>
              <a:t>当用户接收到组播数据后还可切换到源树</a:t>
            </a:r>
          </a:p>
        </p:txBody>
      </p:sp>
    </p:spTree>
    <p:extLst>
      <p:ext uri="{BB962C8B-B14F-4D97-AF65-F5344CB8AC3E}">
        <p14:creationId xmlns:p14="http://schemas.microsoft.com/office/powerpoint/2010/main" val="2730297036"/>
      </p:ext>
    </p:extLst>
  </p:cSld>
  <p:clrMapOvr>
    <a:masterClrMapping/>
  </p:clrMapOvr>
  <p:transition spd="med">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02F15E-FA89-47CF-9E65-A97499B62C23}" type="datetime1">
              <a:rPr lang="zh-CN" altLang="en-US" smtClean="0"/>
              <a:pPr/>
              <a:t>2014-12-3</a:t>
            </a:fld>
            <a:endParaRPr lang="en-US" altLang="zh-CN" smtClean="0"/>
          </a:p>
        </p:txBody>
      </p:sp>
      <p:sp>
        <p:nvSpPr>
          <p:cNvPr id="6" name="灯片编号占位符 3"/>
          <p:cNvSpPr>
            <a:spLocks noGrp="1"/>
          </p:cNvSpPr>
          <p:nvPr>
            <p:ph type="sldNum" sz="quarter" idx="12"/>
          </p:nvPr>
        </p:nvSpPr>
        <p:spPr/>
        <p:txBody>
          <a:bodyPr/>
          <a:lstStyle/>
          <a:p>
            <a:pPr>
              <a:defRPr/>
            </a:pPr>
            <a:fld id="{7B24300E-A1C5-4E62-9EB5-85D0800C1765}" type="slidenum">
              <a:rPr lang="en-US" altLang="zh-CN"/>
              <a:pPr>
                <a:defRPr/>
              </a:pPr>
              <a:t>56</a:t>
            </a:fld>
            <a:endParaRPr lang="en-US" altLang="zh-CN"/>
          </a:p>
        </p:txBody>
      </p:sp>
      <p:sp>
        <p:nvSpPr>
          <p:cNvPr id="996355" name="Rectangle 3"/>
          <p:cNvSpPr>
            <a:spLocks noChangeArrowheads="1"/>
          </p:cNvSpPr>
          <p:nvPr/>
        </p:nvSpPr>
        <p:spPr bwMode="auto">
          <a:xfrm>
            <a:off x="1258888" y="260350"/>
            <a:ext cx="6697662" cy="720725"/>
          </a:xfrm>
          <a:prstGeom prst="rect">
            <a:avLst/>
          </a:prstGeom>
          <a:noFill/>
          <a:ln w="12700" algn="ctr">
            <a:noFill/>
            <a:miter lim="800000"/>
            <a:headEnd/>
            <a:tailEnd/>
          </a:ln>
          <a:effectLst/>
        </p:spPr>
        <p:txBody>
          <a:bodyPr lIns="90488" tIns="44450" rIns="90488" bIns="44450" anchor="ctr"/>
          <a:lstStyle/>
          <a:p>
            <a:pPr algn="ctr" eaLnBrk="0" hangingPunct="0">
              <a:defRPr/>
            </a:pPr>
            <a:r>
              <a:rPr kumimoji="1" lang="zh-CN" altLang="en-US" sz="4400" b="1">
                <a:solidFill>
                  <a:schemeClr val="tx2"/>
                </a:solidFill>
                <a:effectLst>
                  <a:outerShdw blurRad="38100" dist="38100" dir="2700000" algn="tl">
                    <a:srgbClr val="FFFFFF"/>
                  </a:outerShdw>
                </a:effectLst>
                <a:ea typeface="幼圆" pitchFamily="49" charset="-122"/>
              </a:rPr>
              <a:t>一个核心（分发树）</a:t>
            </a:r>
          </a:p>
        </p:txBody>
      </p:sp>
      <p:sp>
        <p:nvSpPr>
          <p:cNvPr id="996357" name="Rectangle 5"/>
          <p:cNvSpPr>
            <a:spLocks noChangeArrowheads="1"/>
          </p:cNvSpPr>
          <p:nvPr/>
        </p:nvSpPr>
        <p:spPr bwMode="auto">
          <a:xfrm>
            <a:off x="179388" y="1268413"/>
            <a:ext cx="1944687" cy="366712"/>
          </a:xfrm>
          <a:prstGeom prst="rect">
            <a:avLst/>
          </a:prstGeom>
          <a:noFill/>
          <a:ln w="12700">
            <a:noFill/>
            <a:miter lim="800000"/>
            <a:headEnd/>
            <a:tailEnd/>
          </a:ln>
          <a:effectLst/>
        </p:spPr>
        <p:txBody>
          <a:bodyPr>
            <a:spAutoFit/>
          </a:bodyPr>
          <a:lstStyle/>
          <a:p>
            <a:pPr eaLnBrk="0" hangingPunct="0">
              <a:defRPr/>
            </a:pPr>
            <a:r>
              <a:rPr kumimoji="1" lang="en-US" altLang="zh-CN" b="1" i="1">
                <a:solidFill>
                  <a:schemeClr val="hlink"/>
                </a:solidFill>
                <a:effectLst>
                  <a:outerShdw blurRad="38100" dist="38100" dir="2700000" algn="tl">
                    <a:srgbClr val="000000"/>
                  </a:outerShdw>
                </a:effectLst>
                <a:ea typeface="黑体" pitchFamily="49" charset="-122"/>
              </a:rPr>
              <a:t>PIM-SM</a:t>
            </a:r>
            <a:r>
              <a:rPr kumimoji="1" lang="zh-CN" altLang="en-US" b="1" i="1">
                <a:solidFill>
                  <a:schemeClr val="hlink"/>
                </a:solidFill>
                <a:effectLst>
                  <a:outerShdw blurRad="38100" dist="38100" dir="2700000" algn="tl">
                    <a:srgbClr val="000000"/>
                  </a:outerShdw>
                </a:effectLst>
                <a:ea typeface="黑体" pitchFamily="49" charset="-122"/>
              </a:rPr>
              <a:t>的分发树</a:t>
            </a:r>
          </a:p>
        </p:txBody>
      </p:sp>
      <p:pic>
        <p:nvPicPr>
          <p:cNvPr id="2" name="Picture 1"/>
          <p:cNvPicPr>
            <a:picLocks noChangeAspect="1"/>
          </p:cNvPicPr>
          <p:nvPr/>
        </p:nvPicPr>
        <p:blipFill>
          <a:blip r:embed="rId2" cstate="print"/>
          <a:stretch>
            <a:fillRect/>
          </a:stretch>
        </p:blipFill>
        <p:spPr>
          <a:xfrm>
            <a:off x="611560" y="1772816"/>
            <a:ext cx="7236176" cy="4330254"/>
          </a:xfrm>
          <a:prstGeom prst="rect">
            <a:avLst/>
          </a:prstGeom>
        </p:spPr>
      </p:pic>
    </p:spTree>
    <p:extLst>
      <p:ext uri="{BB962C8B-B14F-4D97-AF65-F5344CB8AC3E}">
        <p14:creationId xmlns:p14="http://schemas.microsoft.com/office/powerpoint/2010/main" val="2629232417"/>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02F15E-FA89-47CF-9E65-A97499B62C23}" type="datetime1">
              <a:rPr lang="zh-CN" altLang="en-US" smtClean="0"/>
              <a:pPr/>
              <a:t>2014-12-3</a:t>
            </a:fld>
            <a:endParaRPr lang="en-US" altLang="zh-CN" smtClean="0"/>
          </a:p>
        </p:txBody>
      </p:sp>
      <p:sp>
        <p:nvSpPr>
          <p:cNvPr id="6" name="灯片编号占位符 3"/>
          <p:cNvSpPr>
            <a:spLocks noGrp="1"/>
          </p:cNvSpPr>
          <p:nvPr>
            <p:ph type="sldNum" sz="quarter" idx="12"/>
          </p:nvPr>
        </p:nvSpPr>
        <p:spPr/>
        <p:txBody>
          <a:bodyPr/>
          <a:lstStyle/>
          <a:p>
            <a:pPr>
              <a:defRPr/>
            </a:pPr>
            <a:fld id="{7B24300E-A1C5-4E62-9EB5-85D0800C1765}" type="slidenum">
              <a:rPr lang="en-US" altLang="zh-CN"/>
              <a:pPr>
                <a:defRPr/>
              </a:pPr>
              <a:t>57</a:t>
            </a:fld>
            <a:endParaRPr lang="en-US" altLang="zh-CN"/>
          </a:p>
        </p:txBody>
      </p:sp>
      <p:sp>
        <p:nvSpPr>
          <p:cNvPr id="996355" name="Rectangle 3"/>
          <p:cNvSpPr>
            <a:spLocks noChangeArrowheads="1"/>
          </p:cNvSpPr>
          <p:nvPr/>
        </p:nvSpPr>
        <p:spPr bwMode="auto">
          <a:xfrm>
            <a:off x="1258888" y="260350"/>
            <a:ext cx="6697662" cy="720725"/>
          </a:xfrm>
          <a:prstGeom prst="rect">
            <a:avLst/>
          </a:prstGeom>
          <a:noFill/>
          <a:ln w="12700" algn="ctr">
            <a:noFill/>
            <a:miter lim="800000"/>
            <a:headEnd/>
            <a:tailEnd/>
          </a:ln>
          <a:effectLst/>
        </p:spPr>
        <p:txBody>
          <a:bodyPr lIns="90488" tIns="44450" rIns="90488" bIns="44450" anchor="ctr"/>
          <a:lstStyle/>
          <a:p>
            <a:pPr algn="ctr" eaLnBrk="0" hangingPunct="0">
              <a:defRPr/>
            </a:pPr>
            <a:r>
              <a:rPr kumimoji="1" lang="zh-CN" altLang="en-US" sz="4400" b="1">
                <a:solidFill>
                  <a:schemeClr val="tx2"/>
                </a:solidFill>
                <a:effectLst>
                  <a:outerShdw blurRad="38100" dist="38100" dir="2700000" algn="tl">
                    <a:srgbClr val="FFFFFF"/>
                  </a:outerShdw>
                </a:effectLst>
                <a:ea typeface="幼圆" pitchFamily="49" charset="-122"/>
              </a:rPr>
              <a:t>一个核心（分发树）</a:t>
            </a:r>
          </a:p>
        </p:txBody>
      </p:sp>
      <p:sp>
        <p:nvSpPr>
          <p:cNvPr id="996357" name="Rectangle 5"/>
          <p:cNvSpPr>
            <a:spLocks noChangeArrowheads="1"/>
          </p:cNvSpPr>
          <p:nvPr/>
        </p:nvSpPr>
        <p:spPr bwMode="auto">
          <a:xfrm>
            <a:off x="179388" y="1268413"/>
            <a:ext cx="1944687" cy="366712"/>
          </a:xfrm>
          <a:prstGeom prst="rect">
            <a:avLst/>
          </a:prstGeom>
          <a:noFill/>
          <a:ln w="12700">
            <a:noFill/>
            <a:miter lim="800000"/>
            <a:headEnd/>
            <a:tailEnd/>
          </a:ln>
          <a:effectLst/>
        </p:spPr>
        <p:txBody>
          <a:bodyPr>
            <a:spAutoFit/>
          </a:bodyPr>
          <a:lstStyle/>
          <a:p>
            <a:pPr eaLnBrk="0" hangingPunct="0">
              <a:defRPr/>
            </a:pPr>
            <a:r>
              <a:rPr kumimoji="1" lang="en-US" altLang="zh-CN" b="1" i="1">
                <a:solidFill>
                  <a:schemeClr val="hlink"/>
                </a:solidFill>
                <a:effectLst>
                  <a:outerShdw blurRad="38100" dist="38100" dir="2700000" algn="tl">
                    <a:srgbClr val="000000"/>
                  </a:outerShdw>
                </a:effectLst>
                <a:ea typeface="黑体" pitchFamily="49" charset="-122"/>
              </a:rPr>
              <a:t>PIM-SM</a:t>
            </a:r>
            <a:r>
              <a:rPr kumimoji="1" lang="zh-CN" altLang="en-US" b="1" i="1">
                <a:solidFill>
                  <a:schemeClr val="hlink"/>
                </a:solidFill>
                <a:effectLst>
                  <a:outerShdw blurRad="38100" dist="38100" dir="2700000" algn="tl">
                    <a:srgbClr val="000000"/>
                  </a:outerShdw>
                </a:effectLst>
                <a:ea typeface="黑体" pitchFamily="49" charset="-122"/>
              </a:rPr>
              <a:t>的分发树</a:t>
            </a:r>
          </a:p>
        </p:txBody>
      </p:sp>
      <p:pic>
        <p:nvPicPr>
          <p:cNvPr id="3" name="Picture 2"/>
          <p:cNvPicPr>
            <a:picLocks noChangeAspect="1"/>
          </p:cNvPicPr>
          <p:nvPr/>
        </p:nvPicPr>
        <p:blipFill>
          <a:blip r:embed="rId2" cstate="print"/>
          <a:stretch>
            <a:fillRect/>
          </a:stretch>
        </p:blipFill>
        <p:spPr>
          <a:xfrm>
            <a:off x="1043608" y="1635125"/>
            <a:ext cx="7541146" cy="4346375"/>
          </a:xfrm>
          <a:prstGeom prst="rect">
            <a:avLst/>
          </a:prstGeom>
        </p:spPr>
      </p:pic>
    </p:spTree>
    <p:extLst>
      <p:ext uri="{BB962C8B-B14F-4D97-AF65-F5344CB8AC3E}">
        <p14:creationId xmlns:p14="http://schemas.microsoft.com/office/powerpoint/2010/main" val="3282707397"/>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02F15E-FA89-47CF-9E65-A97499B62C23}" type="datetime1">
              <a:rPr lang="zh-CN" altLang="en-US" smtClean="0"/>
              <a:pPr/>
              <a:t>2014-12-3</a:t>
            </a:fld>
            <a:endParaRPr lang="en-US" altLang="zh-CN" smtClean="0"/>
          </a:p>
        </p:txBody>
      </p:sp>
      <p:sp>
        <p:nvSpPr>
          <p:cNvPr id="6" name="灯片编号占位符 3"/>
          <p:cNvSpPr>
            <a:spLocks noGrp="1"/>
          </p:cNvSpPr>
          <p:nvPr>
            <p:ph type="sldNum" sz="quarter" idx="12"/>
          </p:nvPr>
        </p:nvSpPr>
        <p:spPr/>
        <p:txBody>
          <a:bodyPr/>
          <a:lstStyle/>
          <a:p>
            <a:pPr>
              <a:defRPr/>
            </a:pPr>
            <a:fld id="{7B24300E-A1C5-4E62-9EB5-85D0800C1765}" type="slidenum">
              <a:rPr lang="en-US" altLang="zh-CN"/>
              <a:pPr>
                <a:defRPr/>
              </a:pPr>
              <a:t>58</a:t>
            </a:fld>
            <a:endParaRPr lang="en-US" altLang="zh-CN"/>
          </a:p>
        </p:txBody>
      </p:sp>
      <p:pic>
        <p:nvPicPr>
          <p:cNvPr id="6656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 y="1295400"/>
            <a:ext cx="8061325" cy="5124450"/>
          </a:xfrm>
          <a:prstGeom prst="rect">
            <a:avLst/>
          </a:prstGeom>
          <a:noFill/>
          <a:ln w="12700">
            <a:noFill/>
            <a:miter lim="800000"/>
            <a:headEnd/>
            <a:tailEnd/>
          </a:ln>
        </p:spPr>
      </p:pic>
      <p:sp>
        <p:nvSpPr>
          <p:cNvPr id="996355" name="Rectangle 3"/>
          <p:cNvSpPr>
            <a:spLocks noChangeArrowheads="1"/>
          </p:cNvSpPr>
          <p:nvPr/>
        </p:nvSpPr>
        <p:spPr bwMode="auto">
          <a:xfrm>
            <a:off x="1258888" y="260350"/>
            <a:ext cx="6697662" cy="720725"/>
          </a:xfrm>
          <a:prstGeom prst="rect">
            <a:avLst/>
          </a:prstGeom>
          <a:noFill/>
          <a:ln w="12700" algn="ctr">
            <a:noFill/>
            <a:miter lim="800000"/>
            <a:headEnd/>
            <a:tailEnd/>
          </a:ln>
          <a:effectLst/>
        </p:spPr>
        <p:txBody>
          <a:bodyPr lIns="90488" tIns="44450" rIns="90488" bIns="44450" anchor="ctr"/>
          <a:lstStyle/>
          <a:p>
            <a:pPr algn="ctr" eaLnBrk="0" hangingPunct="0">
              <a:defRPr/>
            </a:pPr>
            <a:r>
              <a:rPr kumimoji="1" lang="zh-CN" altLang="en-US" sz="4400" b="1">
                <a:solidFill>
                  <a:schemeClr val="tx2"/>
                </a:solidFill>
                <a:effectLst>
                  <a:outerShdw blurRad="38100" dist="38100" dir="2700000" algn="tl">
                    <a:srgbClr val="FFFFFF"/>
                  </a:outerShdw>
                </a:effectLst>
                <a:ea typeface="幼圆" pitchFamily="49" charset="-122"/>
              </a:rPr>
              <a:t>一个核心（分发树）</a:t>
            </a:r>
          </a:p>
        </p:txBody>
      </p:sp>
      <p:sp>
        <p:nvSpPr>
          <p:cNvPr id="996357" name="Rectangle 5"/>
          <p:cNvSpPr>
            <a:spLocks noChangeArrowheads="1"/>
          </p:cNvSpPr>
          <p:nvPr/>
        </p:nvSpPr>
        <p:spPr bwMode="auto">
          <a:xfrm>
            <a:off x="179388" y="1268413"/>
            <a:ext cx="1944687" cy="366712"/>
          </a:xfrm>
          <a:prstGeom prst="rect">
            <a:avLst/>
          </a:prstGeom>
          <a:noFill/>
          <a:ln w="12700">
            <a:noFill/>
            <a:miter lim="800000"/>
            <a:headEnd/>
            <a:tailEnd/>
          </a:ln>
          <a:effectLst/>
        </p:spPr>
        <p:txBody>
          <a:bodyPr>
            <a:spAutoFit/>
          </a:bodyPr>
          <a:lstStyle/>
          <a:p>
            <a:pPr eaLnBrk="0" hangingPunct="0">
              <a:defRPr/>
            </a:pPr>
            <a:r>
              <a:rPr kumimoji="1" lang="en-US" altLang="zh-CN" b="1" i="1">
                <a:solidFill>
                  <a:schemeClr val="hlink"/>
                </a:solidFill>
                <a:effectLst>
                  <a:outerShdw blurRad="38100" dist="38100" dir="2700000" algn="tl">
                    <a:srgbClr val="000000"/>
                  </a:outerShdw>
                </a:effectLst>
                <a:ea typeface="黑体" pitchFamily="49" charset="-122"/>
              </a:rPr>
              <a:t>PIM-SM</a:t>
            </a:r>
            <a:r>
              <a:rPr kumimoji="1" lang="zh-CN" altLang="en-US" b="1" i="1">
                <a:solidFill>
                  <a:schemeClr val="hlink"/>
                </a:solidFill>
                <a:effectLst>
                  <a:outerShdw blurRad="38100" dist="38100" dir="2700000" algn="tl">
                    <a:srgbClr val="000000"/>
                  </a:outerShdw>
                </a:effectLst>
                <a:ea typeface="黑体" pitchFamily="49" charset="-122"/>
              </a:rPr>
              <a:t>的分发树</a:t>
            </a:r>
          </a:p>
        </p:txBody>
      </p:sp>
    </p:spTree>
    <p:extLst>
      <p:ext uri="{BB962C8B-B14F-4D97-AF65-F5344CB8AC3E}">
        <p14:creationId xmlns:p14="http://schemas.microsoft.com/office/powerpoint/2010/main" val="1428791405"/>
      </p:ext>
    </p:extLst>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0769DD2F-C14D-49E2-BFE0-16B172F13FAA}"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65C2C4A4-6E46-41C2-AEF4-62A7B7EBE702}" type="slidenum">
              <a:rPr lang="en-US" altLang="zh-CN"/>
              <a:pPr>
                <a:defRPr/>
              </a:pPr>
              <a:t>59</a:t>
            </a:fld>
            <a:endParaRPr lang="en-US" altLang="zh-CN"/>
          </a:p>
        </p:txBody>
      </p:sp>
      <p:sp>
        <p:nvSpPr>
          <p:cNvPr id="990211" name="Rectangle 3"/>
          <p:cNvSpPr>
            <a:spLocks noGrp="1" noChangeArrowheads="1"/>
          </p:cNvSpPr>
          <p:nvPr>
            <p:ph type="body" idx="1"/>
          </p:nvPr>
        </p:nvSpPr>
        <p:spPr>
          <a:xfrm>
            <a:off x="357188" y="928688"/>
            <a:ext cx="8424862" cy="5545137"/>
          </a:xfrm>
        </p:spPr>
        <p:txBody>
          <a:bodyPr/>
          <a:lstStyle/>
          <a:p>
            <a:pPr>
              <a:defRPr/>
            </a:pPr>
            <a:r>
              <a:rPr lang="zh-CN" altLang="en-US" sz="2400" dirty="0" smtClean="0"/>
              <a:t>源发现协议</a:t>
            </a:r>
          </a:p>
          <a:p>
            <a:pPr lvl="1">
              <a:defRPr/>
            </a:pPr>
            <a:r>
              <a:rPr lang="en-US" altLang="zh-CN" sz="2000" dirty="0" smtClean="0"/>
              <a:t>PIM-SM</a:t>
            </a:r>
            <a:r>
              <a:rPr lang="zh-CN" altLang="en-US" sz="2000" dirty="0" smtClean="0"/>
              <a:t>：完成</a:t>
            </a:r>
            <a:r>
              <a:rPr lang="en-US" altLang="zh-CN" sz="2000" dirty="0" smtClean="0">
                <a:solidFill>
                  <a:srgbClr val="FF0000"/>
                </a:solidFill>
              </a:rPr>
              <a:t>AS</a:t>
            </a:r>
            <a:r>
              <a:rPr lang="zh-CN" altLang="en-US" sz="2000" dirty="0" smtClean="0">
                <a:solidFill>
                  <a:srgbClr val="FF0000"/>
                </a:solidFill>
              </a:rPr>
              <a:t>域内的源发现</a:t>
            </a:r>
          </a:p>
          <a:p>
            <a:pPr lvl="1">
              <a:defRPr/>
            </a:pPr>
            <a:r>
              <a:rPr lang="en-US" altLang="zh-CN" sz="2000" dirty="0" smtClean="0"/>
              <a:t>MSDP</a:t>
            </a:r>
            <a:r>
              <a:rPr lang="zh-CN" altLang="en-US" sz="2000" dirty="0" smtClean="0"/>
              <a:t>：完成</a:t>
            </a:r>
            <a:r>
              <a:rPr lang="en-US" altLang="zh-CN" sz="2000" dirty="0" smtClean="0">
                <a:solidFill>
                  <a:srgbClr val="FF0000"/>
                </a:solidFill>
              </a:rPr>
              <a:t>AS</a:t>
            </a:r>
            <a:r>
              <a:rPr lang="zh-CN" altLang="en-US" sz="2000" dirty="0" smtClean="0">
                <a:solidFill>
                  <a:srgbClr val="FF0000"/>
                </a:solidFill>
              </a:rPr>
              <a:t>域外</a:t>
            </a:r>
            <a:r>
              <a:rPr lang="zh-CN" altLang="en-US" sz="2000" dirty="0" smtClean="0"/>
              <a:t>的源信息发现和传播</a:t>
            </a:r>
          </a:p>
          <a:p>
            <a:pPr>
              <a:defRPr/>
            </a:pPr>
            <a:r>
              <a:rPr lang="zh-CN" altLang="en-US" sz="2400" dirty="0" smtClean="0"/>
              <a:t>接收者发现协议</a:t>
            </a:r>
            <a:r>
              <a:rPr lang="en-US" altLang="zh-CN" sz="2400" dirty="0" smtClean="0"/>
              <a:t>IGMP</a:t>
            </a:r>
            <a:r>
              <a:rPr lang="zh-CN" altLang="en-US" sz="2400" dirty="0" smtClean="0"/>
              <a:t>（放置在接入网关）</a:t>
            </a:r>
          </a:p>
          <a:p>
            <a:pPr lvl="1">
              <a:defRPr/>
            </a:pPr>
            <a:r>
              <a:rPr lang="zh-CN" altLang="en-US" sz="2000" dirty="0" smtClean="0"/>
              <a:t>位置：运行在主机和指定路由器</a:t>
            </a:r>
            <a:r>
              <a:rPr lang="en-US" altLang="zh-CN" sz="2000" dirty="0" smtClean="0"/>
              <a:t>DR</a:t>
            </a:r>
            <a:r>
              <a:rPr lang="zh-CN" altLang="en-US" sz="2000" dirty="0" smtClean="0"/>
              <a:t>之间</a:t>
            </a:r>
          </a:p>
          <a:p>
            <a:pPr lvl="1">
              <a:defRPr/>
            </a:pPr>
            <a:r>
              <a:rPr lang="zh-CN" altLang="en-US" sz="2000" dirty="0" smtClean="0"/>
              <a:t>任务：维护组播组</a:t>
            </a:r>
            <a:r>
              <a:rPr lang="zh-CN" altLang="en-US" sz="2000" dirty="0" smtClean="0">
                <a:solidFill>
                  <a:srgbClr val="FF0000"/>
                </a:solidFill>
              </a:rPr>
              <a:t>是否有成员</a:t>
            </a:r>
            <a:r>
              <a:rPr lang="zh-CN" altLang="en-US" sz="2000" dirty="0" smtClean="0"/>
              <a:t>？组成员信息？不关心到底是哪些成员，有多少成员</a:t>
            </a:r>
          </a:p>
          <a:p>
            <a:pPr lvl="1">
              <a:defRPr/>
            </a:pPr>
            <a:r>
              <a:rPr lang="zh-CN" altLang="en-US" sz="2000" dirty="0" smtClean="0"/>
              <a:t>优点：</a:t>
            </a:r>
            <a:r>
              <a:rPr lang="zh-CN" altLang="en-US" sz="2000" dirty="0" smtClean="0">
                <a:solidFill>
                  <a:srgbClr val="FF0000"/>
                </a:solidFill>
              </a:rPr>
              <a:t>状态信息</a:t>
            </a:r>
            <a:r>
              <a:rPr lang="zh-CN" altLang="en-US" sz="2000" dirty="0" smtClean="0"/>
              <a:t>不因组播成员增加而增加；具有</a:t>
            </a:r>
            <a:r>
              <a:rPr lang="zh-CN" altLang="en-US" sz="2000" dirty="0" smtClean="0">
                <a:solidFill>
                  <a:srgbClr val="FF0000"/>
                </a:solidFill>
              </a:rPr>
              <a:t>良好可扩展性</a:t>
            </a:r>
          </a:p>
          <a:p>
            <a:pPr>
              <a:defRPr/>
            </a:pPr>
            <a:r>
              <a:rPr lang="zh-CN" altLang="en-US" sz="2400" dirty="0" smtClean="0"/>
              <a:t>拓扑分离协议</a:t>
            </a:r>
          </a:p>
          <a:p>
            <a:pPr lvl="1">
              <a:defRPr/>
            </a:pPr>
            <a:r>
              <a:rPr lang="zh-CN" altLang="en-US" sz="2000" dirty="0" smtClean="0"/>
              <a:t>目的：用于</a:t>
            </a:r>
            <a:r>
              <a:rPr lang="zh-CN" altLang="en-US" sz="2000" dirty="0" smtClean="0">
                <a:solidFill>
                  <a:srgbClr val="FF0000"/>
                </a:solidFill>
              </a:rPr>
              <a:t>传播</a:t>
            </a:r>
            <a:r>
              <a:rPr lang="en-US" altLang="zh-CN" sz="2000" dirty="0" smtClean="0">
                <a:solidFill>
                  <a:srgbClr val="FF0000"/>
                </a:solidFill>
              </a:rPr>
              <a:t>AS</a:t>
            </a:r>
            <a:r>
              <a:rPr lang="zh-CN" altLang="en-US" sz="2000" dirty="0" smtClean="0">
                <a:solidFill>
                  <a:srgbClr val="FF0000"/>
                </a:solidFill>
              </a:rPr>
              <a:t>间的组播拓扑</a:t>
            </a:r>
            <a:r>
              <a:rPr lang="zh-CN" altLang="en-US" sz="2000" dirty="0" smtClean="0"/>
              <a:t>信息，指导</a:t>
            </a:r>
            <a:r>
              <a:rPr lang="zh-CN" altLang="en-US" sz="2000" dirty="0" smtClean="0">
                <a:solidFill>
                  <a:srgbClr val="FF0000"/>
                </a:solidFill>
              </a:rPr>
              <a:t>跨</a:t>
            </a:r>
            <a:r>
              <a:rPr lang="en-US" altLang="zh-CN" sz="2000" dirty="0" smtClean="0">
                <a:solidFill>
                  <a:srgbClr val="FF0000"/>
                </a:solidFill>
              </a:rPr>
              <a:t>AS</a:t>
            </a:r>
            <a:r>
              <a:rPr lang="zh-CN" altLang="en-US" sz="2000" dirty="0" smtClean="0">
                <a:solidFill>
                  <a:srgbClr val="FF0000"/>
                </a:solidFill>
              </a:rPr>
              <a:t>组播分发树</a:t>
            </a:r>
            <a:r>
              <a:rPr lang="zh-CN" altLang="en-US" sz="2000" dirty="0" smtClean="0"/>
              <a:t>建立</a:t>
            </a:r>
          </a:p>
          <a:p>
            <a:pPr lvl="1">
              <a:defRPr/>
            </a:pPr>
            <a:r>
              <a:rPr lang="zh-CN" altLang="en-US" sz="2000" dirty="0" smtClean="0"/>
              <a:t>原因：</a:t>
            </a:r>
          </a:p>
          <a:p>
            <a:pPr lvl="2">
              <a:defRPr/>
            </a:pPr>
            <a:r>
              <a:rPr lang="en-US" altLang="zh-CN" sz="1800" dirty="0" smtClean="0"/>
              <a:t>PIM-SM</a:t>
            </a:r>
            <a:r>
              <a:rPr lang="zh-CN" altLang="en-US" sz="1800" dirty="0" smtClean="0"/>
              <a:t>在跨</a:t>
            </a:r>
            <a:r>
              <a:rPr lang="en-US" altLang="zh-CN" sz="1800" dirty="0" smtClean="0"/>
              <a:t>AS</a:t>
            </a:r>
            <a:r>
              <a:rPr lang="zh-CN" altLang="en-US" sz="1800" dirty="0" smtClean="0"/>
              <a:t>时，通过</a:t>
            </a:r>
            <a:r>
              <a:rPr lang="en-US" altLang="zh-CN" sz="1800" dirty="0" smtClean="0"/>
              <a:t>BGP</a:t>
            </a:r>
            <a:r>
              <a:rPr lang="zh-CN" altLang="en-US" sz="1800" dirty="0" smtClean="0"/>
              <a:t>协议</a:t>
            </a:r>
            <a:r>
              <a:rPr lang="zh-CN" altLang="en-US" sz="1800" dirty="0" smtClean="0">
                <a:solidFill>
                  <a:srgbClr val="FF0000"/>
                </a:solidFill>
              </a:rPr>
              <a:t>掌握其它</a:t>
            </a:r>
            <a:r>
              <a:rPr lang="en-US" altLang="zh-CN" sz="1800" dirty="0" smtClean="0">
                <a:solidFill>
                  <a:srgbClr val="FF0000"/>
                </a:solidFill>
              </a:rPr>
              <a:t>AS</a:t>
            </a:r>
            <a:r>
              <a:rPr lang="zh-CN" altLang="en-US" sz="1800" dirty="0" smtClean="0"/>
              <a:t>的网络拓扑信息</a:t>
            </a:r>
          </a:p>
          <a:p>
            <a:pPr lvl="2">
              <a:defRPr/>
            </a:pPr>
            <a:r>
              <a:rPr lang="zh-CN" altLang="en-US" sz="1800" dirty="0" smtClean="0"/>
              <a:t>有时需要</a:t>
            </a:r>
            <a:r>
              <a:rPr lang="zh-CN" altLang="en-US" sz="1800" dirty="0" smtClean="0">
                <a:solidFill>
                  <a:srgbClr val="FF0000"/>
                </a:solidFill>
              </a:rPr>
              <a:t>单播、组播流量沿不同跨域路径转发</a:t>
            </a:r>
            <a:r>
              <a:rPr lang="zh-CN" altLang="en-US" sz="1800" dirty="0" smtClean="0"/>
              <a:t>，或应用不同路由策略</a:t>
            </a:r>
          </a:p>
          <a:p>
            <a:pPr lvl="1">
              <a:defRPr/>
            </a:pPr>
            <a:r>
              <a:rPr lang="en-US" altLang="zh-CN" sz="2000" dirty="0" smtClean="0"/>
              <a:t>MBGP = </a:t>
            </a:r>
            <a:r>
              <a:rPr lang="en-US" altLang="zh-CN" sz="2000" dirty="0" err="1" smtClean="0"/>
              <a:t>eMBGP</a:t>
            </a:r>
            <a:r>
              <a:rPr lang="en-US" altLang="zh-CN" sz="2000" dirty="0" smtClean="0"/>
              <a:t> + </a:t>
            </a:r>
            <a:r>
              <a:rPr lang="en-US" altLang="zh-CN" sz="2000" dirty="0" err="1" smtClean="0"/>
              <a:t>iMBGP</a:t>
            </a:r>
            <a:endParaRPr lang="en-US" altLang="zh-CN" sz="2000" dirty="0" smtClean="0"/>
          </a:p>
        </p:txBody>
      </p:sp>
      <p:sp>
        <p:nvSpPr>
          <p:cNvPr id="990212" name="Rectangle 4"/>
          <p:cNvSpPr>
            <a:spLocks noChangeArrowheads="1"/>
          </p:cNvSpPr>
          <p:nvPr/>
        </p:nvSpPr>
        <p:spPr bwMode="auto">
          <a:xfrm>
            <a:off x="1258888" y="260350"/>
            <a:ext cx="6697662" cy="720725"/>
          </a:xfrm>
          <a:prstGeom prst="rect">
            <a:avLst/>
          </a:prstGeom>
          <a:noFill/>
          <a:ln w="12700" algn="ctr">
            <a:noFill/>
            <a:miter lim="800000"/>
            <a:headEnd/>
            <a:tailEnd/>
          </a:ln>
          <a:effectLst/>
        </p:spPr>
        <p:txBody>
          <a:bodyPr lIns="90488" tIns="44450" rIns="90488" bIns="44450" anchor="ctr"/>
          <a:lstStyle/>
          <a:p>
            <a:pPr algn="ctr" eaLnBrk="0" hangingPunct="0">
              <a:defRPr/>
            </a:pPr>
            <a:r>
              <a:rPr kumimoji="1" lang="zh-CN" altLang="en-US" sz="4400" b="1">
                <a:solidFill>
                  <a:schemeClr val="tx2"/>
                </a:solidFill>
                <a:effectLst>
                  <a:outerShdw blurRad="38100" dist="38100" dir="2700000" algn="tl">
                    <a:srgbClr val="FFFFFF"/>
                  </a:outerShdw>
                </a:effectLst>
                <a:ea typeface="幼圆" pitchFamily="49" charset="-122"/>
              </a:rPr>
              <a:t>三个发现</a:t>
            </a:r>
          </a:p>
        </p:txBody>
      </p:sp>
    </p:spTree>
  </p:cSld>
  <p:clrMapOvr>
    <a:masterClrMapping/>
  </p:clrMapOvr>
  <p:transition spd="med">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EBE8D767-0EDD-470A-940E-6F2615EFC1F0}" type="datetime1">
              <a:rPr lang="zh-CN" altLang="en-US">
                <a:ea typeface="黑体" pitchFamily="49" charset="-122"/>
              </a:rPr>
              <a:pPr eaLnBrk="0" hangingPunct="0"/>
              <a:t>2014-12-3</a:t>
            </a:fld>
            <a:endParaRPr lang="en-US" altLang="zh-CN">
              <a:ea typeface="黑体" pitchFamily="49" charset="-122"/>
            </a:endParaRPr>
          </a:p>
        </p:txBody>
      </p:sp>
      <p:sp>
        <p:nvSpPr>
          <p:cNvPr id="6" name="灯片编号占位符 5"/>
          <p:cNvSpPr>
            <a:spLocks noGrp="1"/>
          </p:cNvSpPr>
          <p:nvPr>
            <p:ph type="sldNum" sz="quarter" idx="11"/>
          </p:nvPr>
        </p:nvSpPr>
        <p:spPr/>
        <p:txBody>
          <a:bodyPr/>
          <a:lstStyle/>
          <a:p>
            <a:pPr>
              <a:defRPr/>
            </a:pPr>
            <a:fld id="{F9B86E63-DA4F-42C8-981C-35868E5CE57B}" type="slidenum">
              <a:rPr lang="en-US" altLang="zh-CN"/>
              <a:pPr>
                <a:defRPr/>
              </a:pPr>
              <a:t>6</a:t>
            </a:fld>
            <a:endParaRPr lang="en-US" altLang="zh-CN"/>
          </a:p>
        </p:txBody>
      </p:sp>
      <p:sp>
        <p:nvSpPr>
          <p:cNvPr id="847874" name="Rectangle 2"/>
          <p:cNvSpPr>
            <a:spLocks noGrp="1" noChangeArrowheads="1"/>
          </p:cNvSpPr>
          <p:nvPr>
            <p:ph type="title"/>
          </p:nvPr>
        </p:nvSpPr>
        <p:spPr/>
        <p:txBody>
          <a:bodyPr/>
          <a:lstStyle/>
          <a:p>
            <a:pPr>
              <a:defRPr/>
            </a:pPr>
            <a:r>
              <a:rPr lang="zh-CN" altLang="en-US" smtClean="0"/>
              <a:t>高速局域网</a:t>
            </a:r>
            <a:r>
              <a:rPr lang="en-US" altLang="zh-CN" smtClean="0"/>
              <a:t>:</a:t>
            </a:r>
            <a:r>
              <a:rPr lang="zh-CN" altLang="en-US" smtClean="0"/>
              <a:t>快速以太网</a:t>
            </a:r>
            <a:r>
              <a:rPr lang="en-US" altLang="zh-CN" smtClean="0"/>
              <a:t>100</a:t>
            </a:r>
            <a:r>
              <a:rPr lang="en-US" altLang="zh-CN" smtClean="0">
                <a:solidFill>
                  <a:srgbClr val="FF0000"/>
                </a:solidFill>
              </a:rPr>
              <a:t> M</a:t>
            </a:r>
            <a:r>
              <a:rPr lang="en-US" altLang="zh-CN" smtClean="0"/>
              <a:t>bps</a:t>
            </a:r>
            <a:endParaRPr lang="zh-CN" altLang="en-US" smtClean="0"/>
          </a:p>
        </p:txBody>
      </p:sp>
      <p:sp>
        <p:nvSpPr>
          <p:cNvPr id="847875" name="Rectangle 3"/>
          <p:cNvSpPr>
            <a:spLocks noGrp="1" noChangeArrowheads="1"/>
          </p:cNvSpPr>
          <p:nvPr>
            <p:ph type="body" idx="1"/>
          </p:nvPr>
        </p:nvSpPr>
        <p:spPr>
          <a:xfrm>
            <a:off x="684213" y="1341438"/>
            <a:ext cx="7772400" cy="3024187"/>
          </a:xfrm>
        </p:spPr>
        <p:txBody>
          <a:bodyPr/>
          <a:lstStyle/>
          <a:p>
            <a:pPr>
              <a:lnSpc>
                <a:spcPct val="90000"/>
              </a:lnSpc>
              <a:defRPr/>
            </a:pPr>
            <a:r>
              <a:rPr lang="zh-CN" altLang="en-US" dirty="0" smtClean="0"/>
              <a:t>对</a:t>
            </a:r>
            <a:r>
              <a:rPr lang="en-US" altLang="zh-CN" dirty="0" smtClean="0">
                <a:solidFill>
                  <a:srgbClr val="FF0000"/>
                </a:solidFill>
              </a:rPr>
              <a:t>10 M</a:t>
            </a:r>
            <a:r>
              <a:rPr lang="en-US" altLang="zh-CN" dirty="0" smtClean="0"/>
              <a:t>bps 802.3 LAN</a:t>
            </a:r>
            <a:r>
              <a:rPr lang="zh-CN" altLang="en-US" dirty="0" smtClean="0"/>
              <a:t>的改进</a:t>
            </a:r>
          </a:p>
          <a:p>
            <a:pPr lvl="1">
              <a:lnSpc>
                <a:spcPct val="90000"/>
              </a:lnSpc>
              <a:defRPr/>
            </a:pPr>
            <a:r>
              <a:rPr lang="en-US" altLang="zh-CN" dirty="0" smtClean="0">
                <a:solidFill>
                  <a:schemeClr val="hlink"/>
                </a:solidFill>
                <a:effectLst>
                  <a:outerShdw blurRad="38100" dist="38100" dir="2700000" algn="tl">
                    <a:srgbClr val="000000"/>
                  </a:outerShdw>
                </a:effectLst>
              </a:rPr>
              <a:t>10Base-T</a:t>
            </a:r>
            <a:r>
              <a:rPr lang="zh-CN" altLang="en-US" dirty="0" smtClean="0">
                <a:solidFill>
                  <a:schemeClr val="hlink"/>
                </a:solidFill>
                <a:effectLst>
                  <a:outerShdw blurRad="38100" dist="38100" dir="2700000" algn="tl">
                    <a:srgbClr val="000000"/>
                  </a:outerShdw>
                </a:effectLst>
              </a:rPr>
              <a:t>，</a:t>
            </a:r>
            <a:r>
              <a:rPr lang="zh-CN" altLang="en-US" dirty="0" smtClean="0"/>
              <a:t>使用</a:t>
            </a:r>
            <a:r>
              <a:rPr lang="en-US" altLang="zh-CN" dirty="0" smtClean="0"/>
              <a:t>HUB</a:t>
            </a:r>
          </a:p>
          <a:p>
            <a:pPr lvl="1">
              <a:lnSpc>
                <a:spcPct val="90000"/>
              </a:lnSpc>
              <a:defRPr/>
            </a:pPr>
            <a:r>
              <a:rPr lang="zh-CN" altLang="en-US" dirty="0" smtClean="0"/>
              <a:t>局域网发展史上重要</a:t>
            </a:r>
            <a:r>
              <a:rPr lang="zh-CN" altLang="en-US" dirty="0" smtClean="0">
                <a:solidFill>
                  <a:schemeClr val="hlink"/>
                </a:solidFill>
                <a:effectLst>
                  <a:outerShdw blurRad="38100" dist="38100" dir="2700000" algn="tl">
                    <a:srgbClr val="000000"/>
                  </a:outerShdw>
                </a:effectLst>
              </a:rPr>
              <a:t>里程碑</a:t>
            </a:r>
          </a:p>
          <a:p>
            <a:pPr>
              <a:lnSpc>
                <a:spcPct val="90000"/>
              </a:lnSpc>
              <a:defRPr/>
            </a:pPr>
            <a:r>
              <a:rPr lang="zh-CN" altLang="en-US" dirty="0" smtClean="0"/>
              <a:t> </a:t>
            </a:r>
            <a:r>
              <a:rPr lang="en-US" altLang="zh-CN" dirty="0" smtClean="0"/>
              <a:t>Fast Ethernet</a:t>
            </a:r>
            <a:r>
              <a:rPr lang="zh-CN" altLang="en-US" dirty="0" smtClean="0"/>
              <a:t>标准</a:t>
            </a:r>
          </a:p>
          <a:p>
            <a:pPr lvl="1">
              <a:lnSpc>
                <a:spcPct val="90000"/>
              </a:lnSpc>
              <a:defRPr/>
            </a:pPr>
            <a:r>
              <a:rPr lang="en-US" altLang="zh-CN" dirty="0" smtClean="0"/>
              <a:t>1995</a:t>
            </a:r>
            <a:r>
              <a:rPr lang="zh-CN" altLang="en-US" dirty="0" smtClean="0"/>
              <a:t>年，</a:t>
            </a:r>
            <a:r>
              <a:rPr lang="en-US" altLang="zh-CN" dirty="0" smtClean="0"/>
              <a:t>IEEE</a:t>
            </a:r>
            <a:r>
              <a:rPr lang="zh-CN" altLang="en-US" dirty="0" smtClean="0"/>
              <a:t>通过</a:t>
            </a:r>
            <a:r>
              <a:rPr lang="en-US" altLang="zh-CN" dirty="0" smtClean="0"/>
              <a:t>802.</a:t>
            </a:r>
            <a:r>
              <a:rPr lang="en-US" altLang="zh-CN" dirty="0" smtClean="0">
                <a:solidFill>
                  <a:schemeClr val="hlink"/>
                </a:solidFill>
                <a:effectLst>
                  <a:outerShdw blurRad="38100" dist="38100" dir="2700000" algn="tl">
                    <a:srgbClr val="000000"/>
                  </a:outerShdw>
                </a:effectLst>
              </a:rPr>
              <a:t>3u</a:t>
            </a:r>
            <a:r>
              <a:rPr lang="zh-CN" altLang="en-US" dirty="0" smtClean="0"/>
              <a:t>标准，实际上是</a:t>
            </a:r>
            <a:r>
              <a:rPr lang="en-US" altLang="zh-CN" dirty="0" smtClean="0"/>
              <a:t>802.3</a:t>
            </a:r>
            <a:r>
              <a:rPr lang="zh-CN" altLang="en-US" dirty="0" smtClean="0"/>
              <a:t>的一个补充。原有的帧格式、接口、规程不变，只是将每比特时间从</a:t>
            </a:r>
            <a:r>
              <a:rPr lang="en-US" altLang="zh-CN" dirty="0" smtClean="0">
                <a:solidFill>
                  <a:schemeClr val="hlink"/>
                </a:solidFill>
                <a:effectLst>
                  <a:outerShdw blurRad="38100" dist="38100" dir="2700000" algn="tl">
                    <a:srgbClr val="000000"/>
                  </a:outerShdw>
                </a:effectLst>
              </a:rPr>
              <a:t>100ns</a:t>
            </a:r>
            <a:r>
              <a:rPr lang="zh-CN" altLang="en-US" dirty="0" smtClean="0">
                <a:solidFill>
                  <a:schemeClr val="hlink"/>
                </a:solidFill>
                <a:effectLst>
                  <a:outerShdw blurRad="38100" dist="38100" dir="2700000" algn="tl">
                    <a:srgbClr val="000000"/>
                  </a:outerShdw>
                </a:effectLst>
              </a:rPr>
              <a:t>缩短为</a:t>
            </a:r>
            <a:r>
              <a:rPr lang="en-US" altLang="zh-CN" dirty="0" smtClean="0">
                <a:solidFill>
                  <a:schemeClr val="hlink"/>
                </a:solidFill>
                <a:effectLst>
                  <a:outerShdw blurRad="38100" dist="38100" dir="2700000" algn="tl">
                    <a:srgbClr val="000000"/>
                  </a:outerShdw>
                </a:effectLst>
              </a:rPr>
              <a:t>10ns</a:t>
            </a:r>
            <a:r>
              <a:rPr lang="zh-CN" altLang="en-US" dirty="0" smtClean="0"/>
              <a:t>。</a:t>
            </a:r>
          </a:p>
        </p:txBody>
      </p:sp>
      <p:pic>
        <p:nvPicPr>
          <p:cNvPr id="18438" name="Picture 4"/>
          <p:cNvPicPr>
            <a:picLocks noChangeAspect="1" noChangeArrowheads="1"/>
          </p:cNvPicPr>
          <p:nvPr/>
        </p:nvPicPr>
        <p:blipFill>
          <a:blip r:embed="rId2" cstate="print"/>
          <a:srcRect/>
          <a:stretch>
            <a:fillRect/>
          </a:stretch>
        </p:blipFill>
        <p:spPr bwMode="auto">
          <a:xfrm>
            <a:off x="611188" y="4365625"/>
            <a:ext cx="8275637" cy="200025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FCDED9B9-1D68-4FDF-BE31-04CAD83FF98C}" type="datetime1">
              <a:rPr lang="zh-CN" altLang="en-US">
                <a:ea typeface="黑体" pitchFamily="49" charset="-122"/>
              </a:rPr>
              <a:pPr eaLnBrk="0" hangingPunct="0"/>
              <a:t>2014-12-3</a:t>
            </a:fld>
            <a:endParaRPr lang="en-US" altLang="zh-CN">
              <a:ea typeface="黑体" pitchFamily="49" charset="-122"/>
            </a:endParaRPr>
          </a:p>
        </p:txBody>
      </p:sp>
      <p:sp>
        <p:nvSpPr>
          <p:cNvPr id="363" name="灯片编号占位符 5"/>
          <p:cNvSpPr>
            <a:spLocks noGrp="1"/>
          </p:cNvSpPr>
          <p:nvPr>
            <p:ph type="sldNum" sz="quarter" idx="11"/>
          </p:nvPr>
        </p:nvSpPr>
        <p:spPr/>
        <p:txBody>
          <a:bodyPr/>
          <a:lstStyle/>
          <a:p>
            <a:pPr>
              <a:defRPr/>
            </a:pPr>
            <a:fld id="{D68A86A8-B881-40C5-B267-C99FCF8F9178}" type="slidenum">
              <a:rPr lang="en-US" altLang="zh-CN"/>
              <a:pPr>
                <a:defRPr/>
              </a:pPr>
              <a:t>60</a:t>
            </a:fld>
            <a:endParaRPr lang="en-US" altLang="zh-CN"/>
          </a:p>
        </p:txBody>
      </p:sp>
      <p:sp>
        <p:nvSpPr>
          <p:cNvPr id="68612" name="Oval 2"/>
          <p:cNvSpPr>
            <a:spLocks noChangeArrowheads="1"/>
          </p:cNvSpPr>
          <p:nvPr/>
        </p:nvSpPr>
        <p:spPr bwMode="auto">
          <a:xfrm rot="657352">
            <a:off x="762000" y="1219200"/>
            <a:ext cx="5257800" cy="1981200"/>
          </a:xfrm>
          <a:prstGeom prst="ellipse">
            <a:avLst/>
          </a:prstGeom>
          <a:solidFill>
            <a:schemeClr val="accent1"/>
          </a:solidFill>
          <a:ln w="9525">
            <a:solidFill>
              <a:schemeClr val="tx1"/>
            </a:solidFill>
            <a:round/>
            <a:headEnd/>
            <a:tailEnd/>
          </a:ln>
        </p:spPr>
        <p:txBody>
          <a:bodyPr wrap="none" anchor="ctr"/>
          <a:lstStyle/>
          <a:p>
            <a:pPr eaLnBrk="0" hangingPunct="0"/>
            <a:endParaRPr lang="zh-CN" altLang="en-US">
              <a:ea typeface="黑体" pitchFamily="49" charset="-122"/>
            </a:endParaRPr>
          </a:p>
        </p:txBody>
      </p:sp>
      <p:sp>
        <p:nvSpPr>
          <p:cNvPr id="992259" name="Rectangle 3"/>
          <p:cNvSpPr>
            <a:spLocks noGrp="1" noChangeArrowheads="1"/>
          </p:cNvSpPr>
          <p:nvPr>
            <p:ph type="title"/>
          </p:nvPr>
        </p:nvSpPr>
        <p:spPr>
          <a:xfrm>
            <a:off x="323850" y="188913"/>
            <a:ext cx="8534400" cy="752475"/>
          </a:xfrm>
        </p:spPr>
        <p:txBody>
          <a:bodyPr/>
          <a:lstStyle/>
          <a:p>
            <a:pPr>
              <a:defRPr/>
            </a:pPr>
            <a:r>
              <a:rPr lang="zh-CN" altLang="en-US" sz="4400" smtClean="0"/>
              <a:t>跨</a:t>
            </a:r>
            <a:r>
              <a:rPr lang="en-US" altLang="zh-CN" sz="4400" smtClean="0"/>
              <a:t>AS</a:t>
            </a:r>
            <a:r>
              <a:rPr lang="zh-CN" altLang="en-US" sz="4400" smtClean="0"/>
              <a:t>组播结构</a:t>
            </a:r>
          </a:p>
        </p:txBody>
      </p:sp>
      <p:sp>
        <p:nvSpPr>
          <p:cNvPr id="68614" name="Rectangle 4"/>
          <p:cNvSpPr>
            <a:spLocks noChangeArrowheads="1"/>
          </p:cNvSpPr>
          <p:nvPr/>
        </p:nvSpPr>
        <p:spPr bwMode="auto">
          <a:xfrm>
            <a:off x="1066800" y="5562600"/>
            <a:ext cx="6858000" cy="954750"/>
          </a:xfrm>
          <a:prstGeom prst="rect">
            <a:avLst/>
          </a:prstGeom>
          <a:noFill/>
          <a:ln w="9525">
            <a:noFill/>
            <a:miter lim="800000"/>
            <a:headEnd/>
            <a:tailEnd/>
          </a:ln>
        </p:spPr>
        <p:txBody>
          <a:bodyPr lIns="92075" tIns="46038" rIns="92075" bIns="46038">
            <a:spAutoFit/>
          </a:bodyPr>
          <a:lstStyle/>
          <a:p>
            <a:r>
              <a:rPr kumimoji="1" lang="en-US" altLang="zh-CN" sz="1400" b="1" dirty="0">
                <a:solidFill>
                  <a:schemeClr val="hlink"/>
                </a:solidFill>
                <a:latin typeface="Arial" pitchFamily="34" charset="0"/>
              </a:rPr>
              <a:t>IGMP</a:t>
            </a:r>
            <a:r>
              <a:rPr kumimoji="1" lang="zh-CN" altLang="en-US" sz="1400" b="1" dirty="0">
                <a:solidFill>
                  <a:schemeClr val="hlink"/>
                </a:solidFill>
                <a:latin typeface="Arial" pitchFamily="34" charset="0"/>
              </a:rPr>
              <a:t>：	完成路由器直连网段接收者发现	</a:t>
            </a:r>
            <a:r>
              <a:rPr kumimoji="1" lang="en-US" altLang="zh-CN" sz="1400" b="1" dirty="0">
                <a:solidFill>
                  <a:schemeClr val="hlink"/>
                </a:solidFill>
                <a:latin typeface="Arial" pitchFamily="34" charset="0"/>
              </a:rPr>
              <a:t>OSPF</a:t>
            </a:r>
            <a:r>
              <a:rPr kumimoji="1" lang="zh-CN" altLang="en-US" sz="1400" b="1" dirty="0">
                <a:solidFill>
                  <a:schemeClr val="hlink"/>
                </a:solidFill>
                <a:latin typeface="Arial" pitchFamily="34" charset="0"/>
              </a:rPr>
              <a:t>：	完成</a:t>
            </a:r>
            <a:r>
              <a:rPr kumimoji="1" lang="en-US" altLang="zh-CN" sz="1400" b="1" dirty="0">
                <a:solidFill>
                  <a:schemeClr val="hlink"/>
                </a:solidFill>
                <a:latin typeface="Arial" pitchFamily="34" charset="0"/>
              </a:rPr>
              <a:t>AS</a:t>
            </a:r>
            <a:r>
              <a:rPr kumimoji="1" lang="zh-CN" altLang="en-US" sz="1400" b="1" dirty="0">
                <a:solidFill>
                  <a:schemeClr val="hlink"/>
                </a:solidFill>
                <a:latin typeface="Arial" pitchFamily="34" charset="0"/>
              </a:rPr>
              <a:t>内拓扑发现</a:t>
            </a:r>
          </a:p>
          <a:p>
            <a:r>
              <a:rPr kumimoji="1" lang="en-US" altLang="zh-CN" sz="1400" b="1" dirty="0">
                <a:solidFill>
                  <a:schemeClr val="hlink"/>
                </a:solidFill>
                <a:latin typeface="Arial" pitchFamily="34" charset="0"/>
              </a:rPr>
              <a:t>MSDP</a:t>
            </a:r>
            <a:r>
              <a:rPr kumimoji="1" lang="zh-CN" altLang="en-US" sz="1400" b="1" dirty="0">
                <a:solidFill>
                  <a:schemeClr val="hlink"/>
                </a:solidFill>
                <a:latin typeface="Arial" pitchFamily="34" charset="0"/>
              </a:rPr>
              <a:t>：	交换</a:t>
            </a:r>
            <a:r>
              <a:rPr kumimoji="1" lang="en-US" altLang="zh-CN" sz="1400" b="1" dirty="0">
                <a:solidFill>
                  <a:schemeClr val="hlink"/>
                </a:solidFill>
                <a:latin typeface="Arial" pitchFamily="34" charset="0"/>
              </a:rPr>
              <a:t>AS</a:t>
            </a:r>
            <a:r>
              <a:rPr kumimoji="1" lang="zh-CN" altLang="en-US" sz="1400" b="1" dirty="0">
                <a:solidFill>
                  <a:schemeClr val="hlink"/>
                </a:solidFill>
                <a:latin typeface="Arial" pitchFamily="34" charset="0"/>
              </a:rPr>
              <a:t>之间的源信息		</a:t>
            </a:r>
            <a:r>
              <a:rPr kumimoji="1" lang="en-US" altLang="zh-CN" sz="1400" b="1" dirty="0">
                <a:solidFill>
                  <a:schemeClr val="hlink"/>
                </a:solidFill>
                <a:latin typeface="Arial" pitchFamily="34" charset="0"/>
              </a:rPr>
              <a:t>MBGP</a:t>
            </a:r>
            <a:r>
              <a:rPr kumimoji="1" lang="zh-CN" altLang="en-US" sz="1400" b="1" dirty="0">
                <a:solidFill>
                  <a:schemeClr val="hlink"/>
                </a:solidFill>
                <a:latin typeface="Arial" pitchFamily="34" charset="0"/>
              </a:rPr>
              <a:t>：	交换</a:t>
            </a:r>
            <a:r>
              <a:rPr kumimoji="1" lang="en-US" altLang="zh-CN" sz="1400" b="1" dirty="0">
                <a:solidFill>
                  <a:schemeClr val="hlink"/>
                </a:solidFill>
                <a:latin typeface="Arial" pitchFamily="34" charset="0"/>
              </a:rPr>
              <a:t>AS</a:t>
            </a:r>
            <a:r>
              <a:rPr kumimoji="1" lang="zh-CN" altLang="en-US" sz="1400" b="1" dirty="0">
                <a:solidFill>
                  <a:schemeClr val="hlink"/>
                </a:solidFill>
                <a:latin typeface="Arial" pitchFamily="34" charset="0"/>
              </a:rPr>
              <a:t>之间的拓扑信息</a:t>
            </a:r>
          </a:p>
          <a:p>
            <a:r>
              <a:rPr kumimoji="1" lang="en-US" altLang="zh-CN" sz="1400" b="1" dirty="0">
                <a:solidFill>
                  <a:schemeClr val="hlink"/>
                </a:solidFill>
                <a:latin typeface="Arial" pitchFamily="34" charset="0"/>
              </a:rPr>
              <a:t>PIM-SM</a:t>
            </a:r>
            <a:r>
              <a:rPr kumimoji="1" lang="zh-CN" altLang="en-US" sz="1400" b="1" dirty="0">
                <a:solidFill>
                  <a:schemeClr val="hlink"/>
                </a:solidFill>
                <a:latin typeface="Arial" pitchFamily="34" charset="0"/>
              </a:rPr>
              <a:t>：	完成</a:t>
            </a:r>
            <a:r>
              <a:rPr kumimoji="1" lang="en-US" altLang="zh-CN" sz="1400" b="1" dirty="0">
                <a:solidFill>
                  <a:schemeClr val="hlink"/>
                </a:solidFill>
                <a:latin typeface="Arial" pitchFamily="34" charset="0"/>
              </a:rPr>
              <a:t>AS</a:t>
            </a:r>
            <a:r>
              <a:rPr kumimoji="1" lang="zh-CN" altLang="en-US" sz="1400" b="1" dirty="0">
                <a:solidFill>
                  <a:schemeClr val="hlink"/>
                </a:solidFill>
                <a:latin typeface="Arial" pitchFamily="34" charset="0"/>
              </a:rPr>
              <a:t>内的源发现，根据上述信息构建组播分发树，达到域间组播</a:t>
            </a:r>
            <a:r>
              <a:rPr kumimoji="1" lang="zh-CN" altLang="en-US" sz="1400" b="1" dirty="0" smtClean="0">
                <a:solidFill>
                  <a:schemeClr val="hlink"/>
                </a:solidFill>
                <a:latin typeface="Arial" pitchFamily="34" charset="0"/>
              </a:rPr>
              <a:t>转发</a:t>
            </a:r>
            <a:endParaRPr kumimoji="1" lang="en-US" altLang="zh-CN" sz="1400" b="1" dirty="0" smtClean="0">
              <a:solidFill>
                <a:schemeClr val="hlink"/>
              </a:solidFill>
              <a:latin typeface="Arial" pitchFamily="34" charset="0"/>
            </a:endParaRPr>
          </a:p>
          <a:p>
            <a:r>
              <a:rPr kumimoji="1" lang="zh-CN" altLang="en-US" sz="1400" b="1" dirty="0" smtClean="0">
                <a:solidFill>
                  <a:schemeClr val="hlink"/>
                </a:solidFill>
                <a:latin typeface="Arial" pitchFamily="34" charset="0"/>
              </a:rPr>
              <a:t>只能通过</a:t>
            </a:r>
            <a:r>
              <a:rPr kumimoji="1" lang="en-US" altLang="zh-CN" sz="1400" b="1" dirty="0" smtClean="0">
                <a:solidFill>
                  <a:schemeClr val="hlink"/>
                </a:solidFill>
                <a:latin typeface="Arial" pitchFamily="34" charset="0"/>
              </a:rPr>
              <a:t>RP</a:t>
            </a:r>
            <a:r>
              <a:rPr kumimoji="1" lang="zh-CN" altLang="en-US" sz="1400" b="1" dirty="0" smtClean="0">
                <a:solidFill>
                  <a:schemeClr val="hlink"/>
                </a:solidFill>
                <a:latin typeface="Arial" pitchFamily="34" charset="0"/>
              </a:rPr>
              <a:t>之间的协议完成跨</a:t>
            </a:r>
            <a:r>
              <a:rPr kumimoji="1" lang="en-US" altLang="zh-CN" sz="1400" b="1" dirty="0" smtClean="0">
                <a:solidFill>
                  <a:schemeClr val="hlink"/>
                </a:solidFill>
                <a:latin typeface="Arial" pitchFamily="34" charset="0"/>
              </a:rPr>
              <a:t>AS</a:t>
            </a:r>
            <a:endParaRPr kumimoji="1" lang="zh-CN" altLang="en-US" sz="1400" b="1" dirty="0">
              <a:solidFill>
                <a:schemeClr val="hlink"/>
              </a:solidFill>
              <a:latin typeface="Arial" pitchFamily="34" charset="0"/>
            </a:endParaRPr>
          </a:p>
        </p:txBody>
      </p:sp>
      <p:grpSp>
        <p:nvGrpSpPr>
          <p:cNvPr id="68615" name="Group 5"/>
          <p:cNvGrpSpPr>
            <a:grpSpLocks/>
          </p:cNvGrpSpPr>
          <p:nvPr/>
        </p:nvGrpSpPr>
        <p:grpSpPr bwMode="auto">
          <a:xfrm>
            <a:off x="323850" y="1196975"/>
            <a:ext cx="7924800" cy="4383088"/>
            <a:chOff x="288" y="768"/>
            <a:chExt cx="4992" cy="2761"/>
          </a:xfrm>
        </p:grpSpPr>
        <p:sp>
          <p:nvSpPr>
            <p:cNvPr id="68616" name="Freeform 6"/>
            <p:cNvSpPr>
              <a:spLocks/>
            </p:cNvSpPr>
            <p:nvPr/>
          </p:nvSpPr>
          <p:spPr bwMode="auto">
            <a:xfrm>
              <a:off x="3888" y="768"/>
              <a:ext cx="1392" cy="720"/>
            </a:xfrm>
            <a:custGeom>
              <a:avLst/>
              <a:gdLst>
                <a:gd name="T0" fmla="*/ 0 w 3036"/>
                <a:gd name="T1" fmla="*/ 0 h 1922"/>
                <a:gd name="T2" fmla="*/ 0 w 3036"/>
                <a:gd name="T3" fmla="*/ 0 h 1922"/>
                <a:gd name="T4" fmla="*/ 0 w 3036"/>
                <a:gd name="T5" fmla="*/ 0 h 1922"/>
                <a:gd name="T6" fmla="*/ 0 w 3036"/>
                <a:gd name="T7" fmla="*/ 0 h 1922"/>
                <a:gd name="T8" fmla="*/ 0 w 3036"/>
                <a:gd name="T9" fmla="*/ 0 h 1922"/>
                <a:gd name="T10" fmla="*/ 0 w 3036"/>
                <a:gd name="T11" fmla="*/ 0 h 1922"/>
                <a:gd name="T12" fmla="*/ 0 w 3036"/>
                <a:gd name="T13" fmla="*/ 0 h 1922"/>
                <a:gd name="T14" fmla="*/ 0 w 3036"/>
                <a:gd name="T15" fmla="*/ 0 h 1922"/>
                <a:gd name="T16" fmla="*/ 0 w 3036"/>
                <a:gd name="T17" fmla="*/ 0 h 1922"/>
                <a:gd name="T18" fmla="*/ 0 w 3036"/>
                <a:gd name="T19" fmla="*/ 0 h 1922"/>
                <a:gd name="T20" fmla="*/ 0 w 3036"/>
                <a:gd name="T21" fmla="*/ 0 h 1922"/>
                <a:gd name="T22" fmla="*/ 0 w 3036"/>
                <a:gd name="T23" fmla="*/ 0 h 1922"/>
                <a:gd name="T24" fmla="*/ 0 w 3036"/>
                <a:gd name="T25" fmla="*/ 0 h 1922"/>
                <a:gd name="T26" fmla="*/ 0 w 3036"/>
                <a:gd name="T27" fmla="*/ 0 h 1922"/>
                <a:gd name="T28" fmla="*/ 0 w 3036"/>
                <a:gd name="T29" fmla="*/ 0 h 1922"/>
                <a:gd name="T30" fmla="*/ 0 w 3036"/>
                <a:gd name="T31" fmla="*/ 0 h 1922"/>
                <a:gd name="T32" fmla="*/ 0 w 3036"/>
                <a:gd name="T33" fmla="*/ 0 h 1922"/>
                <a:gd name="T34" fmla="*/ 0 w 3036"/>
                <a:gd name="T35" fmla="*/ 0 h 1922"/>
                <a:gd name="T36" fmla="*/ 0 w 3036"/>
                <a:gd name="T37" fmla="*/ 0 h 1922"/>
                <a:gd name="T38" fmla="*/ 0 w 3036"/>
                <a:gd name="T39" fmla="*/ 0 h 1922"/>
                <a:gd name="T40" fmla="*/ 0 w 3036"/>
                <a:gd name="T41" fmla="*/ 0 h 1922"/>
                <a:gd name="T42" fmla="*/ 0 w 3036"/>
                <a:gd name="T43" fmla="*/ 0 h 1922"/>
                <a:gd name="T44" fmla="*/ 0 w 3036"/>
                <a:gd name="T45" fmla="*/ 0 h 1922"/>
                <a:gd name="T46" fmla="*/ 0 w 3036"/>
                <a:gd name="T47" fmla="*/ 0 h 1922"/>
                <a:gd name="T48" fmla="*/ 0 w 3036"/>
                <a:gd name="T49" fmla="*/ 0 h 1922"/>
                <a:gd name="T50" fmla="*/ 0 w 3036"/>
                <a:gd name="T51" fmla="*/ 0 h 1922"/>
                <a:gd name="T52" fmla="*/ 0 w 3036"/>
                <a:gd name="T53" fmla="*/ 0 h 1922"/>
                <a:gd name="T54" fmla="*/ 0 w 3036"/>
                <a:gd name="T55" fmla="*/ 0 h 1922"/>
                <a:gd name="T56" fmla="*/ 0 w 3036"/>
                <a:gd name="T57" fmla="*/ 0 h 1922"/>
                <a:gd name="T58" fmla="*/ 0 w 3036"/>
                <a:gd name="T59" fmla="*/ 0 h 1922"/>
                <a:gd name="T60" fmla="*/ 0 w 3036"/>
                <a:gd name="T61" fmla="*/ 0 h 1922"/>
                <a:gd name="T62" fmla="*/ 0 w 3036"/>
                <a:gd name="T63" fmla="*/ 0 h 1922"/>
                <a:gd name="T64" fmla="*/ 0 w 3036"/>
                <a:gd name="T65" fmla="*/ 0 h 1922"/>
                <a:gd name="T66" fmla="*/ 0 w 3036"/>
                <a:gd name="T67" fmla="*/ 0 h 1922"/>
                <a:gd name="T68" fmla="*/ 0 w 3036"/>
                <a:gd name="T69" fmla="*/ 0 h 1922"/>
                <a:gd name="T70" fmla="*/ 0 w 3036"/>
                <a:gd name="T71" fmla="*/ 0 h 1922"/>
                <a:gd name="T72" fmla="*/ 0 w 3036"/>
                <a:gd name="T73" fmla="*/ 0 h 1922"/>
                <a:gd name="T74" fmla="*/ 0 w 3036"/>
                <a:gd name="T75" fmla="*/ 0 h 1922"/>
                <a:gd name="T76" fmla="*/ 0 w 3036"/>
                <a:gd name="T77" fmla="*/ 0 h 1922"/>
                <a:gd name="T78" fmla="*/ 0 w 3036"/>
                <a:gd name="T79" fmla="*/ 0 h 1922"/>
                <a:gd name="T80" fmla="*/ 0 w 3036"/>
                <a:gd name="T81" fmla="*/ 0 h 1922"/>
                <a:gd name="T82" fmla="*/ 0 w 3036"/>
                <a:gd name="T83" fmla="*/ 0 h 1922"/>
                <a:gd name="T84" fmla="*/ 0 w 3036"/>
                <a:gd name="T85" fmla="*/ 0 h 1922"/>
                <a:gd name="T86" fmla="*/ 0 w 3036"/>
                <a:gd name="T87" fmla="*/ 0 h 1922"/>
                <a:gd name="T88" fmla="*/ 0 w 3036"/>
                <a:gd name="T89" fmla="*/ 0 h 1922"/>
                <a:gd name="T90" fmla="*/ 0 w 3036"/>
                <a:gd name="T91" fmla="*/ 0 h 1922"/>
                <a:gd name="T92" fmla="*/ 0 w 3036"/>
                <a:gd name="T93" fmla="*/ 0 h 1922"/>
                <a:gd name="T94" fmla="*/ 0 w 3036"/>
                <a:gd name="T95" fmla="*/ 0 h 1922"/>
                <a:gd name="T96" fmla="*/ 0 w 3036"/>
                <a:gd name="T97" fmla="*/ 0 h 19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36"/>
                <a:gd name="T148" fmla="*/ 0 h 1922"/>
                <a:gd name="T149" fmla="*/ 3036 w 3036"/>
                <a:gd name="T150" fmla="*/ 1922 h 19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36" h="1922">
                  <a:moveTo>
                    <a:pt x="1125" y="233"/>
                  </a:moveTo>
                  <a:lnTo>
                    <a:pt x="1187" y="155"/>
                  </a:lnTo>
                  <a:lnTo>
                    <a:pt x="1240" y="99"/>
                  </a:lnTo>
                  <a:lnTo>
                    <a:pt x="1308" y="49"/>
                  </a:lnTo>
                  <a:lnTo>
                    <a:pt x="1399" y="14"/>
                  </a:lnTo>
                  <a:lnTo>
                    <a:pt x="1490" y="0"/>
                  </a:lnTo>
                  <a:lnTo>
                    <a:pt x="1521" y="0"/>
                  </a:lnTo>
                  <a:lnTo>
                    <a:pt x="1598" y="14"/>
                  </a:lnTo>
                  <a:lnTo>
                    <a:pt x="1673" y="36"/>
                  </a:lnTo>
                  <a:lnTo>
                    <a:pt x="1727" y="70"/>
                  </a:lnTo>
                  <a:lnTo>
                    <a:pt x="1780" y="105"/>
                  </a:lnTo>
                  <a:lnTo>
                    <a:pt x="1811" y="141"/>
                  </a:lnTo>
                  <a:lnTo>
                    <a:pt x="1848" y="184"/>
                  </a:lnTo>
                  <a:lnTo>
                    <a:pt x="1857" y="204"/>
                  </a:lnTo>
                  <a:lnTo>
                    <a:pt x="1917" y="162"/>
                  </a:lnTo>
                  <a:lnTo>
                    <a:pt x="1985" y="141"/>
                  </a:lnTo>
                  <a:lnTo>
                    <a:pt x="2068" y="119"/>
                  </a:lnTo>
                  <a:lnTo>
                    <a:pt x="2138" y="119"/>
                  </a:lnTo>
                  <a:lnTo>
                    <a:pt x="2198" y="128"/>
                  </a:lnTo>
                  <a:lnTo>
                    <a:pt x="2267" y="148"/>
                  </a:lnTo>
                  <a:lnTo>
                    <a:pt x="2327" y="168"/>
                  </a:lnTo>
                  <a:lnTo>
                    <a:pt x="2389" y="211"/>
                  </a:lnTo>
                  <a:lnTo>
                    <a:pt x="2442" y="274"/>
                  </a:lnTo>
                  <a:lnTo>
                    <a:pt x="2495" y="345"/>
                  </a:lnTo>
                  <a:lnTo>
                    <a:pt x="2517" y="401"/>
                  </a:lnTo>
                  <a:lnTo>
                    <a:pt x="2534" y="451"/>
                  </a:lnTo>
                  <a:lnTo>
                    <a:pt x="2647" y="444"/>
                  </a:lnTo>
                  <a:lnTo>
                    <a:pt x="2762" y="471"/>
                  </a:lnTo>
                  <a:lnTo>
                    <a:pt x="2845" y="536"/>
                  </a:lnTo>
                  <a:lnTo>
                    <a:pt x="2906" y="592"/>
                  </a:lnTo>
                  <a:lnTo>
                    <a:pt x="2959" y="684"/>
                  </a:lnTo>
                  <a:lnTo>
                    <a:pt x="2997" y="767"/>
                  </a:lnTo>
                  <a:lnTo>
                    <a:pt x="3021" y="865"/>
                  </a:lnTo>
                  <a:lnTo>
                    <a:pt x="3035" y="964"/>
                  </a:lnTo>
                  <a:lnTo>
                    <a:pt x="3021" y="1076"/>
                  </a:lnTo>
                  <a:lnTo>
                    <a:pt x="2997" y="1161"/>
                  </a:lnTo>
                  <a:lnTo>
                    <a:pt x="2959" y="1253"/>
                  </a:lnTo>
                  <a:lnTo>
                    <a:pt x="2913" y="1316"/>
                  </a:lnTo>
                  <a:lnTo>
                    <a:pt x="2853" y="1372"/>
                  </a:lnTo>
                  <a:lnTo>
                    <a:pt x="2783" y="1428"/>
                  </a:lnTo>
                  <a:lnTo>
                    <a:pt x="2685" y="1464"/>
                  </a:lnTo>
                  <a:lnTo>
                    <a:pt x="2579" y="1478"/>
                  </a:lnTo>
                  <a:lnTo>
                    <a:pt x="2526" y="1471"/>
                  </a:lnTo>
                  <a:lnTo>
                    <a:pt x="2472" y="1457"/>
                  </a:lnTo>
                  <a:lnTo>
                    <a:pt x="2457" y="1540"/>
                  </a:lnTo>
                  <a:lnTo>
                    <a:pt x="2419" y="1625"/>
                  </a:lnTo>
                  <a:lnTo>
                    <a:pt x="2358" y="1704"/>
                  </a:lnTo>
                  <a:lnTo>
                    <a:pt x="2296" y="1773"/>
                  </a:lnTo>
                  <a:lnTo>
                    <a:pt x="2176" y="1836"/>
                  </a:lnTo>
                  <a:lnTo>
                    <a:pt x="2054" y="1852"/>
                  </a:lnTo>
                  <a:lnTo>
                    <a:pt x="1948" y="1816"/>
                  </a:lnTo>
                  <a:lnTo>
                    <a:pt x="1871" y="1780"/>
                  </a:lnTo>
                  <a:lnTo>
                    <a:pt x="1819" y="1731"/>
                  </a:lnTo>
                  <a:lnTo>
                    <a:pt x="1780" y="1794"/>
                  </a:lnTo>
                  <a:lnTo>
                    <a:pt x="1704" y="1852"/>
                  </a:lnTo>
                  <a:lnTo>
                    <a:pt x="1598" y="1908"/>
                  </a:lnTo>
                  <a:lnTo>
                    <a:pt x="1490" y="1921"/>
                  </a:lnTo>
                  <a:lnTo>
                    <a:pt x="1392" y="1908"/>
                  </a:lnTo>
                  <a:lnTo>
                    <a:pt x="1301" y="1872"/>
                  </a:lnTo>
                  <a:lnTo>
                    <a:pt x="1233" y="1823"/>
                  </a:lnTo>
                  <a:lnTo>
                    <a:pt x="1178" y="1773"/>
                  </a:lnTo>
                  <a:lnTo>
                    <a:pt x="1142" y="1717"/>
                  </a:lnTo>
                  <a:lnTo>
                    <a:pt x="1111" y="1675"/>
                  </a:lnTo>
                  <a:lnTo>
                    <a:pt x="1104" y="1648"/>
                  </a:lnTo>
                  <a:lnTo>
                    <a:pt x="1065" y="1697"/>
                  </a:lnTo>
                  <a:lnTo>
                    <a:pt x="928" y="1746"/>
                  </a:lnTo>
                  <a:lnTo>
                    <a:pt x="830" y="1746"/>
                  </a:lnTo>
                  <a:lnTo>
                    <a:pt x="722" y="1724"/>
                  </a:lnTo>
                  <a:lnTo>
                    <a:pt x="646" y="1688"/>
                  </a:lnTo>
                  <a:lnTo>
                    <a:pt x="571" y="1612"/>
                  </a:lnTo>
                  <a:lnTo>
                    <a:pt x="525" y="1556"/>
                  </a:lnTo>
                  <a:lnTo>
                    <a:pt x="502" y="1506"/>
                  </a:lnTo>
                  <a:lnTo>
                    <a:pt x="487" y="1471"/>
                  </a:lnTo>
                  <a:lnTo>
                    <a:pt x="389" y="1478"/>
                  </a:lnTo>
                  <a:lnTo>
                    <a:pt x="274" y="1444"/>
                  </a:lnTo>
                  <a:lnTo>
                    <a:pt x="182" y="1372"/>
                  </a:lnTo>
                  <a:lnTo>
                    <a:pt x="106" y="1302"/>
                  </a:lnTo>
                  <a:lnTo>
                    <a:pt x="46" y="1190"/>
                  </a:lnTo>
                  <a:lnTo>
                    <a:pt x="7" y="1056"/>
                  </a:lnTo>
                  <a:lnTo>
                    <a:pt x="7" y="978"/>
                  </a:lnTo>
                  <a:lnTo>
                    <a:pt x="0" y="950"/>
                  </a:lnTo>
                  <a:lnTo>
                    <a:pt x="15" y="838"/>
                  </a:lnTo>
                  <a:lnTo>
                    <a:pt x="46" y="740"/>
                  </a:lnTo>
                  <a:lnTo>
                    <a:pt x="98" y="641"/>
                  </a:lnTo>
                  <a:lnTo>
                    <a:pt x="151" y="576"/>
                  </a:lnTo>
                  <a:lnTo>
                    <a:pt x="213" y="520"/>
                  </a:lnTo>
                  <a:lnTo>
                    <a:pt x="297" y="478"/>
                  </a:lnTo>
                  <a:lnTo>
                    <a:pt x="389" y="451"/>
                  </a:lnTo>
                  <a:lnTo>
                    <a:pt x="456" y="451"/>
                  </a:lnTo>
                  <a:lnTo>
                    <a:pt x="509" y="457"/>
                  </a:lnTo>
                  <a:lnTo>
                    <a:pt x="547" y="366"/>
                  </a:lnTo>
                  <a:lnTo>
                    <a:pt x="624" y="274"/>
                  </a:lnTo>
                  <a:lnTo>
                    <a:pt x="684" y="218"/>
                  </a:lnTo>
                  <a:lnTo>
                    <a:pt x="739" y="184"/>
                  </a:lnTo>
                  <a:lnTo>
                    <a:pt x="830" y="162"/>
                  </a:lnTo>
                  <a:lnTo>
                    <a:pt x="928" y="148"/>
                  </a:lnTo>
                  <a:lnTo>
                    <a:pt x="1020" y="162"/>
                  </a:lnTo>
                  <a:lnTo>
                    <a:pt x="1065" y="184"/>
                  </a:lnTo>
                  <a:lnTo>
                    <a:pt x="1125" y="233"/>
                  </a:lnTo>
                </a:path>
              </a:pathLst>
            </a:custGeom>
            <a:solidFill>
              <a:srgbClr val="99FFCC"/>
            </a:solidFill>
            <a:ln w="12700" cap="rnd">
              <a:solidFill>
                <a:schemeClr val="tx1"/>
              </a:solidFill>
              <a:round/>
              <a:headEnd type="none" w="sm" len="sm"/>
              <a:tailEnd type="none" w="sm" len="sm"/>
            </a:ln>
          </p:spPr>
          <p:txBody>
            <a:bodyPr/>
            <a:lstStyle/>
            <a:p>
              <a:endParaRPr lang="zh-CN" altLang="en-US"/>
            </a:p>
          </p:txBody>
        </p:sp>
        <p:sp>
          <p:nvSpPr>
            <p:cNvPr id="68617" name="Freeform 7"/>
            <p:cNvSpPr>
              <a:spLocks/>
            </p:cNvSpPr>
            <p:nvPr/>
          </p:nvSpPr>
          <p:spPr bwMode="auto">
            <a:xfrm>
              <a:off x="3600" y="2304"/>
              <a:ext cx="1392" cy="720"/>
            </a:xfrm>
            <a:custGeom>
              <a:avLst/>
              <a:gdLst>
                <a:gd name="T0" fmla="*/ 0 w 3036"/>
                <a:gd name="T1" fmla="*/ 0 h 1922"/>
                <a:gd name="T2" fmla="*/ 0 w 3036"/>
                <a:gd name="T3" fmla="*/ 0 h 1922"/>
                <a:gd name="T4" fmla="*/ 0 w 3036"/>
                <a:gd name="T5" fmla="*/ 0 h 1922"/>
                <a:gd name="T6" fmla="*/ 0 w 3036"/>
                <a:gd name="T7" fmla="*/ 0 h 1922"/>
                <a:gd name="T8" fmla="*/ 0 w 3036"/>
                <a:gd name="T9" fmla="*/ 0 h 1922"/>
                <a:gd name="T10" fmla="*/ 0 w 3036"/>
                <a:gd name="T11" fmla="*/ 0 h 1922"/>
                <a:gd name="T12" fmla="*/ 0 w 3036"/>
                <a:gd name="T13" fmla="*/ 0 h 1922"/>
                <a:gd name="T14" fmla="*/ 0 w 3036"/>
                <a:gd name="T15" fmla="*/ 0 h 1922"/>
                <a:gd name="T16" fmla="*/ 0 w 3036"/>
                <a:gd name="T17" fmla="*/ 0 h 1922"/>
                <a:gd name="T18" fmla="*/ 0 w 3036"/>
                <a:gd name="T19" fmla="*/ 0 h 1922"/>
                <a:gd name="T20" fmla="*/ 0 w 3036"/>
                <a:gd name="T21" fmla="*/ 0 h 1922"/>
                <a:gd name="T22" fmla="*/ 0 w 3036"/>
                <a:gd name="T23" fmla="*/ 0 h 1922"/>
                <a:gd name="T24" fmla="*/ 0 w 3036"/>
                <a:gd name="T25" fmla="*/ 0 h 1922"/>
                <a:gd name="T26" fmla="*/ 0 w 3036"/>
                <a:gd name="T27" fmla="*/ 0 h 1922"/>
                <a:gd name="T28" fmla="*/ 0 w 3036"/>
                <a:gd name="T29" fmla="*/ 0 h 1922"/>
                <a:gd name="T30" fmla="*/ 0 w 3036"/>
                <a:gd name="T31" fmla="*/ 0 h 1922"/>
                <a:gd name="T32" fmla="*/ 0 w 3036"/>
                <a:gd name="T33" fmla="*/ 0 h 1922"/>
                <a:gd name="T34" fmla="*/ 0 w 3036"/>
                <a:gd name="T35" fmla="*/ 0 h 1922"/>
                <a:gd name="T36" fmla="*/ 0 w 3036"/>
                <a:gd name="T37" fmla="*/ 0 h 1922"/>
                <a:gd name="T38" fmla="*/ 0 w 3036"/>
                <a:gd name="T39" fmla="*/ 0 h 1922"/>
                <a:gd name="T40" fmla="*/ 0 w 3036"/>
                <a:gd name="T41" fmla="*/ 0 h 1922"/>
                <a:gd name="T42" fmla="*/ 0 w 3036"/>
                <a:gd name="T43" fmla="*/ 0 h 1922"/>
                <a:gd name="T44" fmla="*/ 0 w 3036"/>
                <a:gd name="T45" fmla="*/ 0 h 1922"/>
                <a:gd name="T46" fmla="*/ 0 w 3036"/>
                <a:gd name="T47" fmla="*/ 0 h 1922"/>
                <a:gd name="T48" fmla="*/ 0 w 3036"/>
                <a:gd name="T49" fmla="*/ 0 h 1922"/>
                <a:gd name="T50" fmla="*/ 0 w 3036"/>
                <a:gd name="T51" fmla="*/ 0 h 1922"/>
                <a:gd name="T52" fmla="*/ 0 w 3036"/>
                <a:gd name="T53" fmla="*/ 0 h 1922"/>
                <a:gd name="T54" fmla="*/ 0 w 3036"/>
                <a:gd name="T55" fmla="*/ 0 h 1922"/>
                <a:gd name="T56" fmla="*/ 0 w 3036"/>
                <a:gd name="T57" fmla="*/ 0 h 1922"/>
                <a:gd name="T58" fmla="*/ 0 w 3036"/>
                <a:gd name="T59" fmla="*/ 0 h 1922"/>
                <a:gd name="T60" fmla="*/ 0 w 3036"/>
                <a:gd name="T61" fmla="*/ 0 h 1922"/>
                <a:gd name="T62" fmla="*/ 0 w 3036"/>
                <a:gd name="T63" fmla="*/ 0 h 1922"/>
                <a:gd name="T64" fmla="*/ 0 w 3036"/>
                <a:gd name="T65" fmla="*/ 0 h 1922"/>
                <a:gd name="T66" fmla="*/ 0 w 3036"/>
                <a:gd name="T67" fmla="*/ 0 h 1922"/>
                <a:gd name="T68" fmla="*/ 0 w 3036"/>
                <a:gd name="T69" fmla="*/ 0 h 1922"/>
                <a:gd name="T70" fmla="*/ 0 w 3036"/>
                <a:gd name="T71" fmla="*/ 0 h 1922"/>
                <a:gd name="T72" fmla="*/ 0 w 3036"/>
                <a:gd name="T73" fmla="*/ 0 h 1922"/>
                <a:gd name="T74" fmla="*/ 0 w 3036"/>
                <a:gd name="T75" fmla="*/ 0 h 1922"/>
                <a:gd name="T76" fmla="*/ 0 w 3036"/>
                <a:gd name="T77" fmla="*/ 0 h 1922"/>
                <a:gd name="T78" fmla="*/ 0 w 3036"/>
                <a:gd name="T79" fmla="*/ 0 h 1922"/>
                <a:gd name="T80" fmla="*/ 0 w 3036"/>
                <a:gd name="T81" fmla="*/ 0 h 1922"/>
                <a:gd name="T82" fmla="*/ 0 w 3036"/>
                <a:gd name="T83" fmla="*/ 0 h 1922"/>
                <a:gd name="T84" fmla="*/ 0 w 3036"/>
                <a:gd name="T85" fmla="*/ 0 h 1922"/>
                <a:gd name="T86" fmla="*/ 0 w 3036"/>
                <a:gd name="T87" fmla="*/ 0 h 1922"/>
                <a:gd name="T88" fmla="*/ 0 w 3036"/>
                <a:gd name="T89" fmla="*/ 0 h 1922"/>
                <a:gd name="T90" fmla="*/ 0 w 3036"/>
                <a:gd name="T91" fmla="*/ 0 h 1922"/>
                <a:gd name="T92" fmla="*/ 0 w 3036"/>
                <a:gd name="T93" fmla="*/ 0 h 1922"/>
                <a:gd name="T94" fmla="*/ 0 w 3036"/>
                <a:gd name="T95" fmla="*/ 0 h 1922"/>
                <a:gd name="T96" fmla="*/ 0 w 3036"/>
                <a:gd name="T97" fmla="*/ 0 h 19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36"/>
                <a:gd name="T148" fmla="*/ 0 h 1922"/>
                <a:gd name="T149" fmla="*/ 3036 w 3036"/>
                <a:gd name="T150" fmla="*/ 1922 h 19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36" h="1922">
                  <a:moveTo>
                    <a:pt x="1125" y="233"/>
                  </a:moveTo>
                  <a:lnTo>
                    <a:pt x="1187" y="155"/>
                  </a:lnTo>
                  <a:lnTo>
                    <a:pt x="1240" y="99"/>
                  </a:lnTo>
                  <a:lnTo>
                    <a:pt x="1308" y="49"/>
                  </a:lnTo>
                  <a:lnTo>
                    <a:pt x="1399" y="14"/>
                  </a:lnTo>
                  <a:lnTo>
                    <a:pt x="1490" y="0"/>
                  </a:lnTo>
                  <a:lnTo>
                    <a:pt x="1521" y="0"/>
                  </a:lnTo>
                  <a:lnTo>
                    <a:pt x="1598" y="14"/>
                  </a:lnTo>
                  <a:lnTo>
                    <a:pt x="1673" y="36"/>
                  </a:lnTo>
                  <a:lnTo>
                    <a:pt x="1727" y="70"/>
                  </a:lnTo>
                  <a:lnTo>
                    <a:pt x="1780" y="105"/>
                  </a:lnTo>
                  <a:lnTo>
                    <a:pt x="1811" y="141"/>
                  </a:lnTo>
                  <a:lnTo>
                    <a:pt x="1848" y="184"/>
                  </a:lnTo>
                  <a:lnTo>
                    <a:pt x="1857" y="204"/>
                  </a:lnTo>
                  <a:lnTo>
                    <a:pt x="1917" y="162"/>
                  </a:lnTo>
                  <a:lnTo>
                    <a:pt x="1985" y="141"/>
                  </a:lnTo>
                  <a:lnTo>
                    <a:pt x="2068" y="119"/>
                  </a:lnTo>
                  <a:lnTo>
                    <a:pt x="2138" y="119"/>
                  </a:lnTo>
                  <a:lnTo>
                    <a:pt x="2198" y="128"/>
                  </a:lnTo>
                  <a:lnTo>
                    <a:pt x="2267" y="148"/>
                  </a:lnTo>
                  <a:lnTo>
                    <a:pt x="2327" y="168"/>
                  </a:lnTo>
                  <a:lnTo>
                    <a:pt x="2389" y="211"/>
                  </a:lnTo>
                  <a:lnTo>
                    <a:pt x="2442" y="274"/>
                  </a:lnTo>
                  <a:lnTo>
                    <a:pt x="2495" y="345"/>
                  </a:lnTo>
                  <a:lnTo>
                    <a:pt x="2517" y="401"/>
                  </a:lnTo>
                  <a:lnTo>
                    <a:pt x="2534" y="451"/>
                  </a:lnTo>
                  <a:lnTo>
                    <a:pt x="2647" y="444"/>
                  </a:lnTo>
                  <a:lnTo>
                    <a:pt x="2762" y="471"/>
                  </a:lnTo>
                  <a:lnTo>
                    <a:pt x="2845" y="536"/>
                  </a:lnTo>
                  <a:lnTo>
                    <a:pt x="2906" y="592"/>
                  </a:lnTo>
                  <a:lnTo>
                    <a:pt x="2959" y="684"/>
                  </a:lnTo>
                  <a:lnTo>
                    <a:pt x="2997" y="767"/>
                  </a:lnTo>
                  <a:lnTo>
                    <a:pt x="3021" y="865"/>
                  </a:lnTo>
                  <a:lnTo>
                    <a:pt x="3035" y="964"/>
                  </a:lnTo>
                  <a:lnTo>
                    <a:pt x="3021" y="1076"/>
                  </a:lnTo>
                  <a:lnTo>
                    <a:pt x="2997" y="1161"/>
                  </a:lnTo>
                  <a:lnTo>
                    <a:pt x="2959" y="1253"/>
                  </a:lnTo>
                  <a:lnTo>
                    <a:pt x="2913" y="1316"/>
                  </a:lnTo>
                  <a:lnTo>
                    <a:pt x="2853" y="1372"/>
                  </a:lnTo>
                  <a:lnTo>
                    <a:pt x="2783" y="1428"/>
                  </a:lnTo>
                  <a:lnTo>
                    <a:pt x="2685" y="1464"/>
                  </a:lnTo>
                  <a:lnTo>
                    <a:pt x="2579" y="1478"/>
                  </a:lnTo>
                  <a:lnTo>
                    <a:pt x="2526" y="1471"/>
                  </a:lnTo>
                  <a:lnTo>
                    <a:pt x="2472" y="1457"/>
                  </a:lnTo>
                  <a:lnTo>
                    <a:pt x="2457" y="1540"/>
                  </a:lnTo>
                  <a:lnTo>
                    <a:pt x="2419" y="1625"/>
                  </a:lnTo>
                  <a:lnTo>
                    <a:pt x="2358" y="1704"/>
                  </a:lnTo>
                  <a:lnTo>
                    <a:pt x="2296" y="1773"/>
                  </a:lnTo>
                  <a:lnTo>
                    <a:pt x="2176" y="1836"/>
                  </a:lnTo>
                  <a:lnTo>
                    <a:pt x="2054" y="1852"/>
                  </a:lnTo>
                  <a:lnTo>
                    <a:pt x="1948" y="1816"/>
                  </a:lnTo>
                  <a:lnTo>
                    <a:pt x="1871" y="1780"/>
                  </a:lnTo>
                  <a:lnTo>
                    <a:pt x="1819" y="1731"/>
                  </a:lnTo>
                  <a:lnTo>
                    <a:pt x="1780" y="1794"/>
                  </a:lnTo>
                  <a:lnTo>
                    <a:pt x="1704" y="1852"/>
                  </a:lnTo>
                  <a:lnTo>
                    <a:pt x="1598" y="1908"/>
                  </a:lnTo>
                  <a:lnTo>
                    <a:pt x="1490" y="1921"/>
                  </a:lnTo>
                  <a:lnTo>
                    <a:pt x="1392" y="1908"/>
                  </a:lnTo>
                  <a:lnTo>
                    <a:pt x="1301" y="1872"/>
                  </a:lnTo>
                  <a:lnTo>
                    <a:pt x="1233" y="1823"/>
                  </a:lnTo>
                  <a:lnTo>
                    <a:pt x="1178" y="1773"/>
                  </a:lnTo>
                  <a:lnTo>
                    <a:pt x="1142" y="1717"/>
                  </a:lnTo>
                  <a:lnTo>
                    <a:pt x="1111" y="1675"/>
                  </a:lnTo>
                  <a:lnTo>
                    <a:pt x="1104" y="1648"/>
                  </a:lnTo>
                  <a:lnTo>
                    <a:pt x="1065" y="1697"/>
                  </a:lnTo>
                  <a:lnTo>
                    <a:pt x="928" y="1746"/>
                  </a:lnTo>
                  <a:lnTo>
                    <a:pt x="830" y="1746"/>
                  </a:lnTo>
                  <a:lnTo>
                    <a:pt x="722" y="1724"/>
                  </a:lnTo>
                  <a:lnTo>
                    <a:pt x="646" y="1688"/>
                  </a:lnTo>
                  <a:lnTo>
                    <a:pt x="571" y="1612"/>
                  </a:lnTo>
                  <a:lnTo>
                    <a:pt x="525" y="1556"/>
                  </a:lnTo>
                  <a:lnTo>
                    <a:pt x="502" y="1506"/>
                  </a:lnTo>
                  <a:lnTo>
                    <a:pt x="487" y="1471"/>
                  </a:lnTo>
                  <a:lnTo>
                    <a:pt x="389" y="1478"/>
                  </a:lnTo>
                  <a:lnTo>
                    <a:pt x="274" y="1444"/>
                  </a:lnTo>
                  <a:lnTo>
                    <a:pt x="182" y="1372"/>
                  </a:lnTo>
                  <a:lnTo>
                    <a:pt x="106" y="1302"/>
                  </a:lnTo>
                  <a:lnTo>
                    <a:pt x="46" y="1190"/>
                  </a:lnTo>
                  <a:lnTo>
                    <a:pt x="7" y="1056"/>
                  </a:lnTo>
                  <a:lnTo>
                    <a:pt x="7" y="978"/>
                  </a:lnTo>
                  <a:lnTo>
                    <a:pt x="0" y="950"/>
                  </a:lnTo>
                  <a:lnTo>
                    <a:pt x="15" y="838"/>
                  </a:lnTo>
                  <a:lnTo>
                    <a:pt x="46" y="740"/>
                  </a:lnTo>
                  <a:lnTo>
                    <a:pt x="98" y="641"/>
                  </a:lnTo>
                  <a:lnTo>
                    <a:pt x="151" y="576"/>
                  </a:lnTo>
                  <a:lnTo>
                    <a:pt x="213" y="520"/>
                  </a:lnTo>
                  <a:lnTo>
                    <a:pt x="297" y="478"/>
                  </a:lnTo>
                  <a:lnTo>
                    <a:pt x="389" y="451"/>
                  </a:lnTo>
                  <a:lnTo>
                    <a:pt x="456" y="451"/>
                  </a:lnTo>
                  <a:lnTo>
                    <a:pt x="509" y="457"/>
                  </a:lnTo>
                  <a:lnTo>
                    <a:pt x="547" y="366"/>
                  </a:lnTo>
                  <a:lnTo>
                    <a:pt x="624" y="274"/>
                  </a:lnTo>
                  <a:lnTo>
                    <a:pt x="684" y="218"/>
                  </a:lnTo>
                  <a:lnTo>
                    <a:pt x="739" y="184"/>
                  </a:lnTo>
                  <a:lnTo>
                    <a:pt x="830" y="162"/>
                  </a:lnTo>
                  <a:lnTo>
                    <a:pt x="928" y="148"/>
                  </a:lnTo>
                  <a:lnTo>
                    <a:pt x="1020" y="162"/>
                  </a:lnTo>
                  <a:lnTo>
                    <a:pt x="1065" y="184"/>
                  </a:lnTo>
                  <a:lnTo>
                    <a:pt x="1125" y="233"/>
                  </a:lnTo>
                </a:path>
              </a:pathLst>
            </a:custGeom>
            <a:solidFill>
              <a:srgbClr val="99FFCC"/>
            </a:solidFill>
            <a:ln w="12700" cap="rnd">
              <a:solidFill>
                <a:schemeClr val="tx1"/>
              </a:solidFill>
              <a:round/>
              <a:headEnd type="none" w="sm" len="sm"/>
              <a:tailEnd type="none" w="sm" len="sm"/>
            </a:ln>
          </p:spPr>
          <p:txBody>
            <a:bodyPr/>
            <a:lstStyle/>
            <a:p>
              <a:endParaRPr lang="zh-CN" altLang="en-US"/>
            </a:p>
          </p:txBody>
        </p:sp>
        <p:sp>
          <p:nvSpPr>
            <p:cNvPr id="68618" name="Freeform 8"/>
            <p:cNvSpPr>
              <a:spLocks/>
            </p:cNvSpPr>
            <p:nvPr/>
          </p:nvSpPr>
          <p:spPr bwMode="auto">
            <a:xfrm>
              <a:off x="624" y="1008"/>
              <a:ext cx="1056" cy="576"/>
            </a:xfrm>
            <a:custGeom>
              <a:avLst/>
              <a:gdLst>
                <a:gd name="T0" fmla="*/ 0 w 3036"/>
                <a:gd name="T1" fmla="*/ 0 h 1922"/>
                <a:gd name="T2" fmla="*/ 0 w 3036"/>
                <a:gd name="T3" fmla="*/ 0 h 1922"/>
                <a:gd name="T4" fmla="*/ 0 w 3036"/>
                <a:gd name="T5" fmla="*/ 0 h 1922"/>
                <a:gd name="T6" fmla="*/ 0 w 3036"/>
                <a:gd name="T7" fmla="*/ 0 h 1922"/>
                <a:gd name="T8" fmla="*/ 0 w 3036"/>
                <a:gd name="T9" fmla="*/ 0 h 1922"/>
                <a:gd name="T10" fmla="*/ 0 w 3036"/>
                <a:gd name="T11" fmla="*/ 0 h 1922"/>
                <a:gd name="T12" fmla="*/ 0 w 3036"/>
                <a:gd name="T13" fmla="*/ 0 h 1922"/>
                <a:gd name="T14" fmla="*/ 0 w 3036"/>
                <a:gd name="T15" fmla="*/ 0 h 1922"/>
                <a:gd name="T16" fmla="*/ 0 w 3036"/>
                <a:gd name="T17" fmla="*/ 0 h 1922"/>
                <a:gd name="T18" fmla="*/ 0 w 3036"/>
                <a:gd name="T19" fmla="*/ 0 h 1922"/>
                <a:gd name="T20" fmla="*/ 0 w 3036"/>
                <a:gd name="T21" fmla="*/ 0 h 1922"/>
                <a:gd name="T22" fmla="*/ 0 w 3036"/>
                <a:gd name="T23" fmla="*/ 0 h 1922"/>
                <a:gd name="T24" fmla="*/ 0 w 3036"/>
                <a:gd name="T25" fmla="*/ 0 h 1922"/>
                <a:gd name="T26" fmla="*/ 0 w 3036"/>
                <a:gd name="T27" fmla="*/ 0 h 1922"/>
                <a:gd name="T28" fmla="*/ 0 w 3036"/>
                <a:gd name="T29" fmla="*/ 0 h 1922"/>
                <a:gd name="T30" fmla="*/ 0 w 3036"/>
                <a:gd name="T31" fmla="*/ 0 h 1922"/>
                <a:gd name="T32" fmla="*/ 0 w 3036"/>
                <a:gd name="T33" fmla="*/ 0 h 1922"/>
                <a:gd name="T34" fmla="*/ 0 w 3036"/>
                <a:gd name="T35" fmla="*/ 0 h 1922"/>
                <a:gd name="T36" fmla="*/ 0 w 3036"/>
                <a:gd name="T37" fmla="*/ 0 h 1922"/>
                <a:gd name="T38" fmla="*/ 0 w 3036"/>
                <a:gd name="T39" fmla="*/ 0 h 1922"/>
                <a:gd name="T40" fmla="*/ 0 w 3036"/>
                <a:gd name="T41" fmla="*/ 0 h 1922"/>
                <a:gd name="T42" fmla="*/ 0 w 3036"/>
                <a:gd name="T43" fmla="*/ 0 h 1922"/>
                <a:gd name="T44" fmla="*/ 0 w 3036"/>
                <a:gd name="T45" fmla="*/ 0 h 1922"/>
                <a:gd name="T46" fmla="*/ 0 w 3036"/>
                <a:gd name="T47" fmla="*/ 0 h 1922"/>
                <a:gd name="T48" fmla="*/ 0 w 3036"/>
                <a:gd name="T49" fmla="*/ 0 h 1922"/>
                <a:gd name="T50" fmla="*/ 0 w 3036"/>
                <a:gd name="T51" fmla="*/ 0 h 1922"/>
                <a:gd name="T52" fmla="*/ 0 w 3036"/>
                <a:gd name="T53" fmla="*/ 0 h 1922"/>
                <a:gd name="T54" fmla="*/ 0 w 3036"/>
                <a:gd name="T55" fmla="*/ 0 h 1922"/>
                <a:gd name="T56" fmla="*/ 0 w 3036"/>
                <a:gd name="T57" fmla="*/ 0 h 1922"/>
                <a:gd name="T58" fmla="*/ 0 w 3036"/>
                <a:gd name="T59" fmla="*/ 0 h 1922"/>
                <a:gd name="T60" fmla="*/ 0 w 3036"/>
                <a:gd name="T61" fmla="*/ 0 h 1922"/>
                <a:gd name="T62" fmla="*/ 0 w 3036"/>
                <a:gd name="T63" fmla="*/ 0 h 1922"/>
                <a:gd name="T64" fmla="*/ 0 w 3036"/>
                <a:gd name="T65" fmla="*/ 0 h 1922"/>
                <a:gd name="T66" fmla="*/ 0 w 3036"/>
                <a:gd name="T67" fmla="*/ 0 h 1922"/>
                <a:gd name="T68" fmla="*/ 0 w 3036"/>
                <a:gd name="T69" fmla="*/ 0 h 1922"/>
                <a:gd name="T70" fmla="*/ 0 w 3036"/>
                <a:gd name="T71" fmla="*/ 0 h 1922"/>
                <a:gd name="T72" fmla="*/ 0 w 3036"/>
                <a:gd name="T73" fmla="*/ 0 h 1922"/>
                <a:gd name="T74" fmla="*/ 0 w 3036"/>
                <a:gd name="T75" fmla="*/ 0 h 1922"/>
                <a:gd name="T76" fmla="*/ 0 w 3036"/>
                <a:gd name="T77" fmla="*/ 0 h 1922"/>
                <a:gd name="T78" fmla="*/ 0 w 3036"/>
                <a:gd name="T79" fmla="*/ 0 h 1922"/>
                <a:gd name="T80" fmla="*/ 0 w 3036"/>
                <a:gd name="T81" fmla="*/ 0 h 1922"/>
                <a:gd name="T82" fmla="*/ 0 w 3036"/>
                <a:gd name="T83" fmla="*/ 0 h 1922"/>
                <a:gd name="T84" fmla="*/ 0 w 3036"/>
                <a:gd name="T85" fmla="*/ 0 h 1922"/>
                <a:gd name="T86" fmla="*/ 0 w 3036"/>
                <a:gd name="T87" fmla="*/ 0 h 1922"/>
                <a:gd name="T88" fmla="*/ 0 w 3036"/>
                <a:gd name="T89" fmla="*/ 0 h 1922"/>
                <a:gd name="T90" fmla="*/ 0 w 3036"/>
                <a:gd name="T91" fmla="*/ 0 h 1922"/>
                <a:gd name="T92" fmla="*/ 0 w 3036"/>
                <a:gd name="T93" fmla="*/ 0 h 1922"/>
                <a:gd name="T94" fmla="*/ 0 w 3036"/>
                <a:gd name="T95" fmla="*/ 0 h 1922"/>
                <a:gd name="T96" fmla="*/ 0 w 3036"/>
                <a:gd name="T97" fmla="*/ 0 h 19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36"/>
                <a:gd name="T148" fmla="*/ 0 h 1922"/>
                <a:gd name="T149" fmla="*/ 3036 w 3036"/>
                <a:gd name="T150" fmla="*/ 1922 h 19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36" h="1922">
                  <a:moveTo>
                    <a:pt x="1125" y="233"/>
                  </a:moveTo>
                  <a:lnTo>
                    <a:pt x="1187" y="155"/>
                  </a:lnTo>
                  <a:lnTo>
                    <a:pt x="1240" y="99"/>
                  </a:lnTo>
                  <a:lnTo>
                    <a:pt x="1308" y="49"/>
                  </a:lnTo>
                  <a:lnTo>
                    <a:pt x="1399" y="14"/>
                  </a:lnTo>
                  <a:lnTo>
                    <a:pt x="1490" y="0"/>
                  </a:lnTo>
                  <a:lnTo>
                    <a:pt x="1521" y="0"/>
                  </a:lnTo>
                  <a:lnTo>
                    <a:pt x="1598" y="14"/>
                  </a:lnTo>
                  <a:lnTo>
                    <a:pt x="1673" y="36"/>
                  </a:lnTo>
                  <a:lnTo>
                    <a:pt x="1727" y="70"/>
                  </a:lnTo>
                  <a:lnTo>
                    <a:pt x="1780" y="105"/>
                  </a:lnTo>
                  <a:lnTo>
                    <a:pt x="1811" y="141"/>
                  </a:lnTo>
                  <a:lnTo>
                    <a:pt x="1848" y="184"/>
                  </a:lnTo>
                  <a:lnTo>
                    <a:pt x="1857" y="204"/>
                  </a:lnTo>
                  <a:lnTo>
                    <a:pt x="1917" y="162"/>
                  </a:lnTo>
                  <a:lnTo>
                    <a:pt x="1985" y="141"/>
                  </a:lnTo>
                  <a:lnTo>
                    <a:pt x="2068" y="119"/>
                  </a:lnTo>
                  <a:lnTo>
                    <a:pt x="2138" y="119"/>
                  </a:lnTo>
                  <a:lnTo>
                    <a:pt x="2198" y="128"/>
                  </a:lnTo>
                  <a:lnTo>
                    <a:pt x="2267" y="148"/>
                  </a:lnTo>
                  <a:lnTo>
                    <a:pt x="2327" y="168"/>
                  </a:lnTo>
                  <a:lnTo>
                    <a:pt x="2389" y="211"/>
                  </a:lnTo>
                  <a:lnTo>
                    <a:pt x="2442" y="274"/>
                  </a:lnTo>
                  <a:lnTo>
                    <a:pt x="2495" y="345"/>
                  </a:lnTo>
                  <a:lnTo>
                    <a:pt x="2517" y="401"/>
                  </a:lnTo>
                  <a:lnTo>
                    <a:pt x="2534" y="451"/>
                  </a:lnTo>
                  <a:lnTo>
                    <a:pt x="2647" y="444"/>
                  </a:lnTo>
                  <a:lnTo>
                    <a:pt x="2762" y="471"/>
                  </a:lnTo>
                  <a:lnTo>
                    <a:pt x="2845" y="536"/>
                  </a:lnTo>
                  <a:lnTo>
                    <a:pt x="2906" y="592"/>
                  </a:lnTo>
                  <a:lnTo>
                    <a:pt x="2959" y="684"/>
                  </a:lnTo>
                  <a:lnTo>
                    <a:pt x="2997" y="767"/>
                  </a:lnTo>
                  <a:lnTo>
                    <a:pt x="3021" y="865"/>
                  </a:lnTo>
                  <a:lnTo>
                    <a:pt x="3035" y="964"/>
                  </a:lnTo>
                  <a:lnTo>
                    <a:pt x="3021" y="1076"/>
                  </a:lnTo>
                  <a:lnTo>
                    <a:pt x="2997" y="1161"/>
                  </a:lnTo>
                  <a:lnTo>
                    <a:pt x="2959" y="1253"/>
                  </a:lnTo>
                  <a:lnTo>
                    <a:pt x="2913" y="1316"/>
                  </a:lnTo>
                  <a:lnTo>
                    <a:pt x="2853" y="1372"/>
                  </a:lnTo>
                  <a:lnTo>
                    <a:pt x="2783" y="1428"/>
                  </a:lnTo>
                  <a:lnTo>
                    <a:pt x="2685" y="1464"/>
                  </a:lnTo>
                  <a:lnTo>
                    <a:pt x="2579" y="1478"/>
                  </a:lnTo>
                  <a:lnTo>
                    <a:pt x="2526" y="1471"/>
                  </a:lnTo>
                  <a:lnTo>
                    <a:pt x="2472" y="1457"/>
                  </a:lnTo>
                  <a:lnTo>
                    <a:pt x="2457" y="1540"/>
                  </a:lnTo>
                  <a:lnTo>
                    <a:pt x="2419" y="1625"/>
                  </a:lnTo>
                  <a:lnTo>
                    <a:pt x="2358" y="1704"/>
                  </a:lnTo>
                  <a:lnTo>
                    <a:pt x="2296" y="1773"/>
                  </a:lnTo>
                  <a:lnTo>
                    <a:pt x="2176" y="1836"/>
                  </a:lnTo>
                  <a:lnTo>
                    <a:pt x="2054" y="1852"/>
                  </a:lnTo>
                  <a:lnTo>
                    <a:pt x="1948" y="1816"/>
                  </a:lnTo>
                  <a:lnTo>
                    <a:pt x="1871" y="1780"/>
                  </a:lnTo>
                  <a:lnTo>
                    <a:pt x="1819" y="1731"/>
                  </a:lnTo>
                  <a:lnTo>
                    <a:pt x="1780" y="1794"/>
                  </a:lnTo>
                  <a:lnTo>
                    <a:pt x="1704" y="1852"/>
                  </a:lnTo>
                  <a:lnTo>
                    <a:pt x="1598" y="1908"/>
                  </a:lnTo>
                  <a:lnTo>
                    <a:pt x="1490" y="1921"/>
                  </a:lnTo>
                  <a:lnTo>
                    <a:pt x="1392" y="1908"/>
                  </a:lnTo>
                  <a:lnTo>
                    <a:pt x="1301" y="1872"/>
                  </a:lnTo>
                  <a:lnTo>
                    <a:pt x="1233" y="1823"/>
                  </a:lnTo>
                  <a:lnTo>
                    <a:pt x="1178" y="1773"/>
                  </a:lnTo>
                  <a:lnTo>
                    <a:pt x="1142" y="1717"/>
                  </a:lnTo>
                  <a:lnTo>
                    <a:pt x="1111" y="1675"/>
                  </a:lnTo>
                  <a:lnTo>
                    <a:pt x="1104" y="1648"/>
                  </a:lnTo>
                  <a:lnTo>
                    <a:pt x="1065" y="1697"/>
                  </a:lnTo>
                  <a:lnTo>
                    <a:pt x="928" y="1746"/>
                  </a:lnTo>
                  <a:lnTo>
                    <a:pt x="830" y="1746"/>
                  </a:lnTo>
                  <a:lnTo>
                    <a:pt x="722" y="1724"/>
                  </a:lnTo>
                  <a:lnTo>
                    <a:pt x="646" y="1688"/>
                  </a:lnTo>
                  <a:lnTo>
                    <a:pt x="571" y="1612"/>
                  </a:lnTo>
                  <a:lnTo>
                    <a:pt x="525" y="1556"/>
                  </a:lnTo>
                  <a:lnTo>
                    <a:pt x="502" y="1506"/>
                  </a:lnTo>
                  <a:lnTo>
                    <a:pt x="487" y="1471"/>
                  </a:lnTo>
                  <a:lnTo>
                    <a:pt x="389" y="1478"/>
                  </a:lnTo>
                  <a:lnTo>
                    <a:pt x="274" y="1444"/>
                  </a:lnTo>
                  <a:lnTo>
                    <a:pt x="182" y="1372"/>
                  </a:lnTo>
                  <a:lnTo>
                    <a:pt x="106" y="1302"/>
                  </a:lnTo>
                  <a:lnTo>
                    <a:pt x="46" y="1190"/>
                  </a:lnTo>
                  <a:lnTo>
                    <a:pt x="7" y="1056"/>
                  </a:lnTo>
                  <a:lnTo>
                    <a:pt x="7" y="978"/>
                  </a:lnTo>
                  <a:lnTo>
                    <a:pt x="0" y="950"/>
                  </a:lnTo>
                  <a:lnTo>
                    <a:pt x="15" y="838"/>
                  </a:lnTo>
                  <a:lnTo>
                    <a:pt x="46" y="740"/>
                  </a:lnTo>
                  <a:lnTo>
                    <a:pt x="98" y="641"/>
                  </a:lnTo>
                  <a:lnTo>
                    <a:pt x="151" y="576"/>
                  </a:lnTo>
                  <a:lnTo>
                    <a:pt x="213" y="520"/>
                  </a:lnTo>
                  <a:lnTo>
                    <a:pt x="297" y="478"/>
                  </a:lnTo>
                  <a:lnTo>
                    <a:pt x="389" y="451"/>
                  </a:lnTo>
                  <a:lnTo>
                    <a:pt x="456" y="451"/>
                  </a:lnTo>
                  <a:lnTo>
                    <a:pt x="509" y="457"/>
                  </a:lnTo>
                  <a:lnTo>
                    <a:pt x="547" y="366"/>
                  </a:lnTo>
                  <a:lnTo>
                    <a:pt x="624" y="274"/>
                  </a:lnTo>
                  <a:lnTo>
                    <a:pt x="684" y="218"/>
                  </a:lnTo>
                  <a:lnTo>
                    <a:pt x="739" y="184"/>
                  </a:lnTo>
                  <a:lnTo>
                    <a:pt x="830" y="162"/>
                  </a:lnTo>
                  <a:lnTo>
                    <a:pt x="928" y="148"/>
                  </a:lnTo>
                  <a:lnTo>
                    <a:pt x="1020" y="162"/>
                  </a:lnTo>
                  <a:lnTo>
                    <a:pt x="1065" y="184"/>
                  </a:lnTo>
                  <a:lnTo>
                    <a:pt x="1125" y="233"/>
                  </a:lnTo>
                </a:path>
              </a:pathLst>
            </a:custGeom>
            <a:solidFill>
              <a:srgbClr val="3399FF"/>
            </a:solidFill>
            <a:ln w="12700" cap="rnd">
              <a:solidFill>
                <a:schemeClr val="tx1"/>
              </a:solidFill>
              <a:round/>
              <a:headEnd type="none" w="sm" len="sm"/>
              <a:tailEnd type="none" w="sm" len="sm"/>
            </a:ln>
          </p:spPr>
          <p:txBody>
            <a:bodyPr/>
            <a:lstStyle/>
            <a:p>
              <a:endParaRPr lang="zh-CN" altLang="en-US"/>
            </a:p>
          </p:txBody>
        </p:sp>
        <p:sp>
          <p:nvSpPr>
            <p:cNvPr id="68619" name="Freeform 9"/>
            <p:cNvSpPr>
              <a:spLocks/>
            </p:cNvSpPr>
            <p:nvPr/>
          </p:nvSpPr>
          <p:spPr bwMode="auto">
            <a:xfrm>
              <a:off x="2016" y="1248"/>
              <a:ext cx="1632" cy="912"/>
            </a:xfrm>
            <a:custGeom>
              <a:avLst/>
              <a:gdLst>
                <a:gd name="T0" fmla="*/ 1 w 3036"/>
                <a:gd name="T1" fmla="*/ 0 h 1922"/>
                <a:gd name="T2" fmla="*/ 1 w 3036"/>
                <a:gd name="T3" fmla="*/ 0 h 1922"/>
                <a:gd name="T4" fmla="*/ 1 w 3036"/>
                <a:gd name="T5" fmla="*/ 0 h 1922"/>
                <a:gd name="T6" fmla="*/ 1 w 3036"/>
                <a:gd name="T7" fmla="*/ 0 h 1922"/>
                <a:gd name="T8" fmla="*/ 1 w 3036"/>
                <a:gd name="T9" fmla="*/ 0 h 1922"/>
                <a:gd name="T10" fmla="*/ 1 w 3036"/>
                <a:gd name="T11" fmla="*/ 0 h 1922"/>
                <a:gd name="T12" fmla="*/ 1 w 3036"/>
                <a:gd name="T13" fmla="*/ 0 h 1922"/>
                <a:gd name="T14" fmla="*/ 1 w 3036"/>
                <a:gd name="T15" fmla="*/ 0 h 1922"/>
                <a:gd name="T16" fmla="*/ 1 w 3036"/>
                <a:gd name="T17" fmla="*/ 0 h 1922"/>
                <a:gd name="T18" fmla="*/ 1 w 3036"/>
                <a:gd name="T19" fmla="*/ 0 h 1922"/>
                <a:gd name="T20" fmla="*/ 1 w 3036"/>
                <a:gd name="T21" fmla="*/ 0 h 1922"/>
                <a:gd name="T22" fmla="*/ 1 w 3036"/>
                <a:gd name="T23" fmla="*/ 0 h 1922"/>
                <a:gd name="T24" fmla="*/ 1 w 3036"/>
                <a:gd name="T25" fmla="*/ 0 h 1922"/>
                <a:gd name="T26" fmla="*/ 1 w 3036"/>
                <a:gd name="T27" fmla="*/ 0 h 1922"/>
                <a:gd name="T28" fmla="*/ 1 w 3036"/>
                <a:gd name="T29" fmla="*/ 0 h 1922"/>
                <a:gd name="T30" fmla="*/ 1 w 3036"/>
                <a:gd name="T31" fmla="*/ 0 h 1922"/>
                <a:gd name="T32" fmla="*/ 1 w 3036"/>
                <a:gd name="T33" fmla="*/ 0 h 1922"/>
                <a:gd name="T34" fmla="*/ 1 w 3036"/>
                <a:gd name="T35" fmla="*/ 0 h 1922"/>
                <a:gd name="T36" fmla="*/ 1 w 3036"/>
                <a:gd name="T37" fmla="*/ 0 h 1922"/>
                <a:gd name="T38" fmla="*/ 1 w 3036"/>
                <a:gd name="T39" fmla="*/ 0 h 1922"/>
                <a:gd name="T40" fmla="*/ 1 w 3036"/>
                <a:gd name="T41" fmla="*/ 0 h 1922"/>
                <a:gd name="T42" fmla="*/ 1 w 3036"/>
                <a:gd name="T43" fmla="*/ 0 h 1922"/>
                <a:gd name="T44" fmla="*/ 1 w 3036"/>
                <a:gd name="T45" fmla="*/ 0 h 1922"/>
                <a:gd name="T46" fmla="*/ 1 w 3036"/>
                <a:gd name="T47" fmla="*/ 0 h 1922"/>
                <a:gd name="T48" fmla="*/ 1 w 3036"/>
                <a:gd name="T49" fmla="*/ 0 h 1922"/>
                <a:gd name="T50" fmla="*/ 1 w 3036"/>
                <a:gd name="T51" fmla="*/ 0 h 1922"/>
                <a:gd name="T52" fmla="*/ 1 w 3036"/>
                <a:gd name="T53" fmla="*/ 0 h 1922"/>
                <a:gd name="T54" fmla="*/ 1 w 3036"/>
                <a:gd name="T55" fmla="*/ 0 h 1922"/>
                <a:gd name="T56" fmla="*/ 1 w 3036"/>
                <a:gd name="T57" fmla="*/ 0 h 1922"/>
                <a:gd name="T58" fmla="*/ 1 w 3036"/>
                <a:gd name="T59" fmla="*/ 0 h 1922"/>
                <a:gd name="T60" fmla="*/ 1 w 3036"/>
                <a:gd name="T61" fmla="*/ 0 h 1922"/>
                <a:gd name="T62" fmla="*/ 1 w 3036"/>
                <a:gd name="T63" fmla="*/ 0 h 1922"/>
                <a:gd name="T64" fmla="*/ 1 w 3036"/>
                <a:gd name="T65" fmla="*/ 0 h 1922"/>
                <a:gd name="T66" fmla="*/ 1 w 3036"/>
                <a:gd name="T67" fmla="*/ 0 h 1922"/>
                <a:gd name="T68" fmla="*/ 1 w 3036"/>
                <a:gd name="T69" fmla="*/ 0 h 1922"/>
                <a:gd name="T70" fmla="*/ 1 w 3036"/>
                <a:gd name="T71" fmla="*/ 0 h 1922"/>
                <a:gd name="T72" fmla="*/ 1 w 3036"/>
                <a:gd name="T73" fmla="*/ 0 h 1922"/>
                <a:gd name="T74" fmla="*/ 1 w 3036"/>
                <a:gd name="T75" fmla="*/ 0 h 1922"/>
                <a:gd name="T76" fmla="*/ 1 w 3036"/>
                <a:gd name="T77" fmla="*/ 0 h 1922"/>
                <a:gd name="T78" fmla="*/ 1 w 3036"/>
                <a:gd name="T79" fmla="*/ 0 h 1922"/>
                <a:gd name="T80" fmla="*/ 1 w 3036"/>
                <a:gd name="T81" fmla="*/ 0 h 1922"/>
                <a:gd name="T82" fmla="*/ 1 w 3036"/>
                <a:gd name="T83" fmla="*/ 0 h 1922"/>
                <a:gd name="T84" fmla="*/ 1 w 3036"/>
                <a:gd name="T85" fmla="*/ 0 h 1922"/>
                <a:gd name="T86" fmla="*/ 1 w 3036"/>
                <a:gd name="T87" fmla="*/ 0 h 1922"/>
                <a:gd name="T88" fmla="*/ 1 w 3036"/>
                <a:gd name="T89" fmla="*/ 0 h 1922"/>
                <a:gd name="T90" fmla="*/ 1 w 3036"/>
                <a:gd name="T91" fmla="*/ 0 h 1922"/>
                <a:gd name="T92" fmla="*/ 1 w 3036"/>
                <a:gd name="T93" fmla="*/ 0 h 1922"/>
                <a:gd name="T94" fmla="*/ 1 w 3036"/>
                <a:gd name="T95" fmla="*/ 0 h 1922"/>
                <a:gd name="T96" fmla="*/ 1 w 3036"/>
                <a:gd name="T97" fmla="*/ 0 h 19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36"/>
                <a:gd name="T148" fmla="*/ 0 h 1922"/>
                <a:gd name="T149" fmla="*/ 3036 w 3036"/>
                <a:gd name="T150" fmla="*/ 1922 h 19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36" h="1922">
                  <a:moveTo>
                    <a:pt x="1125" y="233"/>
                  </a:moveTo>
                  <a:lnTo>
                    <a:pt x="1187" y="155"/>
                  </a:lnTo>
                  <a:lnTo>
                    <a:pt x="1240" y="99"/>
                  </a:lnTo>
                  <a:lnTo>
                    <a:pt x="1308" y="49"/>
                  </a:lnTo>
                  <a:lnTo>
                    <a:pt x="1399" y="14"/>
                  </a:lnTo>
                  <a:lnTo>
                    <a:pt x="1490" y="0"/>
                  </a:lnTo>
                  <a:lnTo>
                    <a:pt x="1521" y="0"/>
                  </a:lnTo>
                  <a:lnTo>
                    <a:pt x="1598" y="14"/>
                  </a:lnTo>
                  <a:lnTo>
                    <a:pt x="1673" y="36"/>
                  </a:lnTo>
                  <a:lnTo>
                    <a:pt x="1727" y="70"/>
                  </a:lnTo>
                  <a:lnTo>
                    <a:pt x="1780" y="105"/>
                  </a:lnTo>
                  <a:lnTo>
                    <a:pt x="1811" y="141"/>
                  </a:lnTo>
                  <a:lnTo>
                    <a:pt x="1848" y="184"/>
                  </a:lnTo>
                  <a:lnTo>
                    <a:pt x="1857" y="204"/>
                  </a:lnTo>
                  <a:lnTo>
                    <a:pt x="1917" y="162"/>
                  </a:lnTo>
                  <a:lnTo>
                    <a:pt x="1985" y="141"/>
                  </a:lnTo>
                  <a:lnTo>
                    <a:pt x="2068" y="119"/>
                  </a:lnTo>
                  <a:lnTo>
                    <a:pt x="2138" y="119"/>
                  </a:lnTo>
                  <a:lnTo>
                    <a:pt x="2198" y="128"/>
                  </a:lnTo>
                  <a:lnTo>
                    <a:pt x="2267" y="148"/>
                  </a:lnTo>
                  <a:lnTo>
                    <a:pt x="2327" y="168"/>
                  </a:lnTo>
                  <a:lnTo>
                    <a:pt x="2389" y="211"/>
                  </a:lnTo>
                  <a:lnTo>
                    <a:pt x="2442" y="274"/>
                  </a:lnTo>
                  <a:lnTo>
                    <a:pt x="2495" y="345"/>
                  </a:lnTo>
                  <a:lnTo>
                    <a:pt x="2517" y="401"/>
                  </a:lnTo>
                  <a:lnTo>
                    <a:pt x="2534" y="451"/>
                  </a:lnTo>
                  <a:lnTo>
                    <a:pt x="2647" y="444"/>
                  </a:lnTo>
                  <a:lnTo>
                    <a:pt x="2762" y="471"/>
                  </a:lnTo>
                  <a:lnTo>
                    <a:pt x="2845" y="536"/>
                  </a:lnTo>
                  <a:lnTo>
                    <a:pt x="2906" y="592"/>
                  </a:lnTo>
                  <a:lnTo>
                    <a:pt x="2959" y="684"/>
                  </a:lnTo>
                  <a:lnTo>
                    <a:pt x="2997" y="767"/>
                  </a:lnTo>
                  <a:lnTo>
                    <a:pt x="3021" y="865"/>
                  </a:lnTo>
                  <a:lnTo>
                    <a:pt x="3035" y="964"/>
                  </a:lnTo>
                  <a:lnTo>
                    <a:pt x="3021" y="1076"/>
                  </a:lnTo>
                  <a:lnTo>
                    <a:pt x="2997" y="1161"/>
                  </a:lnTo>
                  <a:lnTo>
                    <a:pt x="2959" y="1253"/>
                  </a:lnTo>
                  <a:lnTo>
                    <a:pt x="2913" y="1316"/>
                  </a:lnTo>
                  <a:lnTo>
                    <a:pt x="2853" y="1372"/>
                  </a:lnTo>
                  <a:lnTo>
                    <a:pt x="2783" y="1428"/>
                  </a:lnTo>
                  <a:lnTo>
                    <a:pt x="2685" y="1464"/>
                  </a:lnTo>
                  <a:lnTo>
                    <a:pt x="2579" y="1478"/>
                  </a:lnTo>
                  <a:lnTo>
                    <a:pt x="2526" y="1471"/>
                  </a:lnTo>
                  <a:lnTo>
                    <a:pt x="2472" y="1457"/>
                  </a:lnTo>
                  <a:lnTo>
                    <a:pt x="2457" y="1540"/>
                  </a:lnTo>
                  <a:lnTo>
                    <a:pt x="2419" y="1625"/>
                  </a:lnTo>
                  <a:lnTo>
                    <a:pt x="2358" y="1704"/>
                  </a:lnTo>
                  <a:lnTo>
                    <a:pt x="2296" y="1773"/>
                  </a:lnTo>
                  <a:lnTo>
                    <a:pt x="2176" y="1836"/>
                  </a:lnTo>
                  <a:lnTo>
                    <a:pt x="2054" y="1852"/>
                  </a:lnTo>
                  <a:lnTo>
                    <a:pt x="1948" y="1816"/>
                  </a:lnTo>
                  <a:lnTo>
                    <a:pt x="1871" y="1780"/>
                  </a:lnTo>
                  <a:lnTo>
                    <a:pt x="1819" y="1731"/>
                  </a:lnTo>
                  <a:lnTo>
                    <a:pt x="1780" y="1794"/>
                  </a:lnTo>
                  <a:lnTo>
                    <a:pt x="1704" y="1852"/>
                  </a:lnTo>
                  <a:lnTo>
                    <a:pt x="1598" y="1908"/>
                  </a:lnTo>
                  <a:lnTo>
                    <a:pt x="1490" y="1921"/>
                  </a:lnTo>
                  <a:lnTo>
                    <a:pt x="1392" y="1908"/>
                  </a:lnTo>
                  <a:lnTo>
                    <a:pt x="1301" y="1872"/>
                  </a:lnTo>
                  <a:lnTo>
                    <a:pt x="1233" y="1823"/>
                  </a:lnTo>
                  <a:lnTo>
                    <a:pt x="1178" y="1773"/>
                  </a:lnTo>
                  <a:lnTo>
                    <a:pt x="1142" y="1717"/>
                  </a:lnTo>
                  <a:lnTo>
                    <a:pt x="1111" y="1675"/>
                  </a:lnTo>
                  <a:lnTo>
                    <a:pt x="1104" y="1648"/>
                  </a:lnTo>
                  <a:lnTo>
                    <a:pt x="1065" y="1697"/>
                  </a:lnTo>
                  <a:lnTo>
                    <a:pt x="928" y="1746"/>
                  </a:lnTo>
                  <a:lnTo>
                    <a:pt x="830" y="1746"/>
                  </a:lnTo>
                  <a:lnTo>
                    <a:pt x="722" y="1724"/>
                  </a:lnTo>
                  <a:lnTo>
                    <a:pt x="646" y="1688"/>
                  </a:lnTo>
                  <a:lnTo>
                    <a:pt x="571" y="1612"/>
                  </a:lnTo>
                  <a:lnTo>
                    <a:pt x="525" y="1556"/>
                  </a:lnTo>
                  <a:lnTo>
                    <a:pt x="502" y="1506"/>
                  </a:lnTo>
                  <a:lnTo>
                    <a:pt x="487" y="1471"/>
                  </a:lnTo>
                  <a:lnTo>
                    <a:pt x="389" y="1478"/>
                  </a:lnTo>
                  <a:lnTo>
                    <a:pt x="274" y="1444"/>
                  </a:lnTo>
                  <a:lnTo>
                    <a:pt x="182" y="1372"/>
                  </a:lnTo>
                  <a:lnTo>
                    <a:pt x="106" y="1302"/>
                  </a:lnTo>
                  <a:lnTo>
                    <a:pt x="46" y="1190"/>
                  </a:lnTo>
                  <a:lnTo>
                    <a:pt x="7" y="1056"/>
                  </a:lnTo>
                  <a:lnTo>
                    <a:pt x="7" y="978"/>
                  </a:lnTo>
                  <a:lnTo>
                    <a:pt x="0" y="950"/>
                  </a:lnTo>
                  <a:lnTo>
                    <a:pt x="15" y="838"/>
                  </a:lnTo>
                  <a:lnTo>
                    <a:pt x="46" y="740"/>
                  </a:lnTo>
                  <a:lnTo>
                    <a:pt x="98" y="641"/>
                  </a:lnTo>
                  <a:lnTo>
                    <a:pt x="151" y="576"/>
                  </a:lnTo>
                  <a:lnTo>
                    <a:pt x="213" y="520"/>
                  </a:lnTo>
                  <a:lnTo>
                    <a:pt x="297" y="478"/>
                  </a:lnTo>
                  <a:lnTo>
                    <a:pt x="389" y="451"/>
                  </a:lnTo>
                  <a:lnTo>
                    <a:pt x="456" y="451"/>
                  </a:lnTo>
                  <a:lnTo>
                    <a:pt x="509" y="457"/>
                  </a:lnTo>
                  <a:lnTo>
                    <a:pt x="547" y="366"/>
                  </a:lnTo>
                  <a:lnTo>
                    <a:pt x="624" y="274"/>
                  </a:lnTo>
                  <a:lnTo>
                    <a:pt x="684" y="218"/>
                  </a:lnTo>
                  <a:lnTo>
                    <a:pt x="739" y="184"/>
                  </a:lnTo>
                  <a:lnTo>
                    <a:pt x="830" y="162"/>
                  </a:lnTo>
                  <a:lnTo>
                    <a:pt x="928" y="148"/>
                  </a:lnTo>
                  <a:lnTo>
                    <a:pt x="1020" y="162"/>
                  </a:lnTo>
                  <a:lnTo>
                    <a:pt x="1065" y="184"/>
                  </a:lnTo>
                  <a:lnTo>
                    <a:pt x="1125" y="233"/>
                  </a:lnTo>
                </a:path>
              </a:pathLst>
            </a:custGeom>
            <a:solidFill>
              <a:srgbClr val="3399FF"/>
            </a:solidFill>
            <a:ln w="12700" cap="rnd">
              <a:solidFill>
                <a:schemeClr val="tx1"/>
              </a:solidFill>
              <a:round/>
              <a:headEnd type="none" w="sm" len="sm"/>
              <a:tailEnd type="none" w="sm" len="sm"/>
            </a:ln>
          </p:spPr>
          <p:txBody>
            <a:bodyPr/>
            <a:lstStyle/>
            <a:p>
              <a:endParaRPr lang="zh-CN" altLang="en-US"/>
            </a:p>
          </p:txBody>
        </p:sp>
        <p:sp>
          <p:nvSpPr>
            <p:cNvPr id="68620" name="Freeform 10"/>
            <p:cNvSpPr>
              <a:spLocks/>
            </p:cNvSpPr>
            <p:nvPr/>
          </p:nvSpPr>
          <p:spPr bwMode="auto">
            <a:xfrm>
              <a:off x="768" y="2304"/>
              <a:ext cx="1392" cy="720"/>
            </a:xfrm>
            <a:custGeom>
              <a:avLst/>
              <a:gdLst>
                <a:gd name="T0" fmla="*/ 0 w 3036"/>
                <a:gd name="T1" fmla="*/ 0 h 1922"/>
                <a:gd name="T2" fmla="*/ 0 w 3036"/>
                <a:gd name="T3" fmla="*/ 0 h 1922"/>
                <a:gd name="T4" fmla="*/ 0 w 3036"/>
                <a:gd name="T5" fmla="*/ 0 h 1922"/>
                <a:gd name="T6" fmla="*/ 0 w 3036"/>
                <a:gd name="T7" fmla="*/ 0 h 1922"/>
                <a:gd name="T8" fmla="*/ 0 w 3036"/>
                <a:gd name="T9" fmla="*/ 0 h 1922"/>
                <a:gd name="T10" fmla="*/ 0 w 3036"/>
                <a:gd name="T11" fmla="*/ 0 h 1922"/>
                <a:gd name="T12" fmla="*/ 0 w 3036"/>
                <a:gd name="T13" fmla="*/ 0 h 1922"/>
                <a:gd name="T14" fmla="*/ 0 w 3036"/>
                <a:gd name="T15" fmla="*/ 0 h 1922"/>
                <a:gd name="T16" fmla="*/ 0 w 3036"/>
                <a:gd name="T17" fmla="*/ 0 h 1922"/>
                <a:gd name="T18" fmla="*/ 0 w 3036"/>
                <a:gd name="T19" fmla="*/ 0 h 1922"/>
                <a:gd name="T20" fmla="*/ 0 w 3036"/>
                <a:gd name="T21" fmla="*/ 0 h 1922"/>
                <a:gd name="T22" fmla="*/ 0 w 3036"/>
                <a:gd name="T23" fmla="*/ 0 h 1922"/>
                <a:gd name="T24" fmla="*/ 0 w 3036"/>
                <a:gd name="T25" fmla="*/ 0 h 1922"/>
                <a:gd name="T26" fmla="*/ 0 w 3036"/>
                <a:gd name="T27" fmla="*/ 0 h 1922"/>
                <a:gd name="T28" fmla="*/ 0 w 3036"/>
                <a:gd name="T29" fmla="*/ 0 h 1922"/>
                <a:gd name="T30" fmla="*/ 0 w 3036"/>
                <a:gd name="T31" fmla="*/ 0 h 1922"/>
                <a:gd name="T32" fmla="*/ 0 w 3036"/>
                <a:gd name="T33" fmla="*/ 0 h 1922"/>
                <a:gd name="T34" fmla="*/ 0 w 3036"/>
                <a:gd name="T35" fmla="*/ 0 h 1922"/>
                <a:gd name="T36" fmla="*/ 0 w 3036"/>
                <a:gd name="T37" fmla="*/ 0 h 1922"/>
                <a:gd name="T38" fmla="*/ 0 w 3036"/>
                <a:gd name="T39" fmla="*/ 0 h 1922"/>
                <a:gd name="T40" fmla="*/ 0 w 3036"/>
                <a:gd name="T41" fmla="*/ 0 h 1922"/>
                <a:gd name="T42" fmla="*/ 0 w 3036"/>
                <a:gd name="T43" fmla="*/ 0 h 1922"/>
                <a:gd name="T44" fmla="*/ 0 w 3036"/>
                <a:gd name="T45" fmla="*/ 0 h 1922"/>
                <a:gd name="T46" fmla="*/ 0 w 3036"/>
                <a:gd name="T47" fmla="*/ 0 h 1922"/>
                <a:gd name="T48" fmla="*/ 0 w 3036"/>
                <a:gd name="T49" fmla="*/ 0 h 1922"/>
                <a:gd name="T50" fmla="*/ 0 w 3036"/>
                <a:gd name="T51" fmla="*/ 0 h 1922"/>
                <a:gd name="T52" fmla="*/ 0 w 3036"/>
                <a:gd name="T53" fmla="*/ 0 h 1922"/>
                <a:gd name="T54" fmla="*/ 0 w 3036"/>
                <a:gd name="T55" fmla="*/ 0 h 1922"/>
                <a:gd name="T56" fmla="*/ 0 w 3036"/>
                <a:gd name="T57" fmla="*/ 0 h 1922"/>
                <a:gd name="T58" fmla="*/ 0 w 3036"/>
                <a:gd name="T59" fmla="*/ 0 h 1922"/>
                <a:gd name="T60" fmla="*/ 0 w 3036"/>
                <a:gd name="T61" fmla="*/ 0 h 1922"/>
                <a:gd name="T62" fmla="*/ 0 w 3036"/>
                <a:gd name="T63" fmla="*/ 0 h 1922"/>
                <a:gd name="T64" fmla="*/ 0 w 3036"/>
                <a:gd name="T65" fmla="*/ 0 h 1922"/>
                <a:gd name="T66" fmla="*/ 0 w 3036"/>
                <a:gd name="T67" fmla="*/ 0 h 1922"/>
                <a:gd name="T68" fmla="*/ 0 w 3036"/>
                <a:gd name="T69" fmla="*/ 0 h 1922"/>
                <a:gd name="T70" fmla="*/ 0 w 3036"/>
                <a:gd name="T71" fmla="*/ 0 h 1922"/>
                <a:gd name="T72" fmla="*/ 0 w 3036"/>
                <a:gd name="T73" fmla="*/ 0 h 1922"/>
                <a:gd name="T74" fmla="*/ 0 w 3036"/>
                <a:gd name="T75" fmla="*/ 0 h 1922"/>
                <a:gd name="T76" fmla="*/ 0 w 3036"/>
                <a:gd name="T77" fmla="*/ 0 h 1922"/>
                <a:gd name="T78" fmla="*/ 0 w 3036"/>
                <a:gd name="T79" fmla="*/ 0 h 1922"/>
                <a:gd name="T80" fmla="*/ 0 w 3036"/>
                <a:gd name="T81" fmla="*/ 0 h 1922"/>
                <a:gd name="T82" fmla="*/ 0 w 3036"/>
                <a:gd name="T83" fmla="*/ 0 h 1922"/>
                <a:gd name="T84" fmla="*/ 0 w 3036"/>
                <a:gd name="T85" fmla="*/ 0 h 1922"/>
                <a:gd name="T86" fmla="*/ 0 w 3036"/>
                <a:gd name="T87" fmla="*/ 0 h 1922"/>
                <a:gd name="T88" fmla="*/ 0 w 3036"/>
                <a:gd name="T89" fmla="*/ 0 h 1922"/>
                <a:gd name="T90" fmla="*/ 0 w 3036"/>
                <a:gd name="T91" fmla="*/ 0 h 1922"/>
                <a:gd name="T92" fmla="*/ 0 w 3036"/>
                <a:gd name="T93" fmla="*/ 0 h 1922"/>
                <a:gd name="T94" fmla="*/ 0 w 3036"/>
                <a:gd name="T95" fmla="*/ 0 h 1922"/>
                <a:gd name="T96" fmla="*/ 0 w 3036"/>
                <a:gd name="T97" fmla="*/ 0 h 19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36"/>
                <a:gd name="T148" fmla="*/ 0 h 1922"/>
                <a:gd name="T149" fmla="*/ 3036 w 3036"/>
                <a:gd name="T150" fmla="*/ 1922 h 19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36" h="1922">
                  <a:moveTo>
                    <a:pt x="1125" y="233"/>
                  </a:moveTo>
                  <a:lnTo>
                    <a:pt x="1187" y="155"/>
                  </a:lnTo>
                  <a:lnTo>
                    <a:pt x="1240" y="99"/>
                  </a:lnTo>
                  <a:lnTo>
                    <a:pt x="1308" y="49"/>
                  </a:lnTo>
                  <a:lnTo>
                    <a:pt x="1399" y="14"/>
                  </a:lnTo>
                  <a:lnTo>
                    <a:pt x="1490" y="0"/>
                  </a:lnTo>
                  <a:lnTo>
                    <a:pt x="1521" y="0"/>
                  </a:lnTo>
                  <a:lnTo>
                    <a:pt x="1598" y="14"/>
                  </a:lnTo>
                  <a:lnTo>
                    <a:pt x="1673" y="36"/>
                  </a:lnTo>
                  <a:lnTo>
                    <a:pt x="1727" y="70"/>
                  </a:lnTo>
                  <a:lnTo>
                    <a:pt x="1780" y="105"/>
                  </a:lnTo>
                  <a:lnTo>
                    <a:pt x="1811" y="141"/>
                  </a:lnTo>
                  <a:lnTo>
                    <a:pt x="1848" y="184"/>
                  </a:lnTo>
                  <a:lnTo>
                    <a:pt x="1857" y="204"/>
                  </a:lnTo>
                  <a:lnTo>
                    <a:pt x="1917" y="162"/>
                  </a:lnTo>
                  <a:lnTo>
                    <a:pt x="1985" y="141"/>
                  </a:lnTo>
                  <a:lnTo>
                    <a:pt x="2068" y="119"/>
                  </a:lnTo>
                  <a:lnTo>
                    <a:pt x="2138" y="119"/>
                  </a:lnTo>
                  <a:lnTo>
                    <a:pt x="2198" y="128"/>
                  </a:lnTo>
                  <a:lnTo>
                    <a:pt x="2267" y="148"/>
                  </a:lnTo>
                  <a:lnTo>
                    <a:pt x="2327" y="168"/>
                  </a:lnTo>
                  <a:lnTo>
                    <a:pt x="2389" y="211"/>
                  </a:lnTo>
                  <a:lnTo>
                    <a:pt x="2442" y="274"/>
                  </a:lnTo>
                  <a:lnTo>
                    <a:pt x="2495" y="345"/>
                  </a:lnTo>
                  <a:lnTo>
                    <a:pt x="2517" y="401"/>
                  </a:lnTo>
                  <a:lnTo>
                    <a:pt x="2534" y="451"/>
                  </a:lnTo>
                  <a:lnTo>
                    <a:pt x="2647" y="444"/>
                  </a:lnTo>
                  <a:lnTo>
                    <a:pt x="2762" y="471"/>
                  </a:lnTo>
                  <a:lnTo>
                    <a:pt x="2845" y="536"/>
                  </a:lnTo>
                  <a:lnTo>
                    <a:pt x="2906" y="592"/>
                  </a:lnTo>
                  <a:lnTo>
                    <a:pt x="2959" y="684"/>
                  </a:lnTo>
                  <a:lnTo>
                    <a:pt x="2997" y="767"/>
                  </a:lnTo>
                  <a:lnTo>
                    <a:pt x="3021" y="865"/>
                  </a:lnTo>
                  <a:lnTo>
                    <a:pt x="3035" y="964"/>
                  </a:lnTo>
                  <a:lnTo>
                    <a:pt x="3021" y="1076"/>
                  </a:lnTo>
                  <a:lnTo>
                    <a:pt x="2997" y="1161"/>
                  </a:lnTo>
                  <a:lnTo>
                    <a:pt x="2959" y="1253"/>
                  </a:lnTo>
                  <a:lnTo>
                    <a:pt x="2913" y="1316"/>
                  </a:lnTo>
                  <a:lnTo>
                    <a:pt x="2853" y="1372"/>
                  </a:lnTo>
                  <a:lnTo>
                    <a:pt x="2783" y="1428"/>
                  </a:lnTo>
                  <a:lnTo>
                    <a:pt x="2685" y="1464"/>
                  </a:lnTo>
                  <a:lnTo>
                    <a:pt x="2579" y="1478"/>
                  </a:lnTo>
                  <a:lnTo>
                    <a:pt x="2526" y="1471"/>
                  </a:lnTo>
                  <a:lnTo>
                    <a:pt x="2472" y="1457"/>
                  </a:lnTo>
                  <a:lnTo>
                    <a:pt x="2457" y="1540"/>
                  </a:lnTo>
                  <a:lnTo>
                    <a:pt x="2419" y="1625"/>
                  </a:lnTo>
                  <a:lnTo>
                    <a:pt x="2358" y="1704"/>
                  </a:lnTo>
                  <a:lnTo>
                    <a:pt x="2296" y="1773"/>
                  </a:lnTo>
                  <a:lnTo>
                    <a:pt x="2176" y="1836"/>
                  </a:lnTo>
                  <a:lnTo>
                    <a:pt x="2054" y="1852"/>
                  </a:lnTo>
                  <a:lnTo>
                    <a:pt x="1948" y="1816"/>
                  </a:lnTo>
                  <a:lnTo>
                    <a:pt x="1871" y="1780"/>
                  </a:lnTo>
                  <a:lnTo>
                    <a:pt x="1819" y="1731"/>
                  </a:lnTo>
                  <a:lnTo>
                    <a:pt x="1780" y="1794"/>
                  </a:lnTo>
                  <a:lnTo>
                    <a:pt x="1704" y="1852"/>
                  </a:lnTo>
                  <a:lnTo>
                    <a:pt x="1598" y="1908"/>
                  </a:lnTo>
                  <a:lnTo>
                    <a:pt x="1490" y="1921"/>
                  </a:lnTo>
                  <a:lnTo>
                    <a:pt x="1392" y="1908"/>
                  </a:lnTo>
                  <a:lnTo>
                    <a:pt x="1301" y="1872"/>
                  </a:lnTo>
                  <a:lnTo>
                    <a:pt x="1233" y="1823"/>
                  </a:lnTo>
                  <a:lnTo>
                    <a:pt x="1178" y="1773"/>
                  </a:lnTo>
                  <a:lnTo>
                    <a:pt x="1142" y="1717"/>
                  </a:lnTo>
                  <a:lnTo>
                    <a:pt x="1111" y="1675"/>
                  </a:lnTo>
                  <a:lnTo>
                    <a:pt x="1104" y="1648"/>
                  </a:lnTo>
                  <a:lnTo>
                    <a:pt x="1065" y="1697"/>
                  </a:lnTo>
                  <a:lnTo>
                    <a:pt x="928" y="1746"/>
                  </a:lnTo>
                  <a:lnTo>
                    <a:pt x="830" y="1746"/>
                  </a:lnTo>
                  <a:lnTo>
                    <a:pt x="722" y="1724"/>
                  </a:lnTo>
                  <a:lnTo>
                    <a:pt x="646" y="1688"/>
                  </a:lnTo>
                  <a:lnTo>
                    <a:pt x="571" y="1612"/>
                  </a:lnTo>
                  <a:lnTo>
                    <a:pt x="525" y="1556"/>
                  </a:lnTo>
                  <a:lnTo>
                    <a:pt x="502" y="1506"/>
                  </a:lnTo>
                  <a:lnTo>
                    <a:pt x="487" y="1471"/>
                  </a:lnTo>
                  <a:lnTo>
                    <a:pt x="389" y="1478"/>
                  </a:lnTo>
                  <a:lnTo>
                    <a:pt x="274" y="1444"/>
                  </a:lnTo>
                  <a:lnTo>
                    <a:pt x="182" y="1372"/>
                  </a:lnTo>
                  <a:lnTo>
                    <a:pt x="106" y="1302"/>
                  </a:lnTo>
                  <a:lnTo>
                    <a:pt x="46" y="1190"/>
                  </a:lnTo>
                  <a:lnTo>
                    <a:pt x="7" y="1056"/>
                  </a:lnTo>
                  <a:lnTo>
                    <a:pt x="7" y="978"/>
                  </a:lnTo>
                  <a:lnTo>
                    <a:pt x="0" y="950"/>
                  </a:lnTo>
                  <a:lnTo>
                    <a:pt x="15" y="838"/>
                  </a:lnTo>
                  <a:lnTo>
                    <a:pt x="46" y="740"/>
                  </a:lnTo>
                  <a:lnTo>
                    <a:pt x="98" y="641"/>
                  </a:lnTo>
                  <a:lnTo>
                    <a:pt x="151" y="576"/>
                  </a:lnTo>
                  <a:lnTo>
                    <a:pt x="213" y="520"/>
                  </a:lnTo>
                  <a:lnTo>
                    <a:pt x="297" y="478"/>
                  </a:lnTo>
                  <a:lnTo>
                    <a:pt x="389" y="451"/>
                  </a:lnTo>
                  <a:lnTo>
                    <a:pt x="456" y="451"/>
                  </a:lnTo>
                  <a:lnTo>
                    <a:pt x="509" y="457"/>
                  </a:lnTo>
                  <a:lnTo>
                    <a:pt x="547" y="366"/>
                  </a:lnTo>
                  <a:lnTo>
                    <a:pt x="624" y="274"/>
                  </a:lnTo>
                  <a:lnTo>
                    <a:pt x="684" y="218"/>
                  </a:lnTo>
                  <a:lnTo>
                    <a:pt x="739" y="184"/>
                  </a:lnTo>
                  <a:lnTo>
                    <a:pt x="830" y="162"/>
                  </a:lnTo>
                  <a:lnTo>
                    <a:pt x="928" y="148"/>
                  </a:lnTo>
                  <a:lnTo>
                    <a:pt x="1020" y="162"/>
                  </a:lnTo>
                  <a:lnTo>
                    <a:pt x="1065" y="184"/>
                  </a:lnTo>
                  <a:lnTo>
                    <a:pt x="1125" y="233"/>
                  </a:lnTo>
                </a:path>
              </a:pathLst>
            </a:custGeom>
            <a:solidFill>
              <a:srgbClr val="99FFCC"/>
            </a:solidFill>
            <a:ln w="12700" cap="rnd">
              <a:solidFill>
                <a:schemeClr val="tx1"/>
              </a:solidFill>
              <a:round/>
              <a:headEnd type="none" w="sm" len="sm"/>
              <a:tailEnd type="none" w="sm" len="sm"/>
            </a:ln>
          </p:spPr>
          <p:txBody>
            <a:bodyPr/>
            <a:lstStyle/>
            <a:p>
              <a:endParaRPr lang="zh-CN" altLang="en-US"/>
            </a:p>
          </p:txBody>
        </p:sp>
        <p:grpSp>
          <p:nvGrpSpPr>
            <p:cNvPr id="68621" name="Group 11"/>
            <p:cNvGrpSpPr>
              <a:grpSpLocks/>
            </p:cNvGrpSpPr>
            <p:nvPr/>
          </p:nvGrpSpPr>
          <p:grpSpPr bwMode="auto">
            <a:xfrm>
              <a:off x="4368" y="1296"/>
              <a:ext cx="356" cy="234"/>
              <a:chOff x="3374" y="1248"/>
              <a:chExt cx="356" cy="234"/>
            </a:xfrm>
          </p:grpSpPr>
          <p:pic>
            <p:nvPicPr>
              <p:cNvPr id="68970" name="Picture 12"/>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71" name="Text Box 13"/>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2" name="Group 14"/>
            <p:cNvGrpSpPr>
              <a:grpSpLocks/>
            </p:cNvGrpSpPr>
            <p:nvPr/>
          </p:nvGrpSpPr>
          <p:grpSpPr bwMode="auto">
            <a:xfrm>
              <a:off x="4176" y="2304"/>
              <a:ext cx="356" cy="234"/>
              <a:chOff x="3374" y="1248"/>
              <a:chExt cx="356" cy="234"/>
            </a:xfrm>
          </p:grpSpPr>
          <p:pic>
            <p:nvPicPr>
              <p:cNvPr id="68968" name="Picture 15"/>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69" name="Text Box 16"/>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3" name="Group 17"/>
            <p:cNvGrpSpPr>
              <a:grpSpLocks/>
            </p:cNvGrpSpPr>
            <p:nvPr/>
          </p:nvGrpSpPr>
          <p:grpSpPr bwMode="auto">
            <a:xfrm>
              <a:off x="3600" y="2352"/>
              <a:ext cx="356" cy="234"/>
              <a:chOff x="3374" y="1248"/>
              <a:chExt cx="356" cy="234"/>
            </a:xfrm>
          </p:grpSpPr>
          <p:pic>
            <p:nvPicPr>
              <p:cNvPr id="68966" name="Picture 18"/>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67" name="Text Box 19"/>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4" name="Group 20"/>
            <p:cNvGrpSpPr>
              <a:grpSpLocks/>
            </p:cNvGrpSpPr>
            <p:nvPr/>
          </p:nvGrpSpPr>
          <p:grpSpPr bwMode="auto">
            <a:xfrm>
              <a:off x="1392" y="1104"/>
              <a:ext cx="356" cy="234"/>
              <a:chOff x="3374" y="1248"/>
              <a:chExt cx="356" cy="234"/>
            </a:xfrm>
          </p:grpSpPr>
          <p:pic>
            <p:nvPicPr>
              <p:cNvPr id="68964" name="Picture 21"/>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65" name="Text Box 22"/>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5" name="Group 23"/>
            <p:cNvGrpSpPr>
              <a:grpSpLocks/>
            </p:cNvGrpSpPr>
            <p:nvPr/>
          </p:nvGrpSpPr>
          <p:grpSpPr bwMode="auto">
            <a:xfrm>
              <a:off x="2160" y="1296"/>
              <a:ext cx="356" cy="234"/>
              <a:chOff x="3374" y="1248"/>
              <a:chExt cx="356" cy="234"/>
            </a:xfrm>
          </p:grpSpPr>
          <p:pic>
            <p:nvPicPr>
              <p:cNvPr id="68962" name="Picture 24"/>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63" name="Text Box 25"/>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6" name="Group 26"/>
            <p:cNvGrpSpPr>
              <a:grpSpLocks/>
            </p:cNvGrpSpPr>
            <p:nvPr/>
          </p:nvGrpSpPr>
          <p:grpSpPr bwMode="auto">
            <a:xfrm>
              <a:off x="2928" y="1200"/>
              <a:ext cx="356" cy="234"/>
              <a:chOff x="3374" y="1248"/>
              <a:chExt cx="356" cy="234"/>
            </a:xfrm>
          </p:grpSpPr>
          <p:pic>
            <p:nvPicPr>
              <p:cNvPr id="68960" name="Picture 27"/>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61" name="Text Box 28"/>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7" name="Group 29"/>
            <p:cNvGrpSpPr>
              <a:grpSpLocks/>
            </p:cNvGrpSpPr>
            <p:nvPr/>
          </p:nvGrpSpPr>
          <p:grpSpPr bwMode="auto">
            <a:xfrm>
              <a:off x="3408" y="1584"/>
              <a:ext cx="356" cy="234"/>
              <a:chOff x="3374" y="1248"/>
              <a:chExt cx="356" cy="234"/>
            </a:xfrm>
          </p:grpSpPr>
          <p:pic>
            <p:nvPicPr>
              <p:cNvPr id="68958" name="Picture 30"/>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59" name="Text Box 31"/>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8" name="Group 32"/>
            <p:cNvGrpSpPr>
              <a:grpSpLocks/>
            </p:cNvGrpSpPr>
            <p:nvPr/>
          </p:nvGrpSpPr>
          <p:grpSpPr bwMode="auto">
            <a:xfrm>
              <a:off x="2736" y="1968"/>
              <a:ext cx="356" cy="234"/>
              <a:chOff x="3374" y="1248"/>
              <a:chExt cx="356" cy="234"/>
            </a:xfrm>
          </p:grpSpPr>
          <p:pic>
            <p:nvPicPr>
              <p:cNvPr id="68956" name="Picture 33"/>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57" name="Text Box 34"/>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29" name="Group 35"/>
            <p:cNvGrpSpPr>
              <a:grpSpLocks/>
            </p:cNvGrpSpPr>
            <p:nvPr/>
          </p:nvGrpSpPr>
          <p:grpSpPr bwMode="auto">
            <a:xfrm>
              <a:off x="2064" y="1776"/>
              <a:ext cx="356" cy="234"/>
              <a:chOff x="3374" y="1248"/>
              <a:chExt cx="356" cy="234"/>
            </a:xfrm>
          </p:grpSpPr>
          <p:pic>
            <p:nvPicPr>
              <p:cNvPr id="68954" name="Picture 36"/>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55" name="Text Box 37"/>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30" name="Group 38"/>
            <p:cNvGrpSpPr>
              <a:grpSpLocks/>
            </p:cNvGrpSpPr>
            <p:nvPr/>
          </p:nvGrpSpPr>
          <p:grpSpPr bwMode="auto">
            <a:xfrm>
              <a:off x="1440" y="2256"/>
              <a:ext cx="356" cy="234"/>
              <a:chOff x="3374" y="1248"/>
              <a:chExt cx="356" cy="234"/>
            </a:xfrm>
          </p:grpSpPr>
          <p:pic>
            <p:nvPicPr>
              <p:cNvPr id="68952" name="Picture 39"/>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53" name="Text Box 40"/>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31" name="Group 41"/>
            <p:cNvGrpSpPr>
              <a:grpSpLocks/>
            </p:cNvGrpSpPr>
            <p:nvPr/>
          </p:nvGrpSpPr>
          <p:grpSpPr bwMode="auto">
            <a:xfrm>
              <a:off x="1872" y="2640"/>
              <a:ext cx="356" cy="234"/>
              <a:chOff x="3374" y="1248"/>
              <a:chExt cx="356" cy="234"/>
            </a:xfrm>
          </p:grpSpPr>
          <p:pic>
            <p:nvPicPr>
              <p:cNvPr id="68950" name="Picture 42"/>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51" name="Text Box 43"/>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32" name="Group 44"/>
            <p:cNvGrpSpPr>
              <a:grpSpLocks/>
            </p:cNvGrpSpPr>
            <p:nvPr/>
          </p:nvGrpSpPr>
          <p:grpSpPr bwMode="auto">
            <a:xfrm>
              <a:off x="1392" y="2784"/>
              <a:ext cx="356" cy="234"/>
              <a:chOff x="3374" y="1248"/>
              <a:chExt cx="356" cy="234"/>
            </a:xfrm>
          </p:grpSpPr>
          <p:pic>
            <p:nvPicPr>
              <p:cNvPr id="68948" name="Picture 45"/>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949" name="Text Box 46"/>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33" name="Group 47"/>
            <p:cNvGrpSpPr>
              <a:grpSpLocks/>
            </p:cNvGrpSpPr>
            <p:nvPr/>
          </p:nvGrpSpPr>
          <p:grpSpPr bwMode="auto">
            <a:xfrm>
              <a:off x="4704" y="2688"/>
              <a:ext cx="192" cy="206"/>
              <a:chOff x="2134" y="1516"/>
              <a:chExt cx="1066" cy="1054"/>
            </a:xfrm>
          </p:grpSpPr>
          <p:grpSp>
            <p:nvGrpSpPr>
              <p:cNvPr id="68904" name="Group 48"/>
              <p:cNvGrpSpPr>
                <a:grpSpLocks/>
              </p:cNvGrpSpPr>
              <p:nvPr/>
            </p:nvGrpSpPr>
            <p:grpSpPr bwMode="auto">
              <a:xfrm>
                <a:off x="2134" y="1516"/>
                <a:ext cx="1066" cy="1054"/>
                <a:chOff x="2134" y="1516"/>
                <a:chExt cx="1066" cy="1054"/>
              </a:xfrm>
            </p:grpSpPr>
            <p:sp>
              <p:nvSpPr>
                <p:cNvPr id="68929" name="Freeform 49"/>
                <p:cNvSpPr>
                  <a:spLocks/>
                </p:cNvSpPr>
                <p:nvPr/>
              </p:nvSpPr>
              <p:spPr bwMode="auto">
                <a:xfrm>
                  <a:off x="2497" y="2226"/>
                  <a:ext cx="517" cy="121"/>
                </a:xfrm>
                <a:custGeom>
                  <a:avLst/>
                  <a:gdLst>
                    <a:gd name="T0" fmla="*/ 0 w 517"/>
                    <a:gd name="T1" fmla="*/ 120 h 121"/>
                    <a:gd name="T2" fmla="*/ 390 w 517"/>
                    <a:gd name="T3" fmla="*/ 120 h 121"/>
                    <a:gd name="T4" fmla="*/ 516 w 517"/>
                    <a:gd name="T5" fmla="*/ 0 h 121"/>
                    <a:gd name="T6" fmla="*/ 120 w 517"/>
                    <a:gd name="T7" fmla="*/ 0 h 121"/>
                    <a:gd name="T8" fmla="*/ 0 w 517"/>
                    <a:gd name="T9" fmla="*/ 120 h 121"/>
                    <a:gd name="T10" fmla="*/ 0 60000 65536"/>
                    <a:gd name="T11" fmla="*/ 0 60000 65536"/>
                    <a:gd name="T12" fmla="*/ 0 60000 65536"/>
                    <a:gd name="T13" fmla="*/ 0 60000 65536"/>
                    <a:gd name="T14" fmla="*/ 0 60000 65536"/>
                    <a:gd name="T15" fmla="*/ 0 w 517"/>
                    <a:gd name="T16" fmla="*/ 0 h 121"/>
                    <a:gd name="T17" fmla="*/ 517 w 517"/>
                    <a:gd name="T18" fmla="*/ 121 h 121"/>
                  </a:gdLst>
                  <a:ahLst/>
                  <a:cxnLst>
                    <a:cxn ang="T10">
                      <a:pos x="T0" y="T1"/>
                    </a:cxn>
                    <a:cxn ang="T11">
                      <a:pos x="T2" y="T3"/>
                    </a:cxn>
                    <a:cxn ang="T12">
                      <a:pos x="T4" y="T5"/>
                    </a:cxn>
                    <a:cxn ang="T13">
                      <a:pos x="T6" y="T7"/>
                    </a:cxn>
                    <a:cxn ang="T14">
                      <a:pos x="T8" y="T9"/>
                    </a:cxn>
                  </a:cxnLst>
                  <a:rect l="T15" t="T16" r="T17" b="T18"/>
                  <a:pathLst>
                    <a:path w="517" h="121">
                      <a:moveTo>
                        <a:pt x="0" y="120"/>
                      </a:moveTo>
                      <a:lnTo>
                        <a:pt x="390" y="120"/>
                      </a:lnTo>
                      <a:lnTo>
                        <a:pt x="516" y="0"/>
                      </a:lnTo>
                      <a:lnTo>
                        <a:pt x="120" y="0"/>
                      </a:lnTo>
                      <a:lnTo>
                        <a:pt x="0" y="120"/>
                      </a:lnTo>
                    </a:path>
                  </a:pathLst>
                </a:custGeom>
                <a:solidFill>
                  <a:srgbClr val="DADADA"/>
                </a:solidFill>
                <a:ln w="9525" cap="rnd">
                  <a:noFill/>
                  <a:round/>
                  <a:headEnd/>
                  <a:tailEnd/>
                </a:ln>
              </p:spPr>
              <p:txBody>
                <a:bodyPr/>
                <a:lstStyle/>
                <a:p>
                  <a:endParaRPr lang="zh-CN" altLang="en-US"/>
                </a:p>
              </p:txBody>
            </p:sp>
            <p:sp>
              <p:nvSpPr>
                <p:cNvPr id="68930" name="Freeform 50"/>
                <p:cNvSpPr>
                  <a:spLocks/>
                </p:cNvSpPr>
                <p:nvPr/>
              </p:nvSpPr>
              <p:spPr bwMode="auto">
                <a:xfrm>
                  <a:off x="2648" y="2250"/>
                  <a:ext cx="184" cy="61"/>
                </a:xfrm>
                <a:custGeom>
                  <a:avLst/>
                  <a:gdLst>
                    <a:gd name="T0" fmla="*/ 0 w 184"/>
                    <a:gd name="T1" fmla="*/ 60 h 61"/>
                    <a:gd name="T2" fmla="*/ 183 w 184"/>
                    <a:gd name="T3" fmla="*/ 60 h 61"/>
                    <a:gd name="T4" fmla="*/ 183 w 184"/>
                    <a:gd name="T5" fmla="*/ 0 h 61"/>
                    <a:gd name="T6" fmla="*/ 0 w 184"/>
                    <a:gd name="T7" fmla="*/ 0 h 61"/>
                    <a:gd name="T8" fmla="*/ 0 w 184"/>
                    <a:gd name="T9" fmla="*/ 60 h 61"/>
                    <a:gd name="T10" fmla="*/ 0 60000 65536"/>
                    <a:gd name="T11" fmla="*/ 0 60000 65536"/>
                    <a:gd name="T12" fmla="*/ 0 60000 65536"/>
                    <a:gd name="T13" fmla="*/ 0 60000 65536"/>
                    <a:gd name="T14" fmla="*/ 0 60000 65536"/>
                    <a:gd name="T15" fmla="*/ 0 w 184"/>
                    <a:gd name="T16" fmla="*/ 0 h 61"/>
                    <a:gd name="T17" fmla="*/ 184 w 184"/>
                    <a:gd name="T18" fmla="*/ 61 h 61"/>
                  </a:gdLst>
                  <a:ahLst/>
                  <a:cxnLst>
                    <a:cxn ang="T10">
                      <a:pos x="T0" y="T1"/>
                    </a:cxn>
                    <a:cxn ang="T11">
                      <a:pos x="T2" y="T3"/>
                    </a:cxn>
                    <a:cxn ang="T12">
                      <a:pos x="T4" y="T5"/>
                    </a:cxn>
                    <a:cxn ang="T13">
                      <a:pos x="T6" y="T7"/>
                    </a:cxn>
                    <a:cxn ang="T14">
                      <a:pos x="T8" y="T9"/>
                    </a:cxn>
                  </a:cxnLst>
                  <a:rect l="T15" t="T16" r="T17" b="T18"/>
                  <a:pathLst>
                    <a:path w="184" h="61">
                      <a:moveTo>
                        <a:pt x="0" y="60"/>
                      </a:moveTo>
                      <a:lnTo>
                        <a:pt x="183" y="60"/>
                      </a:lnTo>
                      <a:lnTo>
                        <a:pt x="183" y="0"/>
                      </a:lnTo>
                      <a:lnTo>
                        <a:pt x="0" y="0"/>
                      </a:lnTo>
                      <a:lnTo>
                        <a:pt x="0" y="60"/>
                      </a:lnTo>
                    </a:path>
                  </a:pathLst>
                </a:custGeom>
                <a:solidFill>
                  <a:srgbClr val="9E9898"/>
                </a:solidFill>
                <a:ln w="9525" cap="rnd">
                  <a:noFill/>
                  <a:round/>
                  <a:headEnd/>
                  <a:tailEnd/>
                </a:ln>
              </p:spPr>
              <p:txBody>
                <a:bodyPr/>
                <a:lstStyle/>
                <a:p>
                  <a:endParaRPr lang="zh-CN" altLang="en-US"/>
                </a:p>
              </p:txBody>
            </p:sp>
            <p:sp>
              <p:nvSpPr>
                <p:cNvPr id="68931" name="Freeform 51"/>
                <p:cNvSpPr>
                  <a:spLocks/>
                </p:cNvSpPr>
                <p:nvPr/>
              </p:nvSpPr>
              <p:spPr bwMode="auto">
                <a:xfrm>
                  <a:off x="2885" y="2217"/>
                  <a:ext cx="166" cy="169"/>
                </a:xfrm>
                <a:custGeom>
                  <a:avLst/>
                  <a:gdLst>
                    <a:gd name="T0" fmla="*/ 165 w 166"/>
                    <a:gd name="T1" fmla="*/ 3 h 169"/>
                    <a:gd name="T2" fmla="*/ 132 w 166"/>
                    <a:gd name="T3" fmla="*/ 0 h 169"/>
                    <a:gd name="T4" fmla="*/ 0 w 166"/>
                    <a:gd name="T5" fmla="*/ 132 h 169"/>
                    <a:gd name="T6" fmla="*/ 0 w 166"/>
                    <a:gd name="T7" fmla="*/ 168 h 169"/>
                    <a:gd name="T8" fmla="*/ 165 w 166"/>
                    <a:gd name="T9" fmla="*/ 3 h 169"/>
                    <a:gd name="T10" fmla="*/ 0 60000 65536"/>
                    <a:gd name="T11" fmla="*/ 0 60000 65536"/>
                    <a:gd name="T12" fmla="*/ 0 60000 65536"/>
                    <a:gd name="T13" fmla="*/ 0 60000 65536"/>
                    <a:gd name="T14" fmla="*/ 0 60000 65536"/>
                    <a:gd name="T15" fmla="*/ 0 w 166"/>
                    <a:gd name="T16" fmla="*/ 0 h 169"/>
                    <a:gd name="T17" fmla="*/ 166 w 166"/>
                    <a:gd name="T18" fmla="*/ 169 h 169"/>
                  </a:gdLst>
                  <a:ahLst/>
                  <a:cxnLst>
                    <a:cxn ang="T10">
                      <a:pos x="T0" y="T1"/>
                    </a:cxn>
                    <a:cxn ang="T11">
                      <a:pos x="T2" y="T3"/>
                    </a:cxn>
                    <a:cxn ang="T12">
                      <a:pos x="T4" y="T5"/>
                    </a:cxn>
                    <a:cxn ang="T13">
                      <a:pos x="T6" y="T7"/>
                    </a:cxn>
                    <a:cxn ang="T14">
                      <a:pos x="T8" y="T9"/>
                    </a:cxn>
                  </a:cxnLst>
                  <a:rect l="T15" t="T16" r="T17" b="T18"/>
                  <a:pathLst>
                    <a:path w="166" h="169">
                      <a:moveTo>
                        <a:pt x="165" y="3"/>
                      </a:moveTo>
                      <a:lnTo>
                        <a:pt x="132" y="0"/>
                      </a:lnTo>
                      <a:lnTo>
                        <a:pt x="0" y="132"/>
                      </a:lnTo>
                      <a:lnTo>
                        <a:pt x="0" y="168"/>
                      </a:lnTo>
                      <a:lnTo>
                        <a:pt x="165" y="3"/>
                      </a:lnTo>
                    </a:path>
                  </a:pathLst>
                </a:custGeom>
                <a:solidFill>
                  <a:srgbClr val="6B645F"/>
                </a:solidFill>
                <a:ln w="9525" cap="rnd">
                  <a:noFill/>
                  <a:round/>
                  <a:headEnd/>
                  <a:tailEnd/>
                </a:ln>
              </p:spPr>
              <p:txBody>
                <a:bodyPr/>
                <a:lstStyle/>
                <a:p>
                  <a:endParaRPr lang="zh-CN" altLang="en-US"/>
                </a:p>
              </p:txBody>
            </p:sp>
            <p:sp>
              <p:nvSpPr>
                <p:cNvPr id="68932" name="Freeform 52"/>
                <p:cNvSpPr>
                  <a:spLocks/>
                </p:cNvSpPr>
                <p:nvPr/>
              </p:nvSpPr>
              <p:spPr bwMode="auto">
                <a:xfrm>
                  <a:off x="2498" y="2352"/>
                  <a:ext cx="388" cy="49"/>
                </a:xfrm>
                <a:custGeom>
                  <a:avLst/>
                  <a:gdLst>
                    <a:gd name="T0" fmla="*/ 387 w 388"/>
                    <a:gd name="T1" fmla="*/ 48 h 49"/>
                    <a:gd name="T2" fmla="*/ 0 w 388"/>
                    <a:gd name="T3" fmla="*/ 48 h 49"/>
                    <a:gd name="T4" fmla="*/ 0 w 388"/>
                    <a:gd name="T5" fmla="*/ 0 h 49"/>
                    <a:gd name="T6" fmla="*/ 387 w 388"/>
                    <a:gd name="T7" fmla="*/ 0 h 49"/>
                    <a:gd name="T8" fmla="*/ 387 w 388"/>
                    <a:gd name="T9" fmla="*/ 48 h 49"/>
                    <a:gd name="T10" fmla="*/ 0 60000 65536"/>
                    <a:gd name="T11" fmla="*/ 0 60000 65536"/>
                    <a:gd name="T12" fmla="*/ 0 60000 65536"/>
                    <a:gd name="T13" fmla="*/ 0 60000 65536"/>
                    <a:gd name="T14" fmla="*/ 0 60000 65536"/>
                    <a:gd name="T15" fmla="*/ 0 w 388"/>
                    <a:gd name="T16" fmla="*/ 0 h 49"/>
                    <a:gd name="T17" fmla="*/ 388 w 388"/>
                    <a:gd name="T18" fmla="*/ 49 h 49"/>
                  </a:gdLst>
                  <a:ahLst/>
                  <a:cxnLst>
                    <a:cxn ang="T10">
                      <a:pos x="T0" y="T1"/>
                    </a:cxn>
                    <a:cxn ang="T11">
                      <a:pos x="T2" y="T3"/>
                    </a:cxn>
                    <a:cxn ang="T12">
                      <a:pos x="T4" y="T5"/>
                    </a:cxn>
                    <a:cxn ang="T13">
                      <a:pos x="T6" y="T7"/>
                    </a:cxn>
                    <a:cxn ang="T14">
                      <a:pos x="T8" y="T9"/>
                    </a:cxn>
                  </a:cxnLst>
                  <a:rect l="T15" t="T16" r="T17" b="T18"/>
                  <a:pathLst>
                    <a:path w="388" h="49">
                      <a:moveTo>
                        <a:pt x="387" y="48"/>
                      </a:moveTo>
                      <a:lnTo>
                        <a:pt x="0" y="48"/>
                      </a:lnTo>
                      <a:lnTo>
                        <a:pt x="0" y="0"/>
                      </a:lnTo>
                      <a:lnTo>
                        <a:pt x="387" y="0"/>
                      </a:lnTo>
                      <a:lnTo>
                        <a:pt x="387" y="48"/>
                      </a:lnTo>
                    </a:path>
                  </a:pathLst>
                </a:custGeom>
                <a:solidFill>
                  <a:srgbClr val="9E9898"/>
                </a:solidFill>
                <a:ln w="9525" cap="rnd">
                  <a:noFill/>
                  <a:round/>
                  <a:headEnd/>
                  <a:tailEnd/>
                </a:ln>
              </p:spPr>
              <p:txBody>
                <a:bodyPr/>
                <a:lstStyle/>
                <a:p>
                  <a:endParaRPr lang="zh-CN" altLang="en-US"/>
                </a:p>
              </p:txBody>
            </p:sp>
            <p:sp>
              <p:nvSpPr>
                <p:cNvPr id="68933" name="Freeform 53"/>
                <p:cNvSpPr>
                  <a:spLocks/>
                </p:cNvSpPr>
                <p:nvPr/>
              </p:nvSpPr>
              <p:spPr bwMode="auto">
                <a:xfrm>
                  <a:off x="2647" y="2233"/>
                  <a:ext cx="265" cy="82"/>
                </a:xfrm>
                <a:custGeom>
                  <a:avLst/>
                  <a:gdLst>
                    <a:gd name="T0" fmla="*/ 0 w 265"/>
                    <a:gd name="T1" fmla="*/ 0 h 82"/>
                    <a:gd name="T2" fmla="*/ 0 w 265"/>
                    <a:gd name="T3" fmla="*/ 21 h 82"/>
                    <a:gd name="T4" fmla="*/ 186 w 265"/>
                    <a:gd name="T5" fmla="*/ 21 h 82"/>
                    <a:gd name="T6" fmla="*/ 186 w 265"/>
                    <a:gd name="T7" fmla="*/ 81 h 82"/>
                    <a:gd name="T8" fmla="*/ 264 w 265"/>
                    <a:gd name="T9" fmla="*/ 0 h 82"/>
                    <a:gd name="T10" fmla="*/ 0 w 265"/>
                    <a:gd name="T11" fmla="*/ 0 h 82"/>
                    <a:gd name="T12" fmla="*/ 0 60000 65536"/>
                    <a:gd name="T13" fmla="*/ 0 60000 65536"/>
                    <a:gd name="T14" fmla="*/ 0 60000 65536"/>
                    <a:gd name="T15" fmla="*/ 0 60000 65536"/>
                    <a:gd name="T16" fmla="*/ 0 60000 65536"/>
                    <a:gd name="T17" fmla="*/ 0 60000 65536"/>
                    <a:gd name="T18" fmla="*/ 0 w 265"/>
                    <a:gd name="T19" fmla="*/ 0 h 82"/>
                    <a:gd name="T20" fmla="*/ 265 w 26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265" h="82">
                      <a:moveTo>
                        <a:pt x="0" y="0"/>
                      </a:moveTo>
                      <a:lnTo>
                        <a:pt x="0" y="21"/>
                      </a:lnTo>
                      <a:lnTo>
                        <a:pt x="186" y="21"/>
                      </a:lnTo>
                      <a:lnTo>
                        <a:pt x="186" y="81"/>
                      </a:lnTo>
                      <a:lnTo>
                        <a:pt x="264" y="0"/>
                      </a:lnTo>
                      <a:lnTo>
                        <a:pt x="0" y="0"/>
                      </a:lnTo>
                    </a:path>
                  </a:pathLst>
                </a:custGeom>
                <a:solidFill>
                  <a:srgbClr val="6B645F"/>
                </a:solidFill>
                <a:ln w="9525" cap="rnd">
                  <a:noFill/>
                  <a:round/>
                  <a:headEnd/>
                  <a:tailEnd/>
                </a:ln>
              </p:spPr>
              <p:txBody>
                <a:bodyPr/>
                <a:lstStyle/>
                <a:p>
                  <a:endParaRPr lang="zh-CN" altLang="en-US"/>
                </a:p>
              </p:txBody>
            </p:sp>
            <p:sp>
              <p:nvSpPr>
                <p:cNvPr id="68934" name="Rectangle 54"/>
                <p:cNvSpPr>
                  <a:spLocks noChangeArrowheads="1"/>
                </p:cNvSpPr>
                <p:nvPr/>
              </p:nvSpPr>
              <p:spPr bwMode="auto">
                <a:xfrm>
                  <a:off x="2350" y="1602"/>
                  <a:ext cx="762" cy="636"/>
                </a:xfrm>
                <a:prstGeom prst="rect">
                  <a:avLst/>
                </a:prstGeom>
                <a:solidFill>
                  <a:srgbClr val="9E9898"/>
                </a:solidFill>
                <a:ln w="9525">
                  <a:noFill/>
                  <a:miter lim="800000"/>
                  <a:headEnd/>
                  <a:tailEnd/>
                </a:ln>
              </p:spPr>
              <p:txBody>
                <a:bodyPr wrap="none" anchor="ctr"/>
                <a:lstStyle/>
                <a:p>
                  <a:pPr eaLnBrk="0" hangingPunct="0"/>
                  <a:endParaRPr lang="zh-CN" altLang="en-US">
                    <a:ea typeface="黑体" pitchFamily="49" charset="-122"/>
                  </a:endParaRPr>
                </a:p>
              </p:txBody>
            </p:sp>
            <p:sp>
              <p:nvSpPr>
                <p:cNvPr id="68935" name="Freeform 55"/>
                <p:cNvSpPr>
                  <a:spLocks/>
                </p:cNvSpPr>
                <p:nvPr/>
              </p:nvSpPr>
              <p:spPr bwMode="auto">
                <a:xfrm>
                  <a:off x="3058" y="2415"/>
                  <a:ext cx="109" cy="151"/>
                </a:xfrm>
                <a:custGeom>
                  <a:avLst/>
                  <a:gdLst>
                    <a:gd name="T0" fmla="*/ 0 w 109"/>
                    <a:gd name="T1" fmla="*/ 150 h 151"/>
                    <a:gd name="T2" fmla="*/ 0 w 109"/>
                    <a:gd name="T3" fmla="*/ 99 h 151"/>
                    <a:gd name="T4" fmla="*/ 108 w 109"/>
                    <a:gd name="T5" fmla="*/ 0 h 151"/>
                    <a:gd name="T6" fmla="*/ 108 w 109"/>
                    <a:gd name="T7" fmla="*/ 51 h 151"/>
                    <a:gd name="T8" fmla="*/ 0 w 109"/>
                    <a:gd name="T9" fmla="*/ 150 h 151"/>
                    <a:gd name="T10" fmla="*/ 0 60000 65536"/>
                    <a:gd name="T11" fmla="*/ 0 60000 65536"/>
                    <a:gd name="T12" fmla="*/ 0 60000 65536"/>
                    <a:gd name="T13" fmla="*/ 0 60000 65536"/>
                    <a:gd name="T14" fmla="*/ 0 60000 65536"/>
                    <a:gd name="T15" fmla="*/ 0 w 109"/>
                    <a:gd name="T16" fmla="*/ 0 h 151"/>
                    <a:gd name="T17" fmla="*/ 109 w 109"/>
                    <a:gd name="T18" fmla="*/ 151 h 151"/>
                  </a:gdLst>
                  <a:ahLst/>
                  <a:cxnLst>
                    <a:cxn ang="T10">
                      <a:pos x="T0" y="T1"/>
                    </a:cxn>
                    <a:cxn ang="T11">
                      <a:pos x="T2" y="T3"/>
                    </a:cxn>
                    <a:cxn ang="T12">
                      <a:pos x="T4" y="T5"/>
                    </a:cxn>
                    <a:cxn ang="T13">
                      <a:pos x="T6" y="T7"/>
                    </a:cxn>
                    <a:cxn ang="T14">
                      <a:pos x="T8" y="T9"/>
                    </a:cxn>
                  </a:cxnLst>
                  <a:rect l="T15" t="T16" r="T17" b="T18"/>
                  <a:pathLst>
                    <a:path w="109" h="151">
                      <a:moveTo>
                        <a:pt x="0" y="150"/>
                      </a:moveTo>
                      <a:lnTo>
                        <a:pt x="0" y="99"/>
                      </a:lnTo>
                      <a:lnTo>
                        <a:pt x="108" y="0"/>
                      </a:lnTo>
                      <a:lnTo>
                        <a:pt x="108" y="51"/>
                      </a:lnTo>
                      <a:lnTo>
                        <a:pt x="0" y="150"/>
                      </a:lnTo>
                    </a:path>
                  </a:pathLst>
                </a:custGeom>
                <a:solidFill>
                  <a:srgbClr val="6B645F"/>
                </a:solidFill>
                <a:ln w="9525" cap="rnd">
                  <a:noFill/>
                  <a:round/>
                  <a:headEnd/>
                  <a:tailEnd/>
                </a:ln>
              </p:spPr>
              <p:txBody>
                <a:bodyPr/>
                <a:lstStyle/>
                <a:p>
                  <a:endParaRPr lang="zh-CN" altLang="en-US"/>
                </a:p>
              </p:txBody>
            </p:sp>
            <p:sp>
              <p:nvSpPr>
                <p:cNvPr id="68936" name="Freeform 56"/>
                <p:cNvSpPr>
                  <a:spLocks/>
                </p:cNvSpPr>
                <p:nvPr/>
              </p:nvSpPr>
              <p:spPr bwMode="auto">
                <a:xfrm>
                  <a:off x="3115" y="1516"/>
                  <a:ext cx="85" cy="724"/>
                </a:xfrm>
                <a:custGeom>
                  <a:avLst/>
                  <a:gdLst>
                    <a:gd name="T0" fmla="*/ 0 w 85"/>
                    <a:gd name="T1" fmla="*/ 87 h 724"/>
                    <a:gd name="T2" fmla="*/ 84 w 85"/>
                    <a:gd name="T3" fmla="*/ 0 h 724"/>
                    <a:gd name="T4" fmla="*/ 84 w 85"/>
                    <a:gd name="T5" fmla="*/ 636 h 724"/>
                    <a:gd name="T6" fmla="*/ 0 w 85"/>
                    <a:gd name="T7" fmla="*/ 723 h 724"/>
                    <a:gd name="T8" fmla="*/ 0 w 85"/>
                    <a:gd name="T9" fmla="*/ 87 h 724"/>
                    <a:gd name="T10" fmla="*/ 0 60000 65536"/>
                    <a:gd name="T11" fmla="*/ 0 60000 65536"/>
                    <a:gd name="T12" fmla="*/ 0 60000 65536"/>
                    <a:gd name="T13" fmla="*/ 0 60000 65536"/>
                    <a:gd name="T14" fmla="*/ 0 60000 65536"/>
                    <a:gd name="T15" fmla="*/ 0 w 85"/>
                    <a:gd name="T16" fmla="*/ 0 h 724"/>
                    <a:gd name="T17" fmla="*/ 85 w 85"/>
                    <a:gd name="T18" fmla="*/ 724 h 724"/>
                  </a:gdLst>
                  <a:ahLst/>
                  <a:cxnLst>
                    <a:cxn ang="T10">
                      <a:pos x="T0" y="T1"/>
                    </a:cxn>
                    <a:cxn ang="T11">
                      <a:pos x="T2" y="T3"/>
                    </a:cxn>
                    <a:cxn ang="T12">
                      <a:pos x="T4" y="T5"/>
                    </a:cxn>
                    <a:cxn ang="T13">
                      <a:pos x="T6" y="T7"/>
                    </a:cxn>
                    <a:cxn ang="T14">
                      <a:pos x="T8" y="T9"/>
                    </a:cxn>
                  </a:cxnLst>
                  <a:rect l="T15" t="T16" r="T17" b="T18"/>
                  <a:pathLst>
                    <a:path w="85" h="724">
                      <a:moveTo>
                        <a:pt x="0" y="87"/>
                      </a:moveTo>
                      <a:lnTo>
                        <a:pt x="84" y="0"/>
                      </a:lnTo>
                      <a:lnTo>
                        <a:pt x="84" y="636"/>
                      </a:lnTo>
                      <a:lnTo>
                        <a:pt x="0" y="723"/>
                      </a:lnTo>
                      <a:lnTo>
                        <a:pt x="0" y="87"/>
                      </a:lnTo>
                    </a:path>
                  </a:pathLst>
                </a:custGeom>
                <a:solidFill>
                  <a:srgbClr val="6B645F"/>
                </a:solidFill>
                <a:ln w="9525" cap="rnd">
                  <a:noFill/>
                  <a:round/>
                  <a:headEnd/>
                  <a:tailEnd/>
                </a:ln>
              </p:spPr>
              <p:txBody>
                <a:bodyPr/>
                <a:lstStyle/>
                <a:p>
                  <a:endParaRPr lang="zh-CN" altLang="en-US"/>
                </a:p>
              </p:txBody>
            </p:sp>
            <p:sp>
              <p:nvSpPr>
                <p:cNvPr id="68937" name="Freeform 57"/>
                <p:cNvSpPr>
                  <a:spLocks/>
                </p:cNvSpPr>
                <p:nvPr/>
              </p:nvSpPr>
              <p:spPr bwMode="auto">
                <a:xfrm>
                  <a:off x="2345" y="1519"/>
                  <a:ext cx="850" cy="82"/>
                </a:xfrm>
                <a:custGeom>
                  <a:avLst/>
                  <a:gdLst>
                    <a:gd name="T0" fmla="*/ 0 w 850"/>
                    <a:gd name="T1" fmla="*/ 81 h 82"/>
                    <a:gd name="T2" fmla="*/ 84 w 850"/>
                    <a:gd name="T3" fmla="*/ 0 h 82"/>
                    <a:gd name="T4" fmla="*/ 849 w 850"/>
                    <a:gd name="T5" fmla="*/ 0 h 82"/>
                    <a:gd name="T6" fmla="*/ 762 w 850"/>
                    <a:gd name="T7" fmla="*/ 81 h 82"/>
                    <a:gd name="T8" fmla="*/ 0 w 850"/>
                    <a:gd name="T9" fmla="*/ 81 h 82"/>
                    <a:gd name="T10" fmla="*/ 0 60000 65536"/>
                    <a:gd name="T11" fmla="*/ 0 60000 65536"/>
                    <a:gd name="T12" fmla="*/ 0 60000 65536"/>
                    <a:gd name="T13" fmla="*/ 0 60000 65536"/>
                    <a:gd name="T14" fmla="*/ 0 60000 65536"/>
                    <a:gd name="T15" fmla="*/ 0 w 850"/>
                    <a:gd name="T16" fmla="*/ 0 h 82"/>
                    <a:gd name="T17" fmla="*/ 850 w 850"/>
                    <a:gd name="T18" fmla="*/ 82 h 82"/>
                  </a:gdLst>
                  <a:ahLst/>
                  <a:cxnLst>
                    <a:cxn ang="T10">
                      <a:pos x="T0" y="T1"/>
                    </a:cxn>
                    <a:cxn ang="T11">
                      <a:pos x="T2" y="T3"/>
                    </a:cxn>
                    <a:cxn ang="T12">
                      <a:pos x="T4" y="T5"/>
                    </a:cxn>
                    <a:cxn ang="T13">
                      <a:pos x="T6" y="T7"/>
                    </a:cxn>
                    <a:cxn ang="T14">
                      <a:pos x="T8" y="T9"/>
                    </a:cxn>
                  </a:cxnLst>
                  <a:rect l="T15" t="T16" r="T17" b="T18"/>
                  <a:pathLst>
                    <a:path w="850" h="82">
                      <a:moveTo>
                        <a:pt x="0" y="81"/>
                      </a:moveTo>
                      <a:lnTo>
                        <a:pt x="84" y="0"/>
                      </a:lnTo>
                      <a:lnTo>
                        <a:pt x="849" y="0"/>
                      </a:lnTo>
                      <a:lnTo>
                        <a:pt x="762" y="81"/>
                      </a:lnTo>
                      <a:lnTo>
                        <a:pt x="0" y="81"/>
                      </a:lnTo>
                    </a:path>
                  </a:pathLst>
                </a:custGeom>
                <a:solidFill>
                  <a:srgbClr val="DADADA"/>
                </a:solidFill>
                <a:ln w="9525" cap="rnd">
                  <a:noFill/>
                  <a:round/>
                  <a:headEnd/>
                  <a:tailEnd/>
                </a:ln>
              </p:spPr>
              <p:txBody>
                <a:bodyPr/>
                <a:lstStyle/>
                <a:p>
                  <a:endParaRPr lang="zh-CN" altLang="en-US"/>
                </a:p>
              </p:txBody>
            </p:sp>
            <p:sp>
              <p:nvSpPr>
                <p:cNvPr id="68938" name="Freeform 58"/>
                <p:cNvSpPr>
                  <a:spLocks/>
                </p:cNvSpPr>
                <p:nvPr/>
              </p:nvSpPr>
              <p:spPr bwMode="auto">
                <a:xfrm>
                  <a:off x="2425" y="1680"/>
                  <a:ext cx="613" cy="457"/>
                </a:xfrm>
                <a:custGeom>
                  <a:avLst/>
                  <a:gdLst>
                    <a:gd name="T0" fmla="*/ 612 w 613"/>
                    <a:gd name="T1" fmla="*/ 456 h 457"/>
                    <a:gd name="T2" fmla="*/ 0 w 613"/>
                    <a:gd name="T3" fmla="*/ 456 h 457"/>
                    <a:gd name="T4" fmla="*/ 0 w 613"/>
                    <a:gd name="T5" fmla="*/ 0 h 457"/>
                    <a:gd name="T6" fmla="*/ 612 w 613"/>
                    <a:gd name="T7" fmla="*/ 0 h 457"/>
                    <a:gd name="T8" fmla="*/ 612 w 613"/>
                    <a:gd name="T9" fmla="*/ 456 h 457"/>
                    <a:gd name="T10" fmla="*/ 0 60000 65536"/>
                    <a:gd name="T11" fmla="*/ 0 60000 65536"/>
                    <a:gd name="T12" fmla="*/ 0 60000 65536"/>
                    <a:gd name="T13" fmla="*/ 0 60000 65536"/>
                    <a:gd name="T14" fmla="*/ 0 60000 65536"/>
                    <a:gd name="T15" fmla="*/ 0 w 613"/>
                    <a:gd name="T16" fmla="*/ 0 h 457"/>
                    <a:gd name="T17" fmla="*/ 613 w 613"/>
                    <a:gd name="T18" fmla="*/ 457 h 457"/>
                  </a:gdLst>
                  <a:ahLst/>
                  <a:cxnLst>
                    <a:cxn ang="T10">
                      <a:pos x="T0" y="T1"/>
                    </a:cxn>
                    <a:cxn ang="T11">
                      <a:pos x="T2" y="T3"/>
                    </a:cxn>
                    <a:cxn ang="T12">
                      <a:pos x="T4" y="T5"/>
                    </a:cxn>
                    <a:cxn ang="T13">
                      <a:pos x="T6" y="T7"/>
                    </a:cxn>
                    <a:cxn ang="T14">
                      <a:pos x="T8" y="T9"/>
                    </a:cxn>
                  </a:cxnLst>
                  <a:rect l="T15" t="T16" r="T17" b="T18"/>
                  <a:pathLst>
                    <a:path w="613" h="457">
                      <a:moveTo>
                        <a:pt x="612" y="456"/>
                      </a:moveTo>
                      <a:lnTo>
                        <a:pt x="0" y="456"/>
                      </a:lnTo>
                      <a:lnTo>
                        <a:pt x="0" y="0"/>
                      </a:lnTo>
                      <a:lnTo>
                        <a:pt x="612" y="0"/>
                      </a:lnTo>
                      <a:lnTo>
                        <a:pt x="612" y="456"/>
                      </a:lnTo>
                    </a:path>
                  </a:pathLst>
                </a:custGeom>
                <a:solidFill>
                  <a:srgbClr val="DADADA"/>
                </a:solidFill>
                <a:ln w="9525" cap="rnd">
                  <a:noFill/>
                  <a:round/>
                  <a:headEnd/>
                  <a:tailEnd/>
                </a:ln>
              </p:spPr>
              <p:txBody>
                <a:bodyPr/>
                <a:lstStyle/>
                <a:p>
                  <a:endParaRPr lang="zh-CN" altLang="en-US"/>
                </a:p>
              </p:txBody>
            </p:sp>
            <p:sp>
              <p:nvSpPr>
                <p:cNvPr id="68939" name="Freeform 59"/>
                <p:cNvSpPr>
                  <a:spLocks/>
                </p:cNvSpPr>
                <p:nvPr/>
              </p:nvSpPr>
              <p:spPr bwMode="auto">
                <a:xfrm>
                  <a:off x="2426" y="1680"/>
                  <a:ext cx="610" cy="457"/>
                </a:xfrm>
                <a:custGeom>
                  <a:avLst/>
                  <a:gdLst>
                    <a:gd name="T0" fmla="*/ 609 w 610"/>
                    <a:gd name="T1" fmla="*/ 0 h 457"/>
                    <a:gd name="T2" fmla="*/ 0 w 610"/>
                    <a:gd name="T3" fmla="*/ 0 h 457"/>
                    <a:gd name="T4" fmla="*/ 0 w 610"/>
                    <a:gd name="T5" fmla="*/ 456 h 457"/>
                    <a:gd name="T6" fmla="*/ 144 w 610"/>
                    <a:gd name="T7" fmla="*/ 309 h 457"/>
                    <a:gd name="T8" fmla="*/ 444 w 610"/>
                    <a:gd name="T9" fmla="*/ 159 h 457"/>
                    <a:gd name="T10" fmla="*/ 609 w 610"/>
                    <a:gd name="T11" fmla="*/ 0 h 457"/>
                    <a:gd name="T12" fmla="*/ 0 60000 65536"/>
                    <a:gd name="T13" fmla="*/ 0 60000 65536"/>
                    <a:gd name="T14" fmla="*/ 0 60000 65536"/>
                    <a:gd name="T15" fmla="*/ 0 60000 65536"/>
                    <a:gd name="T16" fmla="*/ 0 60000 65536"/>
                    <a:gd name="T17" fmla="*/ 0 60000 65536"/>
                    <a:gd name="T18" fmla="*/ 0 w 610"/>
                    <a:gd name="T19" fmla="*/ 0 h 457"/>
                    <a:gd name="T20" fmla="*/ 610 w 61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10" h="457">
                      <a:moveTo>
                        <a:pt x="609" y="0"/>
                      </a:moveTo>
                      <a:lnTo>
                        <a:pt x="0" y="0"/>
                      </a:lnTo>
                      <a:lnTo>
                        <a:pt x="0" y="456"/>
                      </a:lnTo>
                      <a:lnTo>
                        <a:pt x="144" y="309"/>
                      </a:lnTo>
                      <a:lnTo>
                        <a:pt x="444" y="159"/>
                      </a:lnTo>
                      <a:lnTo>
                        <a:pt x="609" y="0"/>
                      </a:lnTo>
                    </a:path>
                  </a:pathLst>
                </a:custGeom>
                <a:solidFill>
                  <a:srgbClr val="6B645F"/>
                </a:solidFill>
                <a:ln w="9525" cap="rnd">
                  <a:noFill/>
                  <a:round/>
                  <a:headEnd/>
                  <a:tailEnd/>
                </a:ln>
              </p:spPr>
              <p:txBody>
                <a:bodyPr/>
                <a:lstStyle/>
                <a:p>
                  <a:endParaRPr lang="zh-CN" altLang="en-US"/>
                </a:p>
              </p:txBody>
            </p:sp>
            <p:sp>
              <p:nvSpPr>
                <p:cNvPr id="68940" name="Freeform 60"/>
                <p:cNvSpPr>
                  <a:spLocks/>
                </p:cNvSpPr>
                <p:nvPr/>
              </p:nvSpPr>
              <p:spPr bwMode="auto">
                <a:xfrm>
                  <a:off x="2138" y="2512"/>
                  <a:ext cx="922" cy="58"/>
                </a:xfrm>
                <a:custGeom>
                  <a:avLst/>
                  <a:gdLst>
                    <a:gd name="T0" fmla="*/ 921 w 922"/>
                    <a:gd name="T1" fmla="*/ 57 h 58"/>
                    <a:gd name="T2" fmla="*/ 0 w 922"/>
                    <a:gd name="T3" fmla="*/ 57 h 58"/>
                    <a:gd name="T4" fmla="*/ 0 w 922"/>
                    <a:gd name="T5" fmla="*/ 0 h 58"/>
                    <a:gd name="T6" fmla="*/ 921 w 922"/>
                    <a:gd name="T7" fmla="*/ 0 h 58"/>
                    <a:gd name="T8" fmla="*/ 921 w 922"/>
                    <a:gd name="T9" fmla="*/ 57 h 58"/>
                    <a:gd name="T10" fmla="*/ 0 60000 65536"/>
                    <a:gd name="T11" fmla="*/ 0 60000 65536"/>
                    <a:gd name="T12" fmla="*/ 0 60000 65536"/>
                    <a:gd name="T13" fmla="*/ 0 60000 65536"/>
                    <a:gd name="T14" fmla="*/ 0 60000 65536"/>
                    <a:gd name="T15" fmla="*/ 0 w 922"/>
                    <a:gd name="T16" fmla="*/ 0 h 58"/>
                    <a:gd name="T17" fmla="*/ 922 w 922"/>
                    <a:gd name="T18" fmla="*/ 58 h 58"/>
                  </a:gdLst>
                  <a:ahLst/>
                  <a:cxnLst>
                    <a:cxn ang="T10">
                      <a:pos x="T0" y="T1"/>
                    </a:cxn>
                    <a:cxn ang="T11">
                      <a:pos x="T2" y="T3"/>
                    </a:cxn>
                    <a:cxn ang="T12">
                      <a:pos x="T4" y="T5"/>
                    </a:cxn>
                    <a:cxn ang="T13">
                      <a:pos x="T6" y="T7"/>
                    </a:cxn>
                    <a:cxn ang="T14">
                      <a:pos x="T8" y="T9"/>
                    </a:cxn>
                  </a:cxnLst>
                  <a:rect l="T15" t="T16" r="T17" b="T18"/>
                  <a:pathLst>
                    <a:path w="922" h="58">
                      <a:moveTo>
                        <a:pt x="921" y="57"/>
                      </a:moveTo>
                      <a:lnTo>
                        <a:pt x="0" y="57"/>
                      </a:lnTo>
                      <a:lnTo>
                        <a:pt x="0" y="0"/>
                      </a:lnTo>
                      <a:lnTo>
                        <a:pt x="921" y="0"/>
                      </a:lnTo>
                      <a:lnTo>
                        <a:pt x="921" y="57"/>
                      </a:lnTo>
                    </a:path>
                  </a:pathLst>
                </a:custGeom>
                <a:solidFill>
                  <a:srgbClr val="9E9898"/>
                </a:solidFill>
                <a:ln w="9525" cap="rnd">
                  <a:noFill/>
                  <a:round/>
                  <a:headEnd/>
                  <a:tailEnd/>
                </a:ln>
              </p:spPr>
              <p:txBody>
                <a:bodyPr/>
                <a:lstStyle/>
                <a:p>
                  <a:endParaRPr lang="zh-CN" altLang="en-US"/>
                </a:p>
              </p:txBody>
            </p:sp>
            <p:sp>
              <p:nvSpPr>
                <p:cNvPr id="68941" name="Freeform 61"/>
                <p:cNvSpPr>
                  <a:spLocks/>
                </p:cNvSpPr>
                <p:nvPr/>
              </p:nvSpPr>
              <p:spPr bwMode="auto">
                <a:xfrm>
                  <a:off x="2134" y="2415"/>
                  <a:ext cx="1033" cy="97"/>
                </a:xfrm>
                <a:custGeom>
                  <a:avLst/>
                  <a:gdLst>
                    <a:gd name="T0" fmla="*/ 1032 w 1033"/>
                    <a:gd name="T1" fmla="*/ 0 h 97"/>
                    <a:gd name="T2" fmla="*/ 933 w 1033"/>
                    <a:gd name="T3" fmla="*/ 96 h 97"/>
                    <a:gd name="T4" fmla="*/ 0 w 1033"/>
                    <a:gd name="T5" fmla="*/ 96 h 97"/>
                    <a:gd name="T6" fmla="*/ 99 w 1033"/>
                    <a:gd name="T7" fmla="*/ 0 h 97"/>
                    <a:gd name="T8" fmla="*/ 1032 w 1033"/>
                    <a:gd name="T9" fmla="*/ 0 h 97"/>
                    <a:gd name="T10" fmla="*/ 0 60000 65536"/>
                    <a:gd name="T11" fmla="*/ 0 60000 65536"/>
                    <a:gd name="T12" fmla="*/ 0 60000 65536"/>
                    <a:gd name="T13" fmla="*/ 0 60000 65536"/>
                    <a:gd name="T14" fmla="*/ 0 60000 65536"/>
                    <a:gd name="T15" fmla="*/ 0 w 1033"/>
                    <a:gd name="T16" fmla="*/ 0 h 97"/>
                    <a:gd name="T17" fmla="*/ 1033 w 1033"/>
                    <a:gd name="T18" fmla="*/ 97 h 97"/>
                  </a:gdLst>
                  <a:ahLst/>
                  <a:cxnLst>
                    <a:cxn ang="T10">
                      <a:pos x="T0" y="T1"/>
                    </a:cxn>
                    <a:cxn ang="T11">
                      <a:pos x="T2" y="T3"/>
                    </a:cxn>
                    <a:cxn ang="T12">
                      <a:pos x="T4" y="T5"/>
                    </a:cxn>
                    <a:cxn ang="T13">
                      <a:pos x="T6" y="T7"/>
                    </a:cxn>
                    <a:cxn ang="T14">
                      <a:pos x="T8" y="T9"/>
                    </a:cxn>
                  </a:cxnLst>
                  <a:rect l="T15" t="T16" r="T17" b="T18"/>
                  <a:pathLst>
                    <a:path w="1033" h="97">
                      <a:moveTo>
                        <a:pt x="1032" y="0"/>
                      </a:moveTo>
                      <a:lnTo>
                        <a:pt x="933" y="96"/>
                      </a:lnTo>
                      <a:lnTo>
                        <a:pt x="0" y="96"/>
                      </a:lnTo>
                      <a:lnTo>
                        <a:pt x="99" y="0"/>
                      </a:lnTo>
                      <a:lnTo>
                        <a:pt x="1032" y="0"/>
                      </a:lnTo>
                    </a:path>
                  </a:pathLst>
                </a:custGeom>
                <a:solidFill>
                  <a:srgbClr val="DADADA"/>
                </a:solidFill>
                <a:ln w="9525" cap="rnd">
                  <a:noFill/>
                  <a:round/>
                  <a:headEnd/>
                  <a:tailEnd/>
                </a:ln>
              </p:spPr>
              <p:txBody>
                <a:bodyPr/>
                <a:lstStyle/>
                <a:p>
                  <a:endParaRPr lang="zh-CN" altLang="en-US"/>
                </a:p>
              </p:txBody>
            </p:sp>
            <p:grpSp>
              <p:nvGrpSpPr>
                <p:cNvPr id="68942" name="Group 62"/>
                <p:cNvGrpSpPr>
                  <a:grpSpLocks/>
                </p:cNvGrpSpPr>
                <p:nvPr/>
              </p:nvGrpSpPr>
              <p:grpSpPr bwMode="auto">
                <a:xfrm>
                  <a:off x="2200" y="2433"/>
                  <a:ext cx="901" cy="63"/>
                  <a:chOff x="2200" y="2433"/>
                  <a:chExt cx="901" cy="63"/>
                </a:xfrm>
              </p:grpSpPr>
              <p:sp>
                <p:nvSpPr>
                  <p:cNvPr id="68944" name="Line 63"/>
                  <p:cNvSpPr>
                    <a:spLocks noChangeShapeType="1"/>
                  </p:cNvSpPr>
                  <p:nvPr/>
                </p:nvSpPr>
                <p:spPr bwMode="auto">
                  <a:xfrm>
                    <a:off x="2258" y="2433"/>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945" name="Line 64"/>
                  <p:cNvSpPr>
                    <a:spLocks noChangeShapeType="1"/>
                  </p:cNvSpPr>
                  <p:nvPr/>
                </p:nvSpPr>
                <p:spPr bwMode="auto">
                  <a:xfrm>
                    <a:off x="2237" y="2460"/>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946" name="Line 65"/>
                  <p:cNvSpPr>
                    <a:spLocks noChangeShapeType="1"/>
                  </p:cNvSpPr>
                  <p:nvPr/>
                </p:nvSpPr>
                <p:spPr bwMode="auto">
                  <a:xfrm>
                    <a:off x="2219" y="2478"/>
                    <a:ext cx="837"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947" name="Line 66"/>
                  <p:cNvSpPr>
                    <a:spLocks noChangeShapeType="1"/>
                  </p:cNvSpPr>
                  <p:nvPr/>
                </p:nvSpPr>
                <p:spPr bwMode="auto">
                  <a:xfrm>
                    <a:off x="2200" y="2496"/>
                    <a:ext cx="840" cy="0"/>
                  </a:xfrm>
                  <a:prstGeom prst="line">
                    <a:avLst/>
                  </a:prstGeom>
                  <a:noFill/>
                  <a:ln w="12700">
                    <a:solidFill>
                      <a:srgbClr val="6B645F"/>
                    </a:solidFill>
                    <a:round/>
                    <a:headEnd type="none" w="sm" len="sm"/>
                    <a:tailEnd type="none" w="sm" len="sm"/>
                  </a:ln>
                </p:spPr>
                <p:txBody>
                  <a:bodyPr wrap="none" anchor="ctr"/>
                  <a:lstStyle/>
                  <a:p>
                    <a:endParaRPr lang="zh-CN" altLang="en-US"/>
                  </a:p>
                </p:txBody>
              </p:sp>
            </p:grpSp>
            <p:sp>
              <p:nvSpPr>
                <p:cNvPr id="68943" name="Freeform 67"/>
                <p:cNvSpPr>
                  <a:spLocks/>
                </p:cNvSpPr>
                <p:nvPr/>
              </p:nvSpPr>
              <p:spPr bwMode="auto">
                <a:xfrm>
                  <a:off x="2455" y="1702"/>
                  <a:ext cx="553" cy="418"/>
                </a:xfrm>
                <a:custGeom>
                  <a:avLst/>
                  <a:gdLst>
                    <a:gd name="T0" fmla="*/ 552 w 553"/>
                    <a:gd name="T1" fmla="*/ 417 h 418"/>
                    <a:gd name="T2" fmla="*/ 0 w 553"/>
                    <a:gd name="T3" fmla="*/ 417 h 418"/>
                    <a:gd name="T4" fmla="*/ 0 w 553"/>
                    <a:gd name="T5" fmla="*/ 0 h 418"/>
                    <a:gd name="T6" fmla="*/ 552 w 553"/>
                    <a:gd name="T7" fmla="*/ 0 h 418"/>
                    <a:gd name="T8" fmla="*/ 552 w 553"/>
                    <a:gd name="T9" fmla="*/ 417 h 418"/>
                    <a:gd name="T10" fmla="*/ 0 60000 65536"/>
                    <a:gd name="T11" fmla="*/ 0 60000 65536"/>
                    <a:gd name="T12" fmla="*/ 0 60000 65536"/>
                    <a:gd name="T13" fmla="*/ 0 60000 65536"/>
                    <a:gd name="T14" fmla="*/ 0 60000 65536"/>
                    <a:gd name="T15" fmla="*/ 0 w 553"/>
                    <a:gd name="T16" fmla="*/ 0 h 418"/>
                    <a:gd name="T17" fmla="*/ 553 w 553"/>
                    <a:gd name="T18" fmla="*/ 418 h 418"/>
                  </a:gdLst>
                  <a:ahLst/>
                  <a:cxnLst>
                    <a:cxn ang="T10">
                      <a:pos x="T0" y="T1"/>
                    </a:cxn>
                    <a:cxn ang="T11">
                      <a:pos x="T2" y="T3"/>
                    </a:cxn>
                    <a:cxn ang="T12">
                      <a:pos x="T4" y="T5"/>
                    </a:cxn>
                    <a:cxn ang="T13">
                      <a:pos x="T6" y="T7"/>
                    </a:cxn>
                    <a:cxn ang="T14">
                      <a:pos x="T8" y="T9"/>
                    </a:cxn>
                  </a:cxnLst>
                  <a:rect l="T15" t="T16" r="T17" b="T18"/>
                  <a:pathLst>
                    <a:path w="553" h="418">
                      <a:moveTo>
                        <a:pt x="552" y="417"/>
                      </a:moveTo>
                      <a:lnTo>
                        <a:pt x="0" y="417"/>
                      </a:lnTo>
                      <a:lnTo>
                        <a:pt x="0" y="0"/>
                      </a:lnTo>
                      <a:lnTo>
                        <a:pt x="552" y="0"/>
                      </a:lnTo>
                      <a:lnTo>
                        <a:pt x="552" y="417"/>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sp>
            <p:nvSpPr>
              <p:cNvPr id="68905" name="Rectangle 68"/>
              <p:cNvSpPr>
                <a:spLocks noChangeArrowheads="1"/>
              </p:cNvSpPr>
              <p:nvPr/>
            </p:nvSpPr>
            <p:spPr bwMode="auto">
              <a:xfrm>
                <a:off x="2660" y="1877"/>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906" name="Line 69"/>
              <p:cNvSpPr>
                <a:spLocks noChangeShapeType="1"/>
              </p:cNvSpPr>
              <p:nvPr/>
            </p:nvSpPr>
            <p:spPr bwMode="auto">
              <a:xfrm>
                <a:off x="2697" y="1906"/>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07" name="Line 70"/>
              <p:cNvSpPr>
                <a:spLocks noChangeShapeType="1"/>
              </p:cNvSpPr>
              <p:nvPr/>
            </p:nvSpPr>
            <p:spPr bwMode="auto">
              <a:xfrm>
                <a:off x="2697" y="1933"/>
                <a:ext cx="102"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08" name="Line 71"/>
              <p:cNvSpPr>
                <a:spLocks noChangeShapeType="1"/>
              </p:cNvSpPr>
              <p:nvPr/>
            </p:nvSpPr>
            <p:spPr bwMode="auto">
              <a:xfrm>
                <a:off x="2697" y="1960"/>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09" name="Line 72"/>
              <p:cNvSpPr>
                <a:spLocks noChangeShapeType="1"/>
              </p:cNvSpPr>
              <p:nvPr/>
            </p:nvSpPr>
            <p:spPr bwMode="auto">
              <a:xfrm>
                <a:off x="2697" y="1987"/>
                <a:ext cx="5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10" name="Line 73"/>
              <p:cNvSpPr>
                <a:spLocks noChangeShapeType="1"/>
              </p:cNvSpPr>
              <p:nvPr/>
            </p:nvSpPr>
            <p:spPr bwMode="auto">
              <a:xfrm>
                <a:off x="2697" y="2014"/>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11" name="Line 74"/>
              <p:cNvSpPr>
                <a:spLocks noChangeShapeType="1"/>
              </p:cNvSpPr>
              <p:nvPr/>
            </p:nvSpPr>
            <p:spPr bwMode="auto">
              <a:xfrm>
                <a:off x="2697" y="2041"/>
                <a:ext cx="93"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12" name="Line 75"/>
              <p:cNvSpPr>
                <a:spLocks noChangeShapeType="1"/>
              </p:cNvSpPr>
              <p:nvPr/>
            </p:nvSpPr>
            <p:spPr bwMode="auto">
              <a:xfrm>
                <a:off x="2697" y="2068"/>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13" name="Rectangle 76"/>
              <p:cNvSpPr>
                <a:spLocks noChangeArrowheads="1"/>
              </p:cNvSpPr>
              <p:nvPr/>
            </p:nvSpPr>
            <p:spPr bwMode="auto">
              <a:xfrm>
                <a:off x="2491" y="1773"/>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914" name="Rectangle 77"/>
              <p:cNvSpPr>
                <a:spLocks noChangeArrowheads="1"/>
              </p:cNvSpPr>
              <p:nvPr/>
            </p:nvSpPr>
            <p:spPr bwMode="auto">
              <a:xfrm>
                <a:off x="2512"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915" name="Rectangle 78"/>
              <p:cNvSpPr>
                <a:spLocks noChangeArrowheads="1"/>
              </p:cNvSpPr>
              <p:nvPr/>
            </p:nvSpPr>
            <p:spPr bwMode="auto">
              <a:xfrm>
                <a:off x="2555"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916" name="Rectangle 79"/>
              <p:cNvSpPr>
                <a:spLocks noChangeArrowheads="1"/>
              </p:cNvSpPr>
              <p:nvPr/>
            </p:nvSpPr>
            <p:spPr bwMode="auto">
              <a:xfrm>
                <a:off x="2598"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917" name="Rectangle 80"/>
              <p:cNvSpPr>
                <a:spLocks noChangeArrowheads="1"/>
              </p:cNvSpPr>
              <p:nvPr/>
            </p:nvSpPr>
            <p:spPr bwMode="auto">
              <a:xfrm>
                <a:off x="2641"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918" name="Freeform 81"/>
              <p:cNvSpPr>
                <a:spLocks/>
              </p:cNvSpPr>
              <p:nvPr/>
            </p:nvSpPr>
            <p:spPr bwMode="auto">
              <a:xfrm>
                <a:off x="2544" y="1875"/>
                <a:ext cx="92" cy="78"/>
              </a:xfrm>
              <a:custGeom>
                <a:avLst/>
                <a:gdLst>
                  <a:gd name="T0" fmla="*/ 0 w 92"/>
                  <a:gd name="T1" fmla="*/ 0 h 78"/>
                  <a:gd name="T2" fmla="*/ 91 w 92"/>
                  <a:gd name="T3" fmla="*/ 35 h 78"/>
                  <a:gd name="T4" fmla="*/ 24 w 92"/>
                  <a:gd name="T5" fmla="*/ 77 h 78"/>
                  <a:gd name="T6" fmla="*/ 0 w 92"/>
                  <a:gd name="T7" fmla="*/ 0 h 78"/>
                  <a:gd name="T8" fmla="*/ 0 60000 65536"/>
                  <a:gd name="T9" fmla="*/ 0 60000 65536"/>
                  <a:gd name="T10" fmla="*/ 0 60000 65536"/>
                  <a:gd name="T11" fmla="*/ 0 60000 65536"/>
                  <a:gd name="T12" fmla="*/ 0 w 92"/>
                  <a:gd name="T13" fmla="*/ 0 h 78"/>
                  <a:gd name="T14" fmla="*/ 92 w 92"/>
                  <a:gd name="T15" fmla="*/ 78 h 78"/>
                </a:gdLst>
                <a:ahLst/>
                <a:cxnLst>
                  <a:cxn ang="T8">
                    <a:pos x="T0" y="T1"/>
                  </a:cxn>
                  <a:cxn ang="T9">
                    <a:pos x="T2" y="T3"/>
                  </a:cxn>
                  <a:cxn ang="T10">
                    <a:pos x="T4" y="T5"/>
                  </a:cxn>
                  <a:cxn ang="T11">
                    <a:pos x="T6" y="T7"/>
                  </a:cxn>
                </a:cxnLst>
                <a:rect l="T12" t="T13" r="T14" b="T15"/>
                <a:pathLst>
                  <a:path w="92" h="78">
                    <a:moveTo>
                      <a:pt x="0" y="0"/>
                    </a:moveTo>
                    <a:lnTo>
                      <a:pt x="91" y="35"/>
                    </a:lnTo>
                    <a:lnTo>
                      <a:pt x="24" y="77"/>
                    </a:lnTo>
                    <a:lnTo>
                      <a:pt x="0" y="0"/>
                    </a:lnTo>
                  </a:path>
                </a:pathLst>
              </a:custGeom>
              <a:noFill/>
              <a:ln w="12700" cap="rnd">
                <a:solidFill>
                  <a:srgbClr val="4D4D4D"/>
                </a:solidFill>
                <a:round/>
                <a:headEnd/>
                <a:tailEnd/>
              </a:ln>
            </p:spPr>
            <p:txBody>
              <a:bodyPr/>
              <a:lstStyle/>
              <a:p>
                <a:endParaRPr lang="zh-CN" altLang="en-US"/>
              </a:p>
            </p:txBody>
          </p:sp>
          <p:sp>
            <p:nvSpPr>
              <p:cNvPr id="68919" name="Oval 82"/>
              <p:cNvSpPr>
                <a:spLocks noChangeArrowheads="1"/>
              </p:cNvSpPr>
              <p:nvPr/>
            </p:nvSpPr>
            <p:spPr bwMode="auto">
              <a:xfrm>
                <a:off x="2526" y="1857"/>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920" name="Oval 83"/>
              <p:cNvSpPr>
                <a:spLocks noChangeArrowheads="1"/>
              </p:cNvSpPr>
              <p:nvPr/>
            </p:nvSpPr>
            <p:spPr bwMode="auto">
              <a:xfrm>
                <a:off x="2616" y="1893"/>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921" name="Oval 84"/>
              <p:cNvSpPr>
                <a:spLocks noChangeArrowheads="1"/>
              </p:cNvSpPr>
              <p:nvPr/>
            </p:nvSpPr>
            <p:spPr bwMode="auto">
              <a:xfrm>
                <a:off x="2554" y="1935"/>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922" name="Rectangle 85"/>
              <p:cNvSpPr>
                <a:spLocks noChangeArrowheads="1"/>
              </p:cNvSpPr>
              <p:nvPr/>
            </p:nvSpPr>
            <p:spPr bwMode="auto">
              <a:xfrm>
                <a:off x="2768" y="1724"/>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923" name="Line 86"/>
              <p:cNvSpPr>
                <a:spLocks noChangeShapeType="1"/>
              </p:cNvSpPr>
              <p:nvPr/>
            </p:nvSpPr>
            <p:spPr bwMode="auto">
              <a:xfrm flipV="1">
                <a:off x="2801" y="1764"/>
                <a:ext cx="0" cy="141"/>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924" name="Rectangle 87"/>
              <p:cNvSpPr>
                <a:spLocks noChangeArrowheads="1"/>
              </p:cNvSpPr>
              <p:nvPr/>
            </p:nvSpPr>
            <p:spPr bwMode="auto">
              <a:xfrm>
                <a:off x="2820" y="1828"/>
                <a:ext cx="22" cy="74"/>
              </a:xfrm>
              <a:prstGeom prst="rect">
                <a:avLst/>
              </a:prstGeom>
              <a:solidFill>
                <a:srgbClr val="FE9B03"/>
              </a:solidFill>
              <a:ln w="9525">
                <a:noFill/>
                <a:miter lim="800000"/>
                <a:headEnd/>
                <a:tailEnd/>
              </a:ln>
            </p:spPr>
            <p:txBody>
              <a:bodyPr wrap="none" anchor="ctr"/>
              <a:lstStyle/>
              <a:p>
                <a:pPr eaLnBrk="0" hangingPunct="0"/>
                <a:endParaRPr lang="zh-CN" altLang="en-US">
                  <a:ea typeface="黑体" pitchFamily="49" charset="-122"/>
                </a:endParaRPr>
              </a:p>
            </p:txBody>
          </p:sp>
          <p:sp>
            <p:nvSpPr>
              <p:cNvPr id="68925" name="Rectangle 88"/>
              <p:cNvSpPr>
                <a:spLocks noChangeArrowheads="1"/>
              </p:cNvSpPr>
              <p:nvPr/>
            </p:nvSpPr>
            <p:spPr bwMode="auto">
              <a:xfrm>
                <a:off x="2853" y="1773"/>
                <a:ext cx="22" cy="129"/>
              </a:xfrm>
              <a:prstGeom prst="rect">
                <a:avLst/>
              </a:prstGeom>
              <a:solidFill>
                <a:srgbClr val="00AE00"/>
              </a:solidFill>
              <a:ln w="9525">
                <a:noFill/>
                <a:miter lim="800000"/>
                <a:headEnd/>
                <a:tailEnd/>
              </a:ln>
            </p:spPr>
            <p:txBody>
              <a:bodyPr wrap="none" anchor="ctr"/>
              <a:lstStyle/>
              <a:p>
                <a:pPr eaLnBrk="0" hangingPunct="0"/>
                <a:endParaRPr lang="zh-CN" altLang="en-US">
                  <a:ea typeface="黑体" pitchFamily="49" charset="-122"/>
                </a:endParaRPr>
              </a:p>
            </p:txBody>
          </p:sp>
          <p:sp>
            <p:nvSpPr>
              <p:cNvPr id="68926" name="Rectangle 89"/>
              <p:cNvSpPr>
                <a:spLocks noChangeArrowheads="1"/>
              </p:cNvSpPr>
              <p:nvPr/>
            </p:nvSpPr>
            <p:spPr bwMode="auto">
              <a:xfrm>
                <a:off x="2886" y="1849"/>
                <a:ext cx="23" cy="53"/>
              </a:xfrm>
              <a:prstGeom prst="rect">
                <a:avLst/>
              </a:prstGeom>
              <a:solidFill>
                <a:srgbClr val="063DE8"/>
              </a:solidFill>
              <a:ln w="9525">
                <a:noFill/>
                <a:miter lim="800000"/>
                <a:headEnd/>
                <a:tailEnd/>
              </a:ln>
            </p:spPr>
            <p:txBody>
              <a:bodyPr wrap="none" anchor="ctr"/>
              <a:lstStyle/>
              <a:p>
                <a:pPr eaLnBrk="0" hangingPunct="0"/>
                <a:endParaRPr lang="zh-CN" altLang="en-US">
                  <a:ea typeface="黑体" pitchFamily="49" charset="-122"/>
                </a:endParaRPr>
              </a:p>
            </p:txBody>
          </p:sp>
          <p:sp>
            <p:nvSpPr>
              <p:cNvPr id="68927" name="Rectangle 90"/>
              <p:cNvSpPr>
                <a:spLocks noChangeArrowheads="1"/>
              </p:cNvSpPr>
              <p:nvPr/>
            </p:nvSpPr>
            <p:spPr bwMode="auto">
              <a:xfrm>
                <a:off x="2919" y="1807"/>
                <a:ext cx="23" cy="95"/>
              </a:xfrm>
              <a:prstGeom prst="rect">
                <a:avLst/>
              </a:prstGeom>
              <a:solidFill>
                <a:srgbClr val="FC0128"/>
              </a:solidFill>
              <a:ln w="9525">
                <a:noFill/>
                <a:miter lim="800000"/>
                <a:headEnd/>
                <a:tailEnd/>
              </a:ln>
            </p:spPr>
            <p:txBody>
              <a:bodyPr wrap="none" anchor="ctr"/>
              <a:lstStyle/>
              <a:p>
                <a:pPr eaLnBrk="0" hangingPunct="0"/>
                <a:endParaRPr lang="zh-CN" altLang="en-US">
                  <a:ea typeface="黑体" pitchFamily="49" charset="-122"/>
                </a:endParaRPr>
              </a:p>
            </p:txBody>
          </p:sp>
          <p:sp>
            <p:nvSpPr>
              <p:cNvPr id="68928" name="Line 91"/>
              <p:cNvSpPr>
                <a:spLocks noChangeShapeType="1"/>
              </p:cNvSpPr>
              <p:nvPr/>
            </p:nvSpPr>
            <p:spPr bwMode="auto">
              <a:xfrm>
                <a:off x="2799" y="1903"/>
                <a:ext cx="156" cy="0"/>
              </a:xfrm>
              <a:prstGeom prst="line">
                <a:avLst/>
              </a:prstGeom>
              <a:noFill/>
              <a:ln w="12700">
                <a:solidFill>
                  <a:srgbClr val="000000"/>
                </a:solidFill>
                <a:round/>
                <a:headEnd type="none" w="sm" len="sm"/>
                <a:tailEnd type="none" w="sm" len="sm"/>
              </a:ln>
            </p:spPr>
            <p:txBody>
              <a:bodyPr wrap="none" anchor="ctr"/>
              <a:lstStyle/>
              <a:p>
                <a:endParaRPr lang="zh-CN" altLang="en-US"/>
              </a:p>
            </p:txBody>
          </p:sp>
        </p:grpSp>
        <p:grpSp>
          <p:nvGrpSpPr>
            <p:cNvPr id="68634" name="Group 92"/>
            <p:cNvGrpSpPr>
              <a:grpSpLocks/>
            </p:cNvGrpSpPr>
            <p:nvPr/>
          </p:nvGrpSpPr>
          <p:grpSpPr bwMode="auto">
            <a:xfrm>
              <a:off x="3888" y="2784"/>
              <a:ext cx="192" cy="206"/>
              <a:chOff x="2134" y="1516"/>
              <a:chExt cx="1066" cy="1054"/>
            </a:xfrm>
          </p:grpSpPr>
          <p:grpSp>
            <p:nvGrpSpPr>
              <p:cNvPr id="68860" name="Group 93"/>
              <p:cNvGrpSpPr>
                <a:grpSpLocks/>
              </p:cNvGrpSpPr>
              <p:nvPr/>
            </p:nvGrpSpPr>
            <p:grpSpPr bwMode="auto">
              <a:xfrm>
                <a:off x="2134" y="1516"/>
                <a:ext cx="1066" cy="1054"/>
                <a:chOff x="2134" y="1516"/>
                <a:chExt cx="1066" cy="1054"/>
              </a:xfrm>
            </p:grpSpPr>
            <p:sp>
              <p:nvSpPr>
                <p:cNvPr id="68885" name="Freeform 94"/>
                <p:cNvSpPr>
                  <a:spLocks/>
                </p:cNvSpPr>
                <p:nvPr/>
              </p:nvSpPr>
              <p:spPr bwMode="auto">
                <a:xfrm>
                  <a:off x="2497" y="2226"/>
                  <a:ext cx="517" cy="121"/>
                </a:xfrm>
                <a:custGeom>
                  <a:avLst/>
                  <a:gdLst>
                    <a:gd name="T0" fmla="*/ 0 w 517"/>
                    <a:gd name="T1" fmla="*/ 120 h 121"/>
                    <a:gd name="T2" fmla="*/ 390 w 517"/>
                    <a:gd name="T3" fmla="*/ 120 h 121"/>
                    <a:gd name="T4" fmla="*/ 516 w 517"/>
                    <a:gd name="T5" fmla="*/ 0 h 121"/>
                    <a:gd name="T6" fmla="*/ 120 w 517"/>
                    <a:gd name="T7" fmla="*/ 0 h 121"/>
                    <a:gd name="T8" fmla="*/ 0 w 517"/>
                    <a:gd name="T9" fmla="*/ 120 h 121"/>
                    <a:gd name="T10" fmla="*/ 0 60000 65536"/>
                    <a:gd name="T11" fmla="*/ 0 60000 65536"/>
                    <a:gd name="T12" fmla="*/ 0 60000 65536"/>
                    <a:gd name="T13" fmla="*/ 0 60000 65536"/>
                    <a:gd name="T14" fmla="*/ 0 60000 65536"/>
                    <a:gd name="T15" fmla="*/ 0 w 517"/>
                    <a:gd name="T16" fmla="*/ 0 h 121"/>
                    <a:gd name="T17" fmla="*/ 517 w 517"/>
                    <a:gd name="T18" fmla="*/ 121 h 121"/>
                  </a:gdLst>
                  <a:ahLst/>
                  <a:cxnLst>
                    <a:cxn ang="T10">
                      <a:pos x="T0" y="T1"/>
                    </a:cxn>
                    <a:cxn ang="T11">
                      <a:pos x="T2" y="T3"/>
                    </a:cxn>
                    <a:cxn ang="T12">
                      <a:pos x="T4" y="T5"/>
                    </a:cxn>
                    <a:cxn ang="T13">
                      <a:pos x="T6" y="T7"/>
                    </a:cxn>
                    <a:cxn ang="T14">
                      <a:pos x="T8" y="T9"/>
                    </a:cxn>
                  </a:cxnLst>
                  <a:rect l="T15" t="T16" r="T17" b="T18"/>
                  <a:pathLst>
                    <a:path w="517" h="121">
                      <a:moveTo>
                        <a:pt x="0" y="120"/>
                      </a:moveTo>
                      <a:lnTo>
                        <a:pt x="390" y="120"/>
                      </a:lnTo>
                      <a:lnTo>
                        <a:pt x="516" y="0"/>
                      </a:lnTo>
                      <a:lnTo>
                        <a:pt x="120" y="0"/>
                      </a:lnTo>
                      <a:lnTo>
                        <a:pt x="0" y="120"/>
                      </a:lnTo>
                    </a:path>
                  </a:pathLst>
                </a:custGeom>
                <a:solidFill>
                  <a:srgbClr val="DADADA"/>
                </a:solidFill>
                <a:ln w="9525" cap="rnd">
                  <a:noFill/>
                  <a:round/>
                  <a:headEnd/>
                  <a:tailEnd/>
                </a:ln>
              </p:spPr>
              <p:txBody>
                <a:bodyPr/>
                <a:lstStyle/>
                <a:p>
                  <a:endParaRPr lang="zh-CN" altLang="en-US"/>
                </a:p>
              </p:txBody>
            </p:sp>
            <p:sp>
              <p:nvSpPr>
                <p:cNvPr id="68886" name="Freeform 95"/>
                <p:cNvSpPr>
                  <a:spLocks/>
                </p:cNvSpPr>
                <p:nvPr/>
              </p:nvSpPr>
              <p:spPr bwMode="auto">
                <a:xfrm>
                  <a:off x="2648" y="2250"/>
                  <a:ext cx="184" cy="61"/>
                </a:xfrm>
                <a:custGeom>
                  <a:avLst/>
                  <a:gdLst>
                    <a:gd name="T0" fmla="*/ 0 w 184"/>
                    <a:gd name="T1" fmla="*/ 60 h 61"/>
                    <a:gd name="T2" fmla="*/ 183 w 184"/>
                    <a:gd name="T3" fmla="*/ 60 h 61"/>
                    <a:gd name="T4" fmla="*/ 183 w 184"/>
                    <a:gd name="T5" fmla="*/ 0 h 61"/>
                    <a:gd name="T6" fmla="*/ 0 w 184"/>
                    <a:gd name="T7" fmla="*/ 0 h 61"/>
                    <a:gd name="T8" fmla="*/ 0 w 184"/>
                    <a:gd name="T9" fmla="*/ 60 h 61"/>
                    <a:gd name="T10" fmla="*/ 0 60000 65536"/>
                    <a:gd name="T11" fmla="*/ 0 60000 65536"/>
                    <a:gd name="T12" fmla="*/ 0 60000 65536"/>
                    <a:gd name="T13" fmla="*/ 0 60000 65536"/>
                    <a:gd name="T14" fmla="*/ 0 60000 65536"/>
                    <a:gd name="T15" fmla="*/ 0 w 184"/>
                    <a:gd name="T16" fmla="*/ 0 h 61"/>
                    <a:gd name="T17" fmla="*/ 184 w 184"/>
                    <a:gd name="T18" fmla="*/ 61 h 61"/>
                  </a:gdLst>
                  <a:ahLst/>
                  <a:cxnLst>
                    <a:cxn ang="T10">
                      <a:pos x="T0" y="T1"/>
                    </a:cxn>
                    <a:cxn ang="T11">
                      <a:pos x="T2" y="T3"/>
                    </a:cxn>
                    <a:cxn ang="T12">
                      <a:pos x="T4" y="T5"/>
                    </a:cxn>
                    <a:cxn ang="T13">
                      <a:pos x="T6" y="T7"/>
                    </a:cxn>
                    <a:cxn ang="T14">
                      <a:pos x="T8" y="T9"/>
                    </a:cxn>
                  </a:cxnLst>
                  <a:rect l="T15" t="T16" r="T17" b="T18"/>
                  <a:pathLst>
                    <a:path w="184" h="61">
                      <a:moveTo>
                        <a:pt x="0" y="60"/>
                      </a:moveTo>
                      <a:lnTo>
                        <a:pt x="183" y="60"/>
                      </a:lnTo>
                      <a:lnTo>
                        <a:pt x="183" y="0"/>
                      </a:lnTo>
                      <a:lnTo>
                        <a:pt x="0" y="0"/>
                      </a:lnTo>
                      <a:lnTo>
                        <a:pt x="0" y="60"/>
                      </a:lnTo>
                    </a:path>
                  </a:pathLst>
                </a:custGeom>
                <a:solidFill>
                  <a:srgbClr val="9E9898"/>
                </a:solidFill>
                <a:ln w="9525" cap="rnd">
                  <a:noFill/>
                  <a:round/>
                  <a:headEnd/>
                  <a:tailEnd/>
                </a:ln>
              </p:spPr>
              <p:txBody>
                <a:bodyPr/>
                <a:lstStyle/>
                <a:p>
                  <a:endParaRPr lang="zh-CN" altLang="en-US"/>
                </a:p>
              </p:txBody>
            </p:sp>
            <p:sp>
              <p:nvSpPr>
                <p:cNvPr id="68887" name="Freeform 96"/>
                <p:cNvSpPr>
                  <a:spLocks/>
                </p:cNvSpPr>
                <p:nvPr/>
              </p:nvSpPr>
              <p:spPr bwMode="auto">
                <a:xfrm>
                  <a:off x="2885" y="2217"/>
                  <a:ext cx="166" cy="169"/>
                </a:xfrm>
                <a:custGeom>
                  <a:avLst/>
                  <a:gdLst>
                    <a:gd name="T0" fmla="*/ 165 w 166"/>
                    <a:gd name="T1" fmla="*/ 3 h 169"/>
                    <a:gd name="T2" fmla="*/ 132 w 166"/>
                    <a:gd name="T3" fmla="*/ 0 h 169"/>
                    <a:gd name="T4" fmla="*/ 0 w 166"/>
                    <a:gd name="T5" fmla="*/ 132 h 169"/>
                    <a:gd name="T6" fmla="*/ 0 w 166"/>
                    <a:gd name="T7" fmla="*/ 168 h 169"/>
                    <a:gd name="T8" fmla="*/ 165 w 166"/>
                    <a:gd name="T9" fmla="*/ 3 h 169"/>
                    <a:gd name="T10" fmla="*/ 0 60000 65536"/>
                    <a:gd name="T11" fmla="*/ 0 60000 65536"/>
                    <a:gd name="T12" fmla="*/ 0 60000 65536"/>
                    <a:gd name="T13" fmla="*/ 0 60000 65536"/>
                    <a:gd name="T14" fmla="*/ 0 60000 65536"/>
                    <a:gd name="T15" fmla="*/ 0 w 166"/>
                    <a:gd name="T16" fmla="*/ 0 h 169"/>
                    <a:gd name="T17" fmla="*/ 166 w 166"/>
                    <a:gd name="T18" fmla="*/ 169 h 169"/>
                  </a:gdLst>
                  <a:ahLst/>
                  <a:cxnLst>
                    <a:cxn ang="T10">
                      <a:pos x="T0" y="T1"/>
                    </a:cxn>
                    <a:cxn ang="T11">
                      <a:pos x="T2" y="T3"/>
                    </a:cxn>
                    <a:cxn ang="T12">
                      <a:pos x="T4" y="T5"/>
                    </a:cxn>
                    <a:cxn ang="T13">
                      <a:pos x="T6" y="T7"/>
                    </a:cxn>
                    <a:cxn ang="T14">
                      <a:pos x="T8" y="T9"/>
                    </a:cxn>
                  </a:cxnLst>
                  <a:rect l="T15" t="T16" r="T17" b="T18"/>
                  <a:pathLst>
                    <a:path w="166" h="169">
                      <a:moveTo>
                        <a:pt x="165" y="3"/>
                      </a:moveTo>
                      <a:lnTo>
                        <a:pt x="132" y="0"/>
                      </a:lnTo>
                      <a:lnTo>
                        <a:pt x="0" y="132"/>
                      </a:lnTo>
                      <a:lnTo>
                        <a:pt x="0" y="168"/>
                      </a:lnTo>
                      <a:lnTo>
                        <a:pt x="165" y="3"/>
                      </a:lnTo>
                    </a:path>
                  </a:pathLst>
                </a:custGeom>
                <a:solidFill>
                  <a:srgbClr val="6B645F"/>
                </a:solidFill>
                <a:ln w="9525" cap="rnd">
                  <a:noFill/>
                  <a:round/>
                  <a:headEnd/>
                  <a:tailEnd/>
                </a:ln>
              </p:spPr>
              <p:txBody>
                <a:bodyPr/>
                <a:lstStyle/>
                <a:p>
                  <a:endParaRPr lang="zh-CN" altLang="en-US"/>
                </a:p>
              </p:txBody>
            </p:sp>
            <p:sp>
              <p:nvSpPr>
                <p:cNvPr id="68888" name="Freeform 97"/>
                <p:cNvSpPr>
                  <a:spLocks/>
                </p:cNvSpPr>
                <p:nvPr/>
              </p:nvSpPr>
              <p:spPr bwMode="auto">
                <a:xfrm>
                  <a:off x="2498" y="2352"/>
                  <a:ext cx="388" cy="49"/>
                </a:xfrm>
                <a:custGeom>
                  <a:avLst/>
                  <a:gdLst>
                    <a:gd name="T0" fmla="*/ 387 w 388"/>
                    <a:gd name="T1" fmla="*/ 48 h 49"/>
                    <a:gd name="T2" fmla="*/ 0 w 388"/>
                    <a:gd name="T3" fmla="*/ 48 h 49"/>
                    <a:gd name="T4" fmla="*/ 0 w 388"/>
                    <a:gd name="T5" fmla="*/ 0 h 49"/>
                    <a:gd name="T6" fmla="*/ 387 w 388"/>
                    <a:gd name="T7" fmla="*/ 0 h 49"/>
                    <a:gd name="T8" fmla="*/ 387 w 388"/>
                    <a:gd name="T9" fmla="*/ 48 h 49"/>
                    <a:gd name="T10" fmla="*/ 0 60000 65536"/>
                    <a:gd name="T11" fmla="*/ 0 60000 65536"/>
                    <a:gd name="T12" fmla="*/ 0 60000 65536"/>
                    <a:gd name="T13" fmla="*/ 0 60000 65536"/>
                    <a:gd name="T14" fmla="*/ 0 60000 65536"/>
                    <a:gd name="T15" fmla="*/ 0 w 388"/>
                    <a:gd name="T16" fmla="*/ 0 h 49"/>
                    <a:gd name="T17" fmla="*/ 388 w 388"/>
                    <a:gd name="T18" fmla="*/ 49 h 49"/>
                  </a:gdLst>
                  <a:ahLst/>
                  <a:cxnLst>
                    <a:cxn ang="T10">
                      <a:pos x="T0" y="T1"/>
                    </a:cxn>
                    <a:cxn ang="T11">
                      <a:pos x="T2" y="T3"/>
                    </a:cxn>
                    <a:cxn ang="T12">
                      <a:pos x="T4" y="T5"/>
                    </a:cxn>
                    <a:cxn ang="T13">
                      <a:pos x="T6" y="T7"/>
                    </a:cxn>
                    <a:cxn ang="T14">
                      <a:pos x="T8" y="T9"/>
                    </a:cxn>
                  </a:cxnLst>
                  <a:rect l="T15" t="T16" r="T17" b="T18"/>
                  <a:pathLst>
                    <a:path w="388" h="49">
                      <a:moveTo>
                        <a:pt x="387" y="48"/>
                      </a:moveTo>
                      <a:lnTo>
                        <a:pt x="0" y="48"/>
                      </a:lnTo>
                      <a:lnTo>
                        <a:pt x="0" y="0"/>
                      </a:lnTo>
                      <a:lnTo>
                        <a:pt x="387" y="0"/>
                      </a:lnTo>
                      <a:lnTo>
                        <a:pt x="387" y="48"/>
                      </a:lnTo>
                    </a:path>
                  </a:pathLst>
                </a:custGeom>
                <a:solidFill>
                  <a:srgbClr val="9E9898"/>
                </a:solidFill>
                <a:ln w="9525" cap="rnd">
                  <a:noFill/>
                  <a:round/>
                  <a:headEnd/>
                  <a:tailEnd/>
                </a:ln>
              </p:spPr>
              <p:txBody>
                <a:bodyPr/>
                <a:lstStyle/>
                <a:p>
                  <a:endParaRPr lang="zh-CN" altLang="en-US"/>
                </a:p>
              </p:txBody>
            </p:sp>
            <p:sp>
              <p:nvSpPr>
                <p:cNvPr id="68889" name="Freeform 98"/>
                <p:cNvSpPr>
                  <a:spLocks/>
                </p:cNvSpPr>
                <p:nvPr/>
              </p:nvSpPr>
              <p:spPr bwMode="auto">
                <a:xfrm>
                  <a:off x="2647" y="2233"/>
                  <a:ext cx="265" cy="82"/>
                </a:xfrm>
                <a:custGeom>
                  <a:avLst/>
                  <a:gdLst>
                    <a:gd name="T0" fmla="*/ 0 w 265"/>
                    <a:gd name="T1" fmla="*/ 0 h 82"/>
                    <a:gd name="T2" fmla="*/ 0 w 265"/>
                    <a:gd name="T3" fmla="*/ 21 h 82"/>
                    <a:gd name="T4" fmla="*/ 186 w 265"/>
                    <a:gd name="T5" fmla="*/ 21 h 82"/>
                    <a:gd name="T6" fmla="*/ 186 w 265"/>
                    <a:gd name="T7" fmla="*/ 81 h 82"/>
                    <a:gd name="T8" fmla="*/ 264 w 265"/>
                    <a:gd name="T9" fmla="*/ 0 h 82"/>
                    <a:gd name="T10" fmla="*/ 0 w 265"/>
                    <a:gd name="T11" fmla="*/ 0 h 82"/>
                    <a:gd name="T12" fmla="*/ 0 60000 65536"/>
                    <a:gd name="T13" fmla="*/ 0 60000 65536"/>
                    <a:gd name="T14" fmla="*/ 0 60000 65536"/>
                    <a:gd name="T15" fmla="*/ 0 60000 65536"/>
                    <a:gd name="T16" fmla="*/ 0 60000 65536"/>
                    <a:gd name="T17" fmla="*/ 0 60000 65536"/>
                    <a:gd name="T18" fmla="*/ 0 w 265"/>
                    <a:gd name="T19" fmla="*/ 0 h 82"/>
                    <a:gd name="T20" fmla="*/ 265 w 26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265" h="82">
                      <a:moveTo>
                        <a:pt x="0" y="0"/>
                      </a:moveTo>
                      <a:lnTo>
                        <a:pt x="0" y="21"/>
                      </a:lnTo>
                      <a:lnTo>
                        <a:pt x="186" y="21"/>
                      </a:lnTo>
                      <a:lnTo>
                        <a:pt x="186" y="81"/>
                      </a:lnTo>
                      <a:lnTo>
                        <a:pt x="264" y="0"/>
                      </a:lnTo>
                      <a:lnTo>
                        <a:pt x="0" y="0"/>
                      </a:lnTo>
                    </a:path>
                  </a:pathLst>
                </a:custGeom>
                <a:solidFill>
                  <a:srgbClr val="6B645F"/>
                </a:solidFill>
                <a:ln w="9525" cap="rnd">
                  <a:noFill/>
                  <a:round/>
                  <a:headEnd/>
                  <a:tailEnd/>
                </a:ln>
              </p:spPr>
              <p:txBody>
                <a:bodyPr/>
                <a:lstStyle/>
                <a:p>
                  <a:endParaRPr lang="zh-CN" altLang="en-US"/>
                </a:p>
              </p:txBody>
            </p:sp>
            <p:sp>
              <p:nvSpPr>
                <p:cNvPr id="68890" name="Rectangle 99"/>
                <p:cNvSpPr>
                  <a:spLocks noChangeArrowheads="1"/>
                </p:cNvSpPr>
                <p:nvPr/>
              </p:nvSpPr>
              <p:spPr bwMode="auto">
                <a:xfrm>
                  <a:off x="2350" y="1602"/>
                  <a:ext cx="762" cy="636"/>
                </a:xfrm>
                <a:prstGeom prst="rect">
                  <a:avLst/>
                </a:prstGeom>
                <a:solidFill>
                  <a:srgbClr val="9E9898"/>
                </a:solidFill>
                <a:ln w="9525">
                  <a:noFill/>
                  <a:miter lim="800000"/>
                  <a:headEnd/>
                  <a:tailEnd/>
                </a:ln>
              </p:spPr>
              <p:txBody>
                <a:bodyPr wrap="none" anchor="ctr"/>
                <a:lstStyle/>
                <a:p>
                  <a:pPr eaLnBrk="0" hangingPunct="0"/>
                  <a:endParaRPr lang="zh-CN" altLang="en-US">
                    <a:ea typeface="黑体" pitchFamily="49" charset="-122"/>
                  </a:endParaRPr>
                </a:p>
              </p:txBody>
            </p:sp>
            <p:sp>
              <p:nvSpPr>
                <p:cNvPr id="68891" name="Freeform 100"/>
                <p:cNvSpPr>
                  <a:spLocks/>
                </p:cNvSpPr>
                <p:nvPr/>
              </p:nvSpPr>
              <p:spPr bwMode="auto">
                <a:xfrm>
                  <a:off x="3058" y="2415"/>
                  <a:ext cx="109" cy="151"/>
                </a:xfrm>
                <a:custGeom>
                  <a:avLst/>
                  <a:gdLst>
                    <a:gd name="T0" fmla="*/ 0 w 109"/>
                    <a:gd name="T1" fmla="*/ 150 h 151"/>
                    <a:gd name="T2" fmla="*/ 0 w 109"/>
                    <a:gd name="T3" fmla="*/ 99 h 151"/>
                    <a:gd name="T4" fmla="*/ 108 w 109"/>
                    <a:gd name="T5" fmla="*/ 0 h 151"/>
                    <a:gd name="T6" fmla="*/ 108 w 109"/>
                    <a:gd name="T7" fmla="*/ 51 h 151"/>
                    <a:gd name="T8" fmla="*/ 0 w 109"/>
                    <a:gd name="T9" fmla="*/ 150 h 151"/>
                    <a:gd name="T10" fmla="*/ 0 60000 65536"/>
                    <a:gd name="T11" fmla="*/ 0 60000 65536"/>
                    <a:gd name="T12" fmla="*/ 0 60000 65536"/>
                    <a:gd name="T13" fmla="*/ 0 60000 65536"/>
                    <a:gd name="T14" fmla="*/ 0 60000 65536"/>
                    <a:gd name="T15" fmla="*/ 0 w 109"/>
                    <a:gd name="T16" fmla="*/ 0 h 151"/>
                    <a:gd name="T17" fmla="*/ 109 w 109"/>
                    <a:gd name="T18" fmla="*/ 151 h 151"/>
                  </a:gdLst>
                  <a:ahLst/>
                  <a:cxnLst>
                    <a:cxn ang="T10">
                      <a:pos x="T0" y="T1"/>
                    </a:cxn>
                    <a:cxn ang="T11">
                      <a:pos x="T2" y="T3"/>
                    </a:cxn>
                    <a:cxn ang="T12">
                      <a:pos x="T4" y="T5"/>
                    </a:cxn>
                    <a:cxn ang="T13">
                      <a:pos x="T6" y="T7"/>
                    </a:cxn>
                    <a:cxn ang="T14">
                      <a:pos x="T8" y="T9"/>
                    </a:cxn>
                  </a:cxnLst>
                  <a:rect l="T15" t="T16" r="T17" b="T18"/>
                  <a:pathLst>
                    <a:path w="109" h="151">
                      <a:moveTo>
                        <a:pt x="0" y="150"/>
                      </a:moveTo>
                      <a:lnTo>
                        <a:pt x="0" y="99"/>
                      </a:lnTo>
                      <a:lnTo>
                        <a:pt x="108" y="0"/>
                      </a:lnTo>
                      <a:lnTo>
                        <a:pt x="108" y="51"/>
                      </a:lnTo>
                      <a:lnTo>
                        <a:pt x="0" y="150"/>
                      </a:lnTo>
                    </a:path>
                  </a:pathLst>
                </a:custGeom>
                <a:solidFill>
                  <a:srgbClr val="6B645F"/>
                </a:solidFill>
                <a:ln w="9525" cap="rnd">
                  <a:noFill/>
                  <a:round/>
                  <a:headEnd/>
                  <a:tailEnd/>
                </a:ln>
              </p:spPr>
              <p:txBody>
                <a:bodyPr/>
                <a:lstStyle/>
                <a:p>
                  <a:endParaRPr lang="zh-CN" altLang="en-US"/>
                </a:p>
              </p:txBody>
            </p:sp>
            <p:sp>
              <p:nvSpPr>
                <p:cNvPr id="68892" name="Freeform 101"/>
                <p:cNvSpPr>
                  <a:spLocks/>
                </p:cNvSpPr>
                <p:nvPr/>
              </p:nvSpPr>
              <p:spPr bwMode="auto">
                <a:xfrm>
                  <a:off x="3115" y="1516"/>
                  <a:ext cx="85" cy="724"/>
                </a:xfrm>
                <a:custGeom>
                  <a:avLst/>
                  <a:gdLst>
                    <a:gd name="T0" fmla="*/ 0 w 85"/>
                    <a:gd name="T1" fmla="*/ 87 h 724"/>
                    <a:gd name="T2" fmla="*/ 84 w 85"/>
                    <a:gd name="T3" fmla="*/ 0 h 724"/>
                    <a:gd name="T4" fmla="*/ 84 w 85"/>
                    <a:gd name="T5" fmla="*/ 636 h 724"/>
                    <a:gd name="T6" fmla="*/ 0 w 85"/>
                    <a:gd name="T7" fmla="*/ 723 h 724"/>
                    <a:gd name="T8" fmla="*/ 0 w 85"/>
                    <a:gd name="T9" fmla="*/ 87 h 724"/>
                    <a:gd name="T10" fmla="*/ 0 60000 65536"/>
                    <a:gd name="T11" fmla="*/ 0 60000 65536"/>
                    <a:gd name="T12" fmla="*/ 0 60000 65536"/>
                    <a:gd name="T13" fmla="*/ 0 60000 65536"/>
                    <a:gd name="T14" fmla="*/ 0 60000 65536"/>
                    <a:gd name="T15" fmla="*/ 0 w 85"/>
                    <a:gd name="T16" fmla="*/ 0 h 724"/>
                    <a:gd name="T17" fmla="*/ 85 w 85"/>
                    <a:gd name="T18" fmla="*/ 724 h 724"/>
                  </a:gdLst>
                  <a:ahLst/>
                  <a:cxnLst>
                    <a:cxn ang="T10">
                      <a:pos x="T0" y="T1"/>
                    </a:cxn>
                    <a:cxn ang="T11">
                      <a:pos x="T2" y="T3"/>
                    </a:cxn>
                    <a:cxn ang="T12">
                      <a:pos x="T4" y="T5"/>
                    </a:cxn>
                    <a:cxn ang="T13">
                      <a:pos x="T6" y="T7"/>
                    </a:cxn>
                    <a:cxn ang="T14">
                      <a:pos x="T8" y="T9"/>
                    </a:cxn>
                  </a:cxnLst>
                  <a:rect l="T15" t="T16" r="T17" b="T18"/>
                  <a:pathLst>
                    <a:path w="85" h="724">
                      <a:moveTo>
                        <a:pt x="0" y="87"/>
                      </a:moveTo>
                      <a:lnTo>
                        <a:pt x="84" y="0"/>
                      </a:lnTo>
                      <a:lnTo>
                        <a:pt x="84" y="636"/>
                      </a:lnTo>
                      <a:lnTo>
                        <a:pt x="0" y="723"/>
                      </a:lnTo>
                      <a:lnTo>
                        <a:pt x="0" y="87"/>
                      </a:lnTo>
                    </a:path>
                  </a:pathLst>
                </a:custGeom>
                <a:solidFill>
                  <a:srgbClr val="6B645F"/>
                </a:solidFill>
                <a:ln w="9525" cap="rnd">
                  <a:noFill/>
                  <a:round/>
                  <a:headEnd/>
                  <a:tailEnd/>
                </a:ln>
              </p:spPr>
              <p:txBody>
                <a:bodyPr/>
                <a:lstStyle/>
                <a:p>
                  <a:endParaRPr lang="zh-CN" altLang="en-US"/>
                </a:p>
              </p:txBody>
            </p:sp>
            <p:sp>
              <p:nvSpPr>
                <p:cNvPr id="68893" name="Freeform 102"/>
                <p:cNvSpPr>
                  <a:spLocks/>
                </p:cNvSpPr>
                <p:nvPr/>
              </p:nvSpPr>
              <p:spPr bwMode="auto">
                <a:xfrm>
                  <a:off x="2345" y="1519"/>
                  <a:ext cx="850" cy="82"/>
                </a:xfrm>
                <a:custGeom>
                  <a:avLst/>
                  <a:gdLst>
                    <a:gd name="T0" fmla="*/ 0 w 850"/>
                    <a:gd name="T1" fmla="*/ 81 h 82"/>
                    <a:gd name="T2" fmla="*/ 84 w 850"/>
                    <a:gd name="T3" fmla="*/ 0 h 82"/>
                    <a:gd name="T4" fmla="*/ 849 w 850"/>
                    <a:gd name="T5" fmla="*/ 0 h 82"/>
                    <a:gd name="T6" fmla="*/ 762 w 850"/>
                    <a:gd name="T7" fmla="*/ 81 h 82"/>
                    <a:gd name="T8" fmla="*/ 0 w 850"/>
                    <a:gd name="T9" fmla="*/ 81 h 82"/>
                    <a:gd name="T10" fmla="*/ 0 60000 65536"/>
                    <a:gd name="T11" fmla="*/ 0 60000 65536"/>
                    <a:gd name="T12" fmla="*/ 0 60000 65536"/>
                    <a:gd name="T13" fmla="*/ 0 60000 65536"/>
                    <a:gd name="T14" fmla="*/ 0 60000 65536"/>
                    <a:gd name="T15" fmla="*/ 0 w 850"/>
                    <a:gd name="T16" fmla="*/ 0 h 82"/>
                    <a:gd name="T17" fmla="*/ 850 w 850"/>
                    <a:gd name="T18" fmla="*/ 82 h 82"/>
                  </a:gdLst>
                  <a:ahLst/>
                  <a:cxnLst>
                    <a:cxn ang="T10">
                      <a:pos x="T0" y="T1"/>
                    </a:cxn>
                    <a:cxn ang="T11">
                      <a:pos x="T2" y="T3"/>
                    </a:cxn>
                    <a:cxn ang="T12">
                      <a:pos x="T4" y="T5"/>
                    </a:cxn>
                    <a:cxn ang="T13">
                      <a:pos x="T6" y="T7"/>
                    </a:cxn>
                    <a:cxn ang="T14">
                      <a:pos x="T8" y="T9"/>
                    </a:cxn>
                  </a:cxnLst>
                  <a:rect l="T15" t="T16" r="T17" b="T18"/>
                  <a:pathLst>
                    <a:path w="850" h="82">
                      <a:moveTo>
                        <a:pt x="0" y="81"/>
                      </a:moveTo>
                      <a:lnTo>
                        <a:pt x="84" y="0"/>
                      </a:lnTo>
                      <a:lnTo>
                        <a:pt x="849" y="0"/>
                      </a:lnTo>
                      <a:lnTo>
                        <a:pt x="762" y="81"/>
                      </a:lnTo>
                      <a:lnTo>
                        <a:pt x="0" y="81"/>
                      </a:lnTo>
                    </a:path>
                  </a:pathLst>
                </a:custGeom>
                <a:solidFill>
                  <a:srgbClr val="DADADA"/>
                </a:solidFill>
                <a:ln w="9525" cap="rnd">
                  <a:noFill/>
                  <a:round/>
                  <a:headEnd/>
                  <a:tailEnd/>
                </a:ln>
              </p:spPr>
              <p:txBody>
                <a:bodyPr/>
                <a:lstStyle/>
                <a:p>
                  <a:endParaRPr lang="zh-CN" altLang="en-US"/>
                </a:p>
              </p:txBody>
            </p:sp>
            <p:sp>
              <p:nvSpPr>
                <p:cNvPr id="68894" name="Freeform 103"/>
                <p:cNvSpPr>
                  <a:spLocks/>
                </p:cNvSpPr>
                <p:nvPr/>
              </p:nvSpPr>
              <p:spPr bwMode="auto">
                <a:xfrm>
                  <a:off x="2425" y="1680"/>
                  <a:ext cx="613" cy="457"/>
                </a:xfrm>
                <a:custGeom>
                  <a:avLst/>
                  <a:gdLst>
                    <a:gd name="T0" fmla="*/ 612 w 613"/>
                    <a:gd name="T1" fmla="*/ 456 h 457"/>
                    <a:gd name="T2" fmla="*/ 0 w 613"/>
                    <a:gd name="T3" fmla="*/ 456 h 457"/>
                    <a:gd name="T4" fmla="*/ 0 w 613"/>
                    <a:gd name="T5" fmla="*/ 0 h 457"/>
                    <a:gd name="T6" fmla="*/ 612 w 613"/>
                    <a:gd name="T7" fmla="*/ 0 h 457"/>
                    <a:gd name="T8" fmla="*/ 612 w 613"/>
                    <a:gd name="T9" fmla="*/ 456 h 457"/>
                    <a:gd name="T10" fmla="*/ 0 60000 65536"/>
                    <a:gd name="T11" fmla="*/ 0 60000 65536"/>
                    <a:gd name="T12" fmla="*/ 0 60000 65536"/>
                    <a:gd name="T13" fmla="*/ 0 60000 65536"/>
                    <a:gd name="T14" fmla="*/ 0 60000 65536"/>
                    <a:gd name="T15" fmla="*/ 0 w 613"/>
                    <a:gd name="T16" fmla="*/ 0 h 457"/>
                    <a:gd name="T17" fmla="*/ 613 w 613"/>
                    <a:gd name="T18" fmla="*/ 457 h 457"/>
                  </a:gdLst>
                  <a:ahLst/>
                  <a:cxnLst>
                    <a:cxn ang="T10">
                      <a:pos x="T0" y="T1"/>
                    </a:cxn>
                    <a:cxn ang="T11">
                      <a:pos x="T2" y="T3"/>
                    </a:cxn>
                    <a:cxn ang="T12">
                      <a:pos x="T4" y="T5"/>
                    </a:cxn>
                    <a:cxn ang="T13">
                      <a:pos x="T6" y="T7"/>
                    </a:cxn>
                    <a:cxn ang="T14">
                      <a:pos x="T8" y="T9"/>
                    </a:cxn>
                  </a:cxnLst>
                  <a:rect l="T15" t="T16" r="T17" b="T18"/>
                  <a:pathLst>
                    <a:path w="613" h="457">
                      <a:moveTo>
                        <a:pt x="612" y="456"/>
                      </a:moveTo>
                      <a:lnTo>
                        <a:pt x="0" y="456"/>
                      </a:lnTo>
                      <a:lnTo>
                        <a:pt x="0" y="0"/>
                      </a:lnTo>
                      <a:lnTo>
                        <a:pt x="612" y="0"/>
                      </a:lnTo>
                      <a:lnTo>
                        <a:pt x="612" y="456"/>
                      </a:lnTo>
                    </a:path>
                  </a:pathLst>
                </a:custGeom>
                <a:solidFill>
                  <a:srgbClr val="DADADA"/>
                </a:solidFill>
                <a:ln w="9525" cap="rnd">
                  <a:noFill/>
                  <a:round/>
                  <a:headEnd/>
                  <a:tailEnd/>
                </a:ln>
              </p:spPr>
              <p:txBody>
                <a:bodyPr/>
                <a:lstStyle/>
                <a:p>
                  <a:endParaRPr lang="zh-CN" altLang="en-US"/>
                </a:p>
              </p:txBody>
            </p:sp>
            <p:sp>
              <p:nvSpPr>
                <p:cNvPr id="68895" name="Freeform 104"/>
                <p:cNvSpPr>
                  <a:spLocks/>
                </p:cNvSpPr>
                <p:nvPr/>
              </p:nvSpPr>
              <p:spPr bwMode="auto">
                <a:xfrm>
                  <a:off x="2426" y="1680"/>
                  <a:ext cx="610" cy="457"/>
                </a:xfrm>
                <a:custGeom>
                  <a:avLst/>
                  <a:gdLst>
                    <a:gd name="T0" fmla="*/ 609 w 610"/>
                    <a:gd name="T1" fmla="*/ 0 h 457"/>
                    <a:gd name="T2" fmla="*/ 0 w 610"/>
                    <a:gd name="T3" fmla="*/ 0 h 457"/>
                    <a:gd name="T4" fmla="*/ 0 w 610"/>
                    <a:gd name="T5" fmla="*/ 456 h 457"/>
                    <a:gd name="T6" fmla="*/ 144 w 610"/>
                    <a:gd name="T7" fmla="*/ 309 h 457"/>
                    <a:gd name="T8" fmla="*/ 444 w 610"/>
                    <a:gd name="T9" fmla="*/ 159 h 457"/>
                    <a:gd name="T10" fmla="*/ 609 w 610"/>
                    <a:gd name="T11" fmla="*/ 0 h 457"/>
                    <a:gd name="T12" fmla="*/ 0 60000 65536"/>
                    <a:gd name="T13" fmla="*/ 0 60000 65536"/>
                    <a:gd name="T14" fmla="*/ 0 60000 65536"/>
                    <a:gd name="T15" fmla="*/ 0 60000 65536"/>
                    <a:gd name="T16" fmla="*/ 0 60000 65536"/>
                    <a:gd name="T17" fmla="*/ 0 60000 65536"/>
                    <a:gd name="T18" fmla="*/ 0 w 610"/>
                    <a:gd name="T19" fmla="*/ 0 h 457"/>
                    <a:gd name="T20" fmla="*/ 610 w 61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10" h="457">
                      <a:moveTo>
                        <a:pt x="609" y="0"/>
                      </a:moveTo>
                      <a:lnTo>
                        <a:pt x="0" y="0"/>
                      </a:lnTo>
                      <a:lnTo>
                        <a:pt x="0" y="456"/>
                      </a:lnTo>
                      <a:lnTo>
                        <a:pt x="144" y="309"/>
                      </a:lnTo>
                      <a:lnTo>
                        <a:pt x="444" y="159"/>
                      </a:lnTo>
                      <a:lnTo>
                        <a:pt x="609" y="0"/>
                      </a:lnTo>
                    </a:path>
                  </a:pathLst>
                </a:custGeom>
                <a:solidFill>
                  <a:srgbClr val="6B645F"/>
                </a:solidFill>
                <a:ln w="9525" cap="rnd">
                  <a:noFill/>
                  <a:round/>
                  <a:headEnd/>
                  <a:tailEnd/>
                </a:ln>
              </p:spPr>
              <p:txBody>
                <a:bodyPr/>
                <a:lstStyle/>
                <a:p>
                  <a:endParaRPr lang="zh-CN" altLang="en-US"/>
                </a:p>
              </p:txBody>
            </p:sp>
            <p:sp>
              <p:nvSpPr>
                <p:cNvPr id="68896" name="Freeform 105"/>
                <p:cNvSpPr>
                  <a:spLocks/>
                </p:cNvSpPr>
                <p:nvPr/>
              </p:nvSpPr>
              <p:spPr bwMode="auto">
                <a:xfrm>
                  <a:off x="2138" y="2512"/>
                  <a:ext cx="922" cy="58"/>
                </a:xfrm>
                <a:custGeom>
                  <a:avLst/>
                  <a:gdLst>
                    <a:gd name="T0" fmla="*/ 921 w 922"/>
                    <a:gd name="T1" fmla="*/ 57 h 58"/>
                    <a:gd name="T2" fmla="*/ 0 w 922"/>
                    <a:gd name="T3" fmla="*/ 57 h 58"/>
                    <a:gd name="T4" fmla="*/ 0 w 922"/>
                    <a:gd name="T5" fmla="*/ 0 h 58"/>
                    <a:gd name="T6" fmla="*/ 921 w 922"/>
                    <a:gd name="T7" fmla="*/ 0 h 58"/>
                    <a:gd name="T8" fmla="*/ 921 w 922"/>
                    <a:gd name="T9" fmla="*/ 57 h 58"/>
                    <a:gd name="T10" fmla="*/ 0 60000 65536"/>
                    <a:gd name="T11" fmla="*/ 0 60000 65536"/>
                    <a:gd name="T12" fmla="*/ 0 60000 65536"/>
                    <a:gd name="T13" fmla="*/ 0 60000 65536"/>
                    <a:gd name="T14" fmla="*/ 0 60000 65536"/>
                    <a:gd name="T15" fmla="*/ 0 w 922"/>
                    <a:gd name="T16" fmla="*/ 0 h 58"/>
                    <a:gd name="T17" fmla="*/ 922 w 922"/>
                    <a:gd name="T18" fmla="*/ 58 h 58"/>
                  </a:gdLst>
                  <a:ahLst/>
                  <a:cxnLst>
                    <a:cxn ang="T10">
                      <a:pos x="T0" y="T1"/>
                    </a:cxn>
                    <a:cxn ang="T11">
                      <a:pos x="T2" y="T3"/>
                    </a:cxn>
                    <a:cxn ang="T12">
                      <a:pos x="T4" y="T5"/>
                    </a:cxn>
                    <a:cxn ang="T13">
                      <a:pos x="T6" y="T7"/>
                    </a:cxn>
                    <a:cxn ang="T14">
                      <a:pos x="T8" y="T9"/>
                    </a:cxn>
                  </a:cxnLst>
                  <a:rect l="T15" t="T16" r="T17" b="T18"/>
                  <a:pathLst>
                    <a:path w="922" h="58">
                      <a:moveTo>
                        <a:pt x="921" y="57"/>
                      </a:moveTo>
                      <a:lnTo>
                        <a:pt x="0" y="57"/>
                      </a:lnTo>
                      <a:lnTo>
                        <a:pt x="0" y="0"/>
                      </a:lnTo>
                      <a:lnTo>
                        <a:pt x="921" y="0"/>
                      </a:lnTo>
                      <a:lnTo>
                        <a:pt x="921" y="57"/>
                      </a:lnTo>
                    </a:path>
                  </a:pathLst>
                </a:custGeom>
                <a:solidFill>
                  <a:srgbClr val="9E9898"/>
                </a:solidFill>
                <a:ln w="9525" cap="rnd">
                  <a:noFill/>
                  <a:round/>
                  <a:headEnd/>
                  <a:tailEnd/>
                </a:ln>
              </p:spPr>
              <p:txBody>
                <a:bodyPr/>
                <a:lstStyle/>
                <a:p>
                  <a:endParaRPr lang="zh-CN" altLang="en-US"/>
                </a:p>
              </p:txBody>
            </p:sp>
            <p:sp>
              <p:nvSpPr>
                <p:cNvPr id="68897" name="Freeform 106"/>
                <p:cNvSpPr>
                  <a:spLocks/>
                </p:cNvSpPr>
                <p:nvPr/>
              </p:nvSpPr>
              <p:spPr bwMode="auto">
                <a:xfrm>
                  <a:off x="2134" y="2415"/>
                  <a:ext cx="1033" cy="97"/>
                </a:xfrm>
                <a:custGeom>
                  <a:avLst/>
                  <a:gdLst>
                    <a:gd name="T0" fmla="*/ 1032 w 1033"/>
                    <a:gd name="T1" fmla="*/ 0 h 97"/>
                    <a:gd name="T2" fmla="*/ 933 w 1033"/>
                    <a:gd name="T3" fmla="*/ 96 h 97"/>
                    <a:gd name="T4" fmla="*/ 0 w 1033"/>
                    <a:gd name="T5" fmla="*/ 96 h 97"/>
                    <a:gd name="T6" fmla="*/ 99 w 1033"/>
                    <a:gd name="T7" fmla="*/ 0 h 97"/>
                    <a:gd name="T8" fmla="*/ 1032 w 1033"/>
                    <a:gd name="T9" fmla="*/ 0 h 97"/>
                    <a:gd name="T10" fmla="*/ 0 60000 65536"/>
                    <a:gd name="T11" fmla="*/ 0 60000 65536"/>
                    <a:gd name="T12" fmla="*/ 0 60000 65536"/>
                    <a:gd name="T13" fmla="*/ 0 60000 65536"/>
                    <a:gd name="T14" fmla="*/ 0 60000 65536"/>
                    <a:gd name="T15" fmla="*/ 0 w 1033"/>
                    <a:gd name="T16" fmla="*/ 0 h 97"/>
                    <a:gd name="T17" fmla="*/ 1033 w 1033"/>
                    <a:gd name="T18" fmla="*/ 97 h 97"/>
                  </a:gdLst>
                  <a:ahLst/>
                  <a:cxnLst>
                    <a:cxn ang="T10">
                      <a:pos x="T0" y="T1"/>
                    </a:cxn>
                    <a:cxn ang="T11">
                      <a:pos x="T2" y="T3"/>
                    </a:cxn>
                    <a:cxn ang="T12">
                      <a:pos x="T4" y="T5"/>
                    </a:cxn>
                    <a:cxn ang="T13">
                      <a:pos x="T6" y="T7"/>
                    </a:cxn>
                    <a:cxn ang="T14">
                      <a:pos x="T8" y="T9"/>
                    </a:cxn>
                  </a:cxnLst>
                  <a:rect l="T15" t="T16" r="T17" b="T18"/>
                  <a:pathLst>
                    <a:path w="1033" h="97">
                      <a:moveTo>
                        <a:pt x="1032" y="0"/>
                      </a:moveTo>
                      <a:lnTo>
                        <a:pt x="933" y="96"/>
                      </a:lnTo>
                      <a:lnTo>
                        <a:pt x="0" y="96"/>
                      </a:lnTo>
                      <a:lnTo>
                        <a:pt x="99" y="0"/>
                      </a:lnTo>
                      <a:lnTo>
                        <a:pt x="1032" y="0"/>
                      </a:lnTo>
                    </a:path>
                  </a:pathLst>
                </a:custGeom>
                <a:solidFill>
                  <a:srgbClr val="DADADA"/>
                </a:solidFill>
                <a:ln w="9525" cap="rnd">
                  <a:noFill/>
                  <a:round/>
                  <a:headEnd/>
                  <a:tailEnd/>
                </a:ln>
              </p:spPr>
              <p:txBody>
                <a:bodyPr/>
                <a:lstStyle/>
                <a:p>
                  <a:endParaRPr lang="zh-CN" altLang="en-US"/>
                </a:p>
              </p:txBody>
            </p:sp>
            <p:grpSp>
              <p:nvGrpSpPr>
                <p:cNvPr id="68898" name="Group 107"/>
                <p:cNvGrpSpPr>
                  <a:grpSpLocks/>
                </p:cNvGrpSpPr>
                <p:nvPr/>
              </p:nvGrpSpPr>
              <p:grpSpPr bwMode="auto">
                <a:xfrm>
                  <a:off x="2200" y="2433"/>
                  <a:ext cx="901" cy="63"/>
                  <a:chOff x="2200" y="2433"/>
                  <a:chExt cx="901" cy="63"/>
                </a:xfrm>
              </p:grpSpPr>
              <p:sp>
                <p:nvSpPr>
                  <p:cNvPr id="68900" name="Line 108"/>
                  <p:cNvSpPr>
                    <a:spLocks noChangeShapeType="1"/>
                  </p:cNvSpPr>
                  <p:nvPr/>
                </p:nvSpPr>
                <p:spPr bwMode="auto">
                  <a:xfrm>
                    <a:off x="2258" y="2433"/>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901" name="Line 109"/>
                  <p:cNvSpPr>
                    <a:spLocks noChangeShapeType="1"/>
                  </p:cNvSpPr>
                  <p:nvPr/>
                </p:nvSpPr>
                <p:spPr bwMode="auto">
                  <a:xfrm>
                    <a:off x="2237" y="2460"/>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902" name="Line 110"/>
                  <p:cNvSpPr>
                    <a:spLocks noChangeShapeType="1"/>
                  </p:cNvSpPr>
                  <p:nvPr/>
                </p:nvSpPr>
                <p:spPr bwMode="auto">
                  <a:xfrm>
                    <a:off x="2219" y="2478"/>
                    <a:ext cx="837"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903" name="Line 111"/>
                  <p:cNvSpPr>
                    <a:spLocks noChangeShapeType="1"/>
                  </p:cNvSpPr>
                  <p:nvPr/>
                </p:nvSpPr>
                <p:spPr bwMode="auto">
                  <a:xfrm>
                    <a:off x="2200" y="2496"/>
                    <a:ext cx="840" cy="0"/>
                  </a:xfrm>
                  <a:prstGeom prst="line">
                    <a:avLst/>
                  </a:prstGeom>
                  <a:noFill/>
                  <a:ln w="12700">
                    <a:solidFill>
                      <a:srgbClr val="6B645F"/>
                    </a:solidFill>
                    <a:round/>
                    <a:headEnd type="none" w="sm" len="sm"/>
                    <a:tailEnd type="none" w="sm" len="sm"/>
                  </a:ln>
                </p:spPr>
                <p:txBody>
                  <a:bodyPr wrap="none" anchor="ctr"/>
                  <a:lstStyle/>
                  <a:p>
                    <a:endParaRPr lang="zh-CN" altLang="en-US"/>
                  </a:p>
                </p:txBody>
              </p:sp>
            </p:grpSp>
            <p:sp>
              <p:nvSpPr>
                <p:cNvPr id="68899" name="Freeform 112"/>
                <p:cNvSpPr>
                  <a:spLocks/>
                </p:cNvSpPr>
                <p:nvPr/>
              </p:nvSpPr>
              <p:spPr bwMode="auto">
                <a:xfrm>
                  <a:off x="2455" y="1702"/>
                  <a:ext cx="553" cy="418"/>
                </a:xfrm>
                <a:custGeom>
                  <a:avLst/>
                  <a:gdLst>
                    <a:gd name="T0" fmla="*/ 552 w 553"/>
                    <a:gd name="T1" fmla="*/ 417 h 418"/>
                    <a:gd name="T2" fmla="*/ 0 w 553"/>
                    <a:gd name="T3" fmla="*/ 417 h 418"/>
                    <a:gd name="T4" fmla="*/ 0 w 553"/>
                    <a:gd name="T5" fmla="*/ 0 h 418"/>
                    <a:gd name="T6" fmla="*/ 552 w 553"/>
                    <a:gd name="T7" fmla="*/ 0 h 418"/>
                    <a:gd name="T8" fmla="*/ 552 w 553"/>
                    <a:gd name="T9" fmla="*/ 417 h 418"/>
                    <a:gd name="T10" fmla="*/ 0 60000 65536"/>
                    <a:gd name="T11" fmla="*/ 0 60000 65536"/>
                    <a:gd name="T12" fmla="*/ 0 60000 65536"/>
                    <a:gd name="T13" fmla="*/ 0 60000 65536"/>
                    <a:gd name="T14" fmla="*/ 0 60000 65536"/>
                    <a:gd name="T15" fmla="*/ 0 w 553"/>
                    <a:gd name="T16" fmla="*/ 0 h 418"/>
                    <a:gd name="T17" fmla="*/ 553 w 553"/>
                    <a:gd name="T18" fmla="*/ 418 h 418"/>
                  </a:gdLst>
                  <a:ahLst/>
                  <a:cxnLst>
                    <a:cxn ang="T10">
                      <a:pos x="T0" y="T1"/>
                    </a:cxn>
                    <a:cxn ang="T11">
                      <a:pos x="T2" y="T3"/>
                    </a:cxn>
                    <a:cxn ang="T12">
                      <a:pos x="T4" y="T5"/>
                    </a:cxn>
                    <a:cxn ang="T13">
                      <a:pos x="T6" y="T7"/>
                    </a:cxn>
                    <a:cxn ang="T14">
                      <a:pos x="T8" y="T9"/>
                    </a:cxn>
                  </a:cxnLst>
                  <a:rect l="T15" t="T16" r="T17" b="T18"/>
                  <a:pathLst>
                    <a:path w="553" h="418">
                      <a:moveTo>
                        <a:pt x="552" y="417"/>
                      </a:moveTo>
                      <a:lnTo>
                        <a:pt x="0" y="417"/>
                      </a:lnTo>
                      <a:lnTo>
                        <a:pt x="0" y="0"/>
                      </a:lnTo>
                      <a:lnTo>
                        <a:pt x="552" y="0"/>
                      </a:lnTo>
                      <a:lnTo>
                        <a:pt x="552" y="417"/>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sp>
            <p:nvSpPr>
              <p:cNvPr id="68861" name="Rectangle 113"/>
              <p:cNvSpPr>
                <a:spLocks noChangeArrowheads="1"/>
              </p:cNvSpPr>
              <p:nvPr/>
            </p:nvSpPr>
            <p:spPr bwMode="auto">
              <a:xfrm>
                <a:off x="2660" y="1877"/>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862" name="Line 114"/>
              <p:cNvSpPr>
                <a:spLocks noChangeShapeType="1"/>
              </p:cNvSpPr>
              <p:nvPr/>
            </p:nvSpPr>
            <p:spPr bwMode="auto">
              <a:xfrm>
                <a:off x="2697" y="1906"/>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63" name="Line 115"/>
              <p:cNvSpPr>
                <a:spLocks noChangeShapeType="1"/>
              </p:cNvSpPr>
              <p:nvPr/>
            </p:nvSpPr>
            <p:spPr bwMode="auto">
              <a:xfrm>
                <a:off x="2697" y="1933"/>
                <a:ext cx="102"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64" name="Line 116"/>
              <p:cNvSpPr>
                <a:spLocks noChangeShapeType="1"/>
              </p:cNvSpPr>
              <p:nvPr/>
            </p:nvSpPr>
            <p:spPr bwMode="auto">
              <a:xfrm>
                <a:off x="2697" y="1960"/>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65" name="Line 117"/>
              <p:cNvSpPr>
                <a:spLocks noChangeShapeType="1"/>
              </p:cNvSpPr>
              <p:nvPr/>
            </p:nvSpPr>
            <p:spPr bwMode="auto">
              <a:xfrm>
                <a:off x="2697" y="1987"/>
                <a:ext cx="5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66" name="Line 118"/>
              <p:cNvSpPr>
                <a:spLocks noChangeShapeType="1"/>
              </p:cNvSpPr>
              <p:nvPr/>
            </p:nvSpPr>
            <p:spPr bwMode="auto">
              <a:xfrm>
                <a:off x="2697" y="2014"/>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67" name="Line 119"/>
              <p:cNvSpPr>
                <a:spLocks noChangeShapeType="1"/>
              </p:cNvSpPr>
              <p:nvPr/>
            </p:nvSpPr>
            <p:spPr bwMode="auto">
              <a:xfrm>
                <a:off x="2697" y="2041"/>
                <a:ext cx="93"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68" name="Line 120"/>
              <p:cNvSpPr>
                <a:spLocks noChangeShapeType="1"/>
              </p:cNvSpPr>
              <p:nvPr/>
            </p:nvSpPr>
            <p:spPr bwMode="auto">
              <a:xfrm>
                <a:off x="2697" y="2068"/>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69" name="Rectangle 121"/>
              <p:cNvSpPr>
                <a:spLocks noChangeArrowheads="1"/>
              </p:cNvSpPr>
              <p:nvPr/>
            </p:nvSpPr>
            <p:spPr bwMode="auto">
              <a:xfrm>
                <a:off x="2491" y="1773"/>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870" name="Rectangle 122"/>
              <p:cNvSpPr>
                <a:spLocks noChangeArrowheads="1"/>
              </p:cNvSpPr>
              <p:nvPr/>
            </p:nvSpPr>
            <p:spPr bwMode="auto">
              <a:xfrm>
                <a:off x="2512"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71" name="Rectangle 123"/>
              <p:cNvSpPr>
                <a:spLocks noChangeArrowheads="1"/>
              </p:cNvSpPr>
              <p:nvPr/>
            </p:nvSpPr>
            <p:spPr bwMode="auto">
              <a:xfrm>
                <a:off x="2555"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72" name="Rectangle 124"/>
              <p:cNvSpPr>
                <a:spLocks noChangeArrowheads="1"/>
              </p:cNvSpPr>
              <p:nvPr/>
            </p:nvSpPr>
            <p:spPr bwMode="auto">
              <a:xfrm>
                <a:off x="2598"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73" name="Rectangle 125"/>
              <p:cNvSpPr>
                <a:spLocks noChangeArrowheads="1"/>
              </p:cNvSpPr>
              <p:nvPr/>
            </p:nvSpPr>
            <p:spPr bwMode="auto">
              <a:xfrm>
                <a:off x="2641"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74" name="Freeform 126"/>
              <p:cNvSpPr>
                <a:spLocks/>
              </p:cNvSpPr>
              <p:nvPr/>
            </p:nvSpPr>
            <p:spPr bwMode="auto">
              <a:xfrm>
                <a:off x="2544" y="1875"/>
                <a:ext cx="92" cy="78"/>
              </a:xfrm>
              <a:custGeom>
                <a:avLst/>
                <a:gdLst>
                  <a:gd name="T0" fmla="*/ 0 w 92"/>
                  <a:gd name="T1" fmla="*/ 0 h 78"/>
                  <a:gd name="T2" fmla="*/ 91 w 92"/>
                  <a:gd name="T3" fmla="*/ 35 h 78"/>
                  <a:gd name="T4" fmla="*/ 24 w 92"/>
                  <a:gd name="T5" fmla="*/ 77 h 78"/>
                  <a:gd name="T6" fmla="*/ 0 w 92"/>
                  <a:gd name="T7" fmla="*/ 0 h 78"/>
                  <a:gd name="T8" fmla="*/ 0 60000 65536"/>
                  <a:gd name="T9" fmla="*/ 0 60000 65536"/>
                  <a:gd name="T10" fmla="*/ 0 60000 65536"/>
                  <a:gd name="T11" fmla="*/ 0 60000 65536"/>
                  <a:gd name="T12" fmla="*/ 0 w 92"/>
                  <a:gd name="T13" fmla="*/ 0 h 78"/>
                  <a:gd name="T14" fmla="*/ 92 w 92"/>
                  <a:gd name="T15" fmla="*/ 78 h 78"/>
                </a:gdLst>
                <a:ahLst/>
                <a:cxnLst>
                  <a:cxn ang="T8">
                    <a:pos x="T0" y="T1"/>
                  </a:cxn>
                  <a:cxn ang="T9">
                    <a:pos x="T2" y="T3"/>
                  </a:cxn>
                  <a:cxn ang="T10">
                    <a:pos x="T4" y="T5"/>
                  </a:cxn>
                  <a:cxn ang="T11">
                    <a:pos x="T6" y="T7"/>
                  </a:cxn>
                </a:cxnLst>
                <a:rect l="T12" t="T13" r="T14" b="T15"/>
                <a:pathLst>
                  <a:path w="92" h="78">
                    <a:moveTo>
                      <a:pt x="0" y="0"/>
                    </a:moveTo>
                    <a:lnTo>
                      <a:pt x="91" y="35"/>
                    </a:lnTo>
                    <a:lnTo>
                      <a:pt x="24" y="77"/>
                    </a:lnTo>
                    <a:lnTo>
                      <a:pt x="0" y="0"/>
                    </a:lnTo>
                  </a:path>
                </a:pathLst>
              </a:custGeom>
              <a:noFill/>
              <a:ln w="12700" cap="rnd">
                <a:solidFill>
                  <a:srgbClr val="4D4D4D"/>
                </a:solidFill>
                <a:round/>
                <a:headEnd/>
                <a:tailEnd/>
              </a:ln>
            </p:spPr>
            <p:txBody>
              <a:bodyPr/>
              <a:lstStyle/>
              <a:p>
                <a:endParaRPr lang="zh-CN" altLang="en-US"/>
              </a:p>
            </p:txBody>
          </p:sp>
          <p:sp>
            <p:nvSpPr>
              <p:cNvPr id="68875" name="Oval 127"/>
              <p:cNvSpPr>
                <a:spLocks noChangeArrowheads="1"/>
              </p:cNvSpPr>
              <p:nvPr/>
            </p:nvSpPr>
            <p:spPr bwMode="auto">
              <a:xfrm>
                <a:off x="2526" y="1857"/>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876" name="Oval 128"/>
              <p:cNvSpPr>
                <a:spLocks noChangeArrowheads="1"/>
              </p:cNvSpPr>
              <p:nvPr/>
            </p:nvSpPr>
            <p:spPr bwMode="auto">
              <a:xfrm>
                <a:off x="2616" y="1893"/>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877" name="Oval 129"/>
              <p:cNvSpPr>
                <a:spLocks noChangeArrowheads="1"/>
              </p:cNvSpPr>
              <p:nvPr/>
            </p:nvSpPr>
            <p:spPr bwMode="auto">
              <a:xfrm>
                <a:off x="2554" y="1935"/>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878" name="Rectangle 130"/>
              <p:cNvSpPr>
                <a:spLocks noChangeArrowheads="1"/>
              </p:cNvSpPr>
              <p:nvPr/>
            </p:nvSpPr>
            <p:spPr bwMode="auto">
              <a:xfrm>
                <a:off x="2768" y="1724"/>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879" name="Line 131"/>
              <p:cNvSpPr>
                <a:spLocks noChangeShapeType="1"/>
              </p:cNvSpPr>
              <p:nvPr/>
            </p:nvSpPr>
            <p:spPr bwMode="auto">
              <a:xfrm flipV="1">
                <a:off x="2801" y="1764"/>
                <a:ext cx="0" cy="141"/>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80" name="Rectangle 132"/>
              <p:cNvSpPr>
                <a:spLocks noChangeArrowheads="1"/>
              </p:cNvSpPr>
              <p:nvPr/>
            </p:nvSpPr>
            <p:spPr bwMode="auto">
              <a:xfrm>
                <a:off x="2820" y="1828"/>
                <a:ext cx="22" cy="74"/>
              </a:xfrm>
              <a:prstGeom prst="rect">
                <a:avLst/>
              </a:prstGeom>
              <a:solidFill>
                <a:srgbClr val="FE9B03"/>
              </a:solidFill>
              <a:ln w="9525">
                <a:noFill/>
                <a:miter lim="800000"/>
                <a:headEnd/>
                <a:tailEnd/>
              </a:ln>
            </p:spPr>
            <p:txBody>
              <a:bodyPr wrap="none" anchor="ctr"/>
              <a:lstStyle/>
              <a:p>
                <a:pPr eaLnBrk="0" hangingPunct="0"/>
                <a:endParaRPr lang="zh-CN" altLang="en-US">
                  <a:ea typeface="黑体" pitchFamily="49" charset="-122"/>
                </a:endParaRPr>
              </a:p>
            </p:txBody>
          </p:sp>
          <p:sp>
            <p:nvSpPr>
              <p:cNvPr id="68881" name="Rectangle 133"/>
              <p:cNvSpPr>
                <a:spLocks noChangeArrowheads="1"/>
              </p:cNvSpPr>
              <p:nvPr/>
            </p:nvSpPr>
            <p:spPr bwMode="auto">
              <a:xfrm>
                <a:off x="2853" y="1773"/>
                <a:ext cx="22" cy="129"/>
              </a:xfrm>
              <a:prstGeom prst="rect">
                <a:avLst/>
              </a:prstGeom>
              <a:solidFill>
                <a:srgbClr val="00AE00"/>
              </a:solidFill>
              <a:ln w="9525">
                <a:noFill/>
                <a:miter lim="800000"/>
                <a:headEnd/>
                <a:tailEnd/>
              </a:ln>
            </p:spPr>
            <p:txBody>
              <a:bodyPr wrap="none" anchor="ctr"/>
              <a:lstStyle/>
              <a:p>
                <a:pPr eaLnBrk="0" hangingPunct="0"/>
                <a:endParaRPr lang="zh-CN" altLang="en-US">
                  <a:ea typeface="黑体" pitchFamily="49" charset="-122"/>
                </a:endParaRPr>
              </a:p>
            </p:txBody>
          </p:sp>
          <p:sp>
            <p:nvSpPr>
              <p:cNvPr id="68882" name="Rectangle 134"/>
              <p:cNvSpPr>
                <a:spLocks noChangeArrowheads="1"/>
              </p:cNvSpPr>
              <p:nvPr/>
            </p:nvSpPr>
            <p:spPr bwMode="auto">
              <a:xfrm>
                <a:off x="2886" y="1849"/>
                <a:ext cx="23" cy="53"/>
              </a:xfrm>
              <a:prstGeom prst="rect">
                <a:avLst/>
              </a:prstGeom>
              <a:solidFill>
                <a:srgbClr val="063DE8"/>
              </a:solidFill>
              <a:ln w="9525">
                <a:noFill/>
                <a:miter lim="800000"/>
                <a:headEnd/>
                <a:tailEnd/>
              </a:ln>
            </p:spPr>
            <p:txBody>
              <a:bodyPr wrap="none" anchor="ctr"/>
              <a:lstStyle/>
              <a:p>
                <a:pPr eaLnBrk="0" hangingPunct="0"/>
                <a:endParaRPr lang="zh-CN" altLang="en-US">
                  <a:ea typeface="黑体" pitchFamily="49" charset="-122"/>
                </a:endParaRPr>
              </a:p>
            </p:txBody>
          </p:sp>
          <p:sp>
            <p:nvSpPr>
              <p:cNvPr id="68883" name="Rectangle 135"/>
              <p:cNvSpPr>
                <a:spLocks noChangeArrowheads="1"/>
              </p:cNvSpPr>
              <p:nvPr/>
            </p:nvSpPr>
            <p:spPr bwMode="auto">
              <a:xfrm>
                <a:off x="2919" y="1807"/>
                <a:ext cx="23" cy="95"/>
              </a:xfrm>
              <a:prstGeom prst="rect">
                <a:avLst/>
              </a:prstGeom>
              <a:solidFill>
                <a:srgbClr val="FC0128"/>
              </a:solidFill>
              <a:ln w="9525">
                <a:noFill/>
                <a:miter lim="800000"/>
                <a:headEnd/>
                <a:tailEnd/>
              </a:ln>
            </p:spPr>
            <p:txBody>
              <a:bodyPr wrap="none" anchor="ctr"/>
              <a:lstStyle/>
              <a:p>
                <a:pPr eaLnBrk="0" hangingPunct="0"/>
                <a:endParaRPr lang="zh-CN" altLang="en-US">
                  <a:ea typeface="黑体" pitchFamily="49" charset="-122"/>
                </a:endParaRPr>
              </a:p>
            </p:txBody>
          </p:sp>
          <p:sp>
            <p:nvSpPr>
              <p:cNvPr id="68884" name="Line 136"/>
              <p:cNvSpPr>
                <a:spLocks noChangeShapeType="1"/>
              </p:cNvSpPr>
              <p:nvPr/>
            </p:nvSpPr>
            <p:spPr bwMode="auto">
              <a:xfrm>
                <a:off x="2799" y="1903"/>
                <a:ext cx="156" cy="0"/>
              </a:xfrm>
              <a:prstGeom prst="line">
                <a:avLst/>
              </a:prstGeom>
              <a:noFill/>
              <a:ln w="12700">
                <a:solidFill>
                  <a:srgbClr val="000000"/>
                </a:solidFill>
                <a:round/>
                <a:headEnd type="none" w="sm" len="sm"/>
                <a:tailEnd type="none" w="sm" len="sm"/>
              </a:ln>
            </p:spPr>
            <p:txBody>
              <a:bodyPr wrap="none" anchor="ctr"/>
              <a:lstStyle/>
              <a:p>
                <a:endParaRPr lang="zh-CN" altLang="en-US"/>
              </a:p>
            </p:txBody>
          </p:sp>
        </p:grpSp>
        <p:grpSp>
          <p:nvGrpSpPr>
            <p:cNvPr id="68635" name="Group 137"/>
            <p:cNvGrpSpPr>
              <a:grpSpLocks/>
            </p:cNvGrpSpPr>
            <p:nvPr/>
          </p:nvGrpSpPr>
          <p:grpSpPr bwMode="auto">
            <a:xfrm>
              <a:off x="864" y="2400"/>
              <a:ext cx="192" cy="206"/>
              <a:chOff x="2134" y="1516"/>
              <a:chExt cx="1066" cy="1054"/>
            </a:xfrm>
          </p:grpSpPr>
          <p:grpSp>
            <p:nvGrpSpPr>
              <p:cNvPr id="68816" name="Group 138"/>
              <p:cNvGrpSpPr>
                <a:grpSpLocks/>
              </p:cNvGrpSpPr>
              <p:nvPr/>
            </p:nvGrpSpPr>
            <p:grpSpPr bwMode="auto">
              <a:xfrm>
                <a:off x="2134" y="1516"/>
                <a:ext cx="1066" cy="1054"/>
                <a:chOff x="2134" y="1516"/>
                <a:chExt cx="1066" cy="1054"/>
              </a:xfrm>
            </p:grpSpPr>
            <p:sp>
              <p:nvSpPr>
                <p:cNvPr id="68841" name="Freeform 139"/>
                <p:cNvSpPr>
                  <a:spLocks/>
                </p:cNvSpPr>
                <p:nvPr/>
              </p:nvSpPr>
              <p:spPr bwMode="auto">
                <a:xfrm>
                  <a:off x="2497" y="2226"/>
                  <a:ext cx="517" cy="121"/>
                </a:xfrm>
                <a:custGeom>
                  <a:avLst/>
                  <a:gdLst>
                    <a:gd name="T0" fmla="*/ 0 w 517"/>
                    <a:gd name="T1" fmla="*/ 120 h 121"/>
                    <a:gd name="T2" fmla="*/ 390 w 517"/>
                    <a:gd name="T3" fmla="*/ 120 h 121"/>
                    <a:gd name="T4" fmla="*/ 516 w 517"/>
                    <a:gd name="T5" fmla="*/ 0 h 121"/>
                    <a:gd name="T6" fmla="*/ 120 w 517"/>
                    <a:gd name="T7" fmla="*/ 0 h 121"/>
                    <a:gd name="T8" fmla="*/ 0 w 517"/>
                    <a:gd name="T9" fmla="*/ 120 h 121"/>
                    <a:gd name="T10" fmla="*/ 0 60000 65536"/>
                    <a:gd name="T11" fmla="*/ 0 60000 65536"/>
                    <a:gd name="T12" fmla="*/ 0 60000 65536"/>
                    <a:gd name="T13" fmla="*/ 0 60000 65536"/>
                    <a:gd name="T14" fmla="*/ 0 60000 65536"/>
                    <a:gd name="T15" fmla="*/ 0 w 517"/>
                    <a:gd name="T16" fmla="*/ 0 h 121"/>
                    <a:gd name="T17" fmla="*/ 517 w 517"/>
                    <a:gd name="T18" fmla="*/ 121 h 121"/>
                  </a:gdLst>
                  <a:ahLst/>
                  <a:cxnLst>
                    <a:cxn ang="T10">
                      <a:pos x="T0" y="T1"/>
                    </a:cxn>
                    <a:cxn ang="T11">
                      <a:pos x="T2" y="T3"/>
                    </a:cxn>
                    <a:cxn ang="T12">
                      <a:pos x="T4" y="T5"/>
                    </a:cxn>
                    <a:cxn ang="T13">
                      <a:pos x="T6" y="T7"/>
                    </a:cxn>
                    <a:cxn ang="T14">
                      <a:pos x="T8" y="T9"/>
                    </a:cxn>
                  </a:cxnLst>
                  <a:rect l="T15" t="T16" r="T17" b="T18"/>
                  <a:pathLst>
                    <a:path w="517" h="121">
                      <a:moveTo>
                        <a:pt x="0" y="120"/>
                      </a:moveTo>
                      <a:lnTo>
                        <a:pt x="390" y="120"/>
                      </a:lnTo>
                      <a:lnTo>
                        <a:pt x="516" y="0"/>
                      </a:lnTo>
                      <a:lnTo>
                        <a:pt x="120" y="0"/>
                      </a:lnTo>
                      <a:lnTo>
                        <a:pt x="0" y="120"/>
                      </a:lnTo>
                    </a:path>
                  </a:pathLst>
                </a:custGeom>
                <a:solidFill>
                  <a:srgbClr val="DADADA"/>
                </a:solidFill>
                <a:ln w="9525" cap="rnd">
                  <a:noFill/>
                  <a:round/>
                  <a:headEnd/>
                  <a:tailEnd/>
                </a:ln>
              </p:spPr>
              <p:txBody>
                <a:bodyPr/>
                <a:lstStyle/>
                <a:p>
                  <a:endParaRPr lang="zh-CN" altLang="en-US"/>
                </a:p>
              </p:txBody>
            </p:sp>
            <p:sp>
              <p:nvSpPr>
                <p:cNvPr id="68842" name="Freeform 140"/>
                <p:cNvSpPr>
                  <a:spLocks/>
                </p:cNvSpPr>
                <p:nvPr/>
              </p:nvSpPr>
              <p:spPr bwMode="auto">
                <a:xfrm>
                  <a:off x="2648" y="2250"/>
                  <a:ext cx="184" cy="61"/>
                </a:xfrm>
                <a:custGeom>
                  <a:avLst/>
                  <a:gdLst>
                    <a:gd name="T0" fmla="*/ 0 w 184"/>
                    <a:gd name="T1" fmla="*/ 60 h 61"/>
                    <a:gd name="T2" fmla="*/ 183 w 184"/>
                    <a:gd name="T3" fmla="*/ 60 h 61"/>
                    <a:gd name="T4" fmla="*/ 183 w 184"/>
                    <a:gd name="T5" fmla="*/ 0 h 61"/>
                    <a:gd name="T6" fmla="*/ 0 w 184"/>
                    <a:gd name="T7" fmla="*/ 0 h 61"/>
                    <a:gd name="T8" fmla="*/ 0 w 184"/>
                    <a:gd name="T9" fmla="*/ 60 h 61"/>
                    <a:gd name="T10" fmla="*/ 0 60000 65536"/>
                    <a:gd name="T11" fmla="*/ 0 60000 65536"/>
                    <a:gd name="T12" fmla="*/ 0 60000 65536"/>
                    <a:gd name="T13" fmla="*/ 0 60000 65536"/>
                    <a:gd name="T14" fmla="*/ 0 60000 65536"/>
                    <a:gd name="T15" fmla="*/ 0 w 184"/>
                    <a:gd name="T16" fmla="*/ 0 h 61"/>
                    <a:gd name="T17" fmla="*/ 184 w 184"/>
                    <a:gd name="T18" fmla="*/ 61 h 61"/>
                  </a:gdLst>
                  <a:ahLst/>
                  <a:cxnLst>
                    <a:cxn ang="T10">
                      <a:pos x="T0" y="T1"/>
                    </a:cxn>
                    <a:cxn ang="T11">
                      <a:pos x="T2" y="T3"/>
                    </a:cxn>
                    <a:cxn ang="T12">
                      <a:pos x="T4" y="T5"/>
                    </a:cxn>
                    <a:cxn ang="T13">
                      <a:pos x="T6" y="T7"/>
                    </a:cxn>
                    <a:cxn ang="T14">
                      <a:pos x="T8" y="T9"/>
                    </a:cxn>
                  </a:cxnLst>
                  <a:rect l="T15" t="T16" r="T17" b="T18"/>
                  <a:pathLst>
                    <a:path w="184" h="61">
                      <a:moveTo>
                        <a:pt x="0" y="60"/>
                      </a:moveTo>
                      <a:lnTo>
                        <a:pt x="183" y="60"/>
                      </a:lnTo>
                      <a:lnTo>
                        <a:pt x="183" y="0"/>
                      </a:lnTo>
                      <a:lnTo>
                        <a:pt x="0" y="0"/>
                      </a:lnTo>
                      <a:lnTo>
                        <a:pt x="0" y="60"/>
                      </a:lnTo>
                    </a:path>
                  </a:pathLst>
                </a:custGeom>
                <a:solidFill>
                  <a:srgbClr val="9E9898"/>
                </a:solidFill>
                <a:ln w="9525" cap="rnd">
                  <a:noFill/>
                  <a:round/>
                  <a:headEnd/>
                  <a:tailEnd/>
                </a:ln>
              </p:spPr>
              <p:txBody>
                <a:bodyPr/>
                <a:lstStyle/>
                <a:p>
                  <a:endParaRPr lang="zh-CN" altLang="en-US"/>
                </a:p>
              </p:txBody>
            </p:sp>
            <p:sp>
              <p:nvSpPr>
                <p:cNvPr id="68843" name="Freeform 141"/>
                <p:cNvSpPr>
                  <a:spLocks/>
                </p:cNvSpPr>
                <p:nvPr/>
              </p:nvSpPr>
              <p:spPr bwMode="auto">
                <a:xfrm>
                  <a:off x="2885" y="2217"/>
                  <a:ext cx="166" cy="169"/>
                </a:xfrm>
                <a:custGeom>
                  <a:avLst/>
                  <a:gdLst>
                    <a:gd name="T0" fmla="*/ 165 w 166"/>
                    <a:gd name="T1" fmla="*/ 3 h 169"/>
                    <a:gd name="T2" fmla="*/ 132 w 166"/>
                    <a:gd name="T3" fmla="*/ 0 h 169"/>
                    <a:gd name="T4" fmla="*/ 0 w 166"/>
                    <a:gd name="T5" fmla="*/ 132 h 169"/>
                    <a:gd name="T6" fmla="*/ 0 w 166"/>
                    <a:gd name="T7" fmla="*/ 168 h 169"/>
                    <a:gd name="T8" fmla="*/ 165 w 166"/>
                    <a:gd name="T9" fmla="*/ 3 h 169"/>
                    <a:gd name="T10" fmla="*/ 0 60000 65536"/>
                    <a:gd name="T11" fmla="*/ 0 60000 65536"/>
                    <a:gd name="T12" fmla="*/ 0 60000 65536"/>
                    <a:gd name="T13" fmla="*/ 0 60000 65536"/>
                    <a:gd name="T14" fmla="*/ 0 60000 65536"/>
                    <a:gd name="T15" fmla="*/ 0 w 166"/>
                    <a:gd name="T16" fmla="*/ 0 h 169"/>
                    <a:gd name="T17" fmla="*/ 166 w 166"/>
                    <a:gd name="T18" fmla="*/ 169 h 169"/>
                  </a:gdLst>
                  <a:ahLst/>
                  <a:cxnLst>
                    <a:cxn ang="T10">
                      <a:pos x="T0" y="T1"/>
                    </a:cxn>
                    <a:cxn ang="T11">
                      <a:pos x="T2" y="T3"/>
                    </a:cxn>
                    <a:cxn ang="T12">
                      <a:pos x="T4" y="T5"/>
                    </a:cxn>
                    <a:cxn ang="T13">
                      <a:pos x="T6" y="T7"/>
                    </a:cxn>
                    <a:cxn ang="T14">
                      <a:pos x="T8" y="T9"/>
                    </a:cxn>
                  </a:cxnLst>
                  <a:rect l="T15" t="T16" r="T17" b="T18"/>
                  <a:pathLst>
                    <a:path w="166" h="169">
                      <a:moveTo>
                        <a:pt x="165" y="3"/>
                      </a:moveTo>
                      <a:lnTo>
                        <a:pt x="132" y="0"/>
                      </a:lnTo>
                      <a:lnTo>
                        <a:pt x="0" y="132"/>
                      </a:lnTo>
                      <a:lnTo>
                        <a:pt x="0" y="168"/>
                      </a:lnTo>
                      <a:lnTo>
                        <a:pt x="165" y="3"/>
                      </a:lnTo>
                    </a:path>
                  </a:pathLst>
                </a:custGeom>
                <a:solidFill>
                  <a:srgbClr val="6B645F"/>
                </a:solidFill>
                <a:ln w="9525" cap="rnd">
                  <a:noFill/>
                  <a:round/>
                  <a:headEnd/>
                  <a:tailEnd/>
                </a:ln>
              </p:spPr>
              <p:txBody>
                <a:bodyPr/>
                <a:lstStyle/>
                <a:p>
                  <a:endParaRPr lang="zh-CN" altLang="en-US"/>
                </a:p>
              </p:txBody>
            </p:sp>
            <p:sp>
              <p:nvSpPr>
                <p:cNvPr id="68844" name="Freeform 142"/>
                <p:cNvSpPr>
                  <a:spLocks/>
                </p:cNvSpPr>
                <p:nvPr/>
              </p:nvSpPr>
              <p:spPr bwMode="auto">
                <a:xfrm>
                  <a:off x="2498" y="2352"/>
                  <a:ext cx="388" cy="49"/>
                </a:xfrm>
                <a:custGeom>
                  <a:avLst/>
                  <a:gdLst>
                    <a:gd name="T0" fmla="*/ 387 w 388"/>
                    <a:gd name="T1" fmla="*/ 48 h 49"/>
                    <a:gd name="T2" fmla="*/ 0 w 388"/>
                    <a:gd name="T3" fmla="*/ 48 h 49"/>
                    <a:gd name="T4" fmla="*/ 0 w 388"/>
                    <a:gd name="T5" fmla="*/ 0 h 49"/>
                    <a:gd name="T6" fmla="*/ 387 w 388"/>
                    <a:gd name="T7" fmla="*/ 0 h 49"/>
                    <a:gd name="T8" fmla="*/ 387 w 388"/>
                    <a:gd name="T9" fmla="*/ 48 h 49"/>
                    <a:gd name="T10" fmla="*/ 0 60000 65536"/>
                    <a:gd name="T11" fmla="*/ 0 60000 65536"/>
                    <a:gd name="T12" fmla="*/ 0 60000 65536"/>
                    <a:gd name="T13" fmla="*/ 0 60000 65536"/>
                    <a:gd name="T14" fmla="*/ 0 60000 65536"/>
                    <a:gd name="T15" fmla="*/ 0 w 388"/>
                    <a:gd name="T16" fmla="*/ 0 h 49"/>
                    <a:gd name="T17" fmla="*/ 388 w 388"/>
                    <a:gd name="T18" fmla="*/ 49 h 49"/>
                  </a:gdLst>
                  <a:ahLst/>
                  <a:cxnLst>
                    <a:cxn ang="T10">
                      <a:pos x="T0" y="T1"/>
                    </a:cxn>
                    <a:cxn ang="T11">
                      <a:pos x="T2" y="T3"/>
                    </a:cxn>
                    <a:cxn ang="T12">
                      <a:pos x="T4" y="T5"/>
                    </a:cxn>
                    <a:cxn ang="T13">
                      <a:pos x="T6" y="T7"/>
                    </a:cxn>
                    <a:cxn ang="T14">
                      <a:pos x="T8" y="T9"/>
                    </a:cxn>
                  </a:cxnLst>
                  <a:rect l="T15" t="T16" r="T17" b="T18"/>
                  <a:pathLst>
                    <a:path w="388" h="49">
                      <a:moveTo>
                        <a:pt x="387" y="48"/>
                      </a:moveTo>
                      <a:lnTo>
                        <a:pt x="0" y="48"/>
                      </a:lnTo>
                      <a:lnTo>
                        <a:pt x="0" y="0"/>
                      </a:lnTo>
                      <a:lnTo>
                        <a:pt x="387" y="0"/>
                      </a:lnTo>
                      <a:lnTo>
                        <a:pt x="387" y="48"/>
                      </a:lnTo>
                    </a:path>
                  </a:pathLst>
                </a:custGeom>
                <a:solidFill>
                  <a:srgbClr val="9E9898"/>
                </a:solidFill>
                <a:ln w="9525" cap="rnd">
                  <a:noFill/>
                  <a:round/>
                  <a:headEnd/>
                  <a:tailEnd/>
                </a:ln>
              </p:spPr>
              <p:txBody>
                <a:bodyPr/>
                <a:lstStyle/>
                <a:p>
                  <a:endParaRPr lang="zh-CN" altLang="en-US"/>
                </a:p>
              </p:txBody>
            </p:sp>
            <p:sp>
              <p:nvSpPr>
                <p:cNvPr id="68845" name="Freeform 143"/>
                <p:cNvSpPr>
                  <a:spLocks/>
                </p:cNvSpPr>
                <p:nvPr/>
              </p:nvSpPr>
              <p:spPr bwMode="auto">
                <a:xfrm>
                  <a:off x="2647" y="2233"/>
                  <a:ext cx="265" cy="82"/>
                </a:xfrm>
                <a:custGeom>
                  <a:avLst/>
                  <a:gdLst>
                    <a:gd name="T0" fmla="*/ 0 w 265"/>
                    <a:gd name="T1" fmla="*/ 0 h 82"/>
                    <a:gd name="T2" fmla="*/ 0 w 265"/>
                    <a:gd name="T3" fmla="*/ 21 h 82"/>
                    <a:gd name="T4" fmla="*/ 186 w 265"/>
                    <a:gd name="T5" fmla="*/ 21 h 82"/>
                    <a:gd name="T6" fmla="*/ 186 w 265"/>
                    <a:gd name="T7" fmla="*/ 81 h 82"/>
                    <a:gd name="T8" fmla="*/ 264 w 265"/>
                    <a:gd name="T9" fmla="*/ 0 h 82"/>
                    <a:gd name="T10" fmla="*/ 0 w 265"/>
                    <a:gd name="T11" fmla="*/ 0 h 82"/>
                    <a:gd name="T12" fmla="*/ 0 60000 65536"/>
                    <a:gd name="T13" fmla="*/ 0 60000 65536"/>
                    <a:gd name="T14" fmla="*/ 0 60000 65536"/>
                    <a:gd name="T15" fmla="*/ 0 60000 65536"/>
                    <a:gd name="T16" fmla="*/ 0 60000 65536"/>
                    <a:gd name="T17" fmla="*/ 0 60000 65536"/>
                    <a:gd name="T18" fmla="*/ 0 w 265"/>
                    <a:gd name="T19" fmla="*/ 0 h 82"/>
                    <a:gd name="T20" fmla="*/ 265 w 26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265" h="82">
                      <a:moveTo>
                        <a:pt x="0" y="0"/>
                      </a:moveTo>
                      <a:lnTo>
                        <a:pt x="0" y="21"/>
                      </a:lnTo>
                      <a:lnTo>
                        <a:pt x="186" y="21"/>
                      </a:lnTo>
                      <a:lnTo>
                        <a:pt x="186" y="81"/>
                      </a:lnTo>
                      <a:lnTo>
                        <a:pt x="264" y="0"/>
                      </a:lnTo>
                      <a:lnTo>
                        <a:pt x="0" y="0"/>
                      </a:lnTo>
                    </a:path>
                  </a:pathLst>
                </a:custGeom>
                <a:solidFill>
                  <a:srgbClr val="6B645F"/>
                </a:solidFill>
                <a:ln w="9525" cap="rnd">
                  <a:noFill/>
                  <a:round/>
                  <a:headEnd/>
                  <a:tailEnd/>
                </a:ln>
              </p:spPr>
              <p:txBody>
                <a:bodyPr/>
                <a:lstStyle/>
                <a:p>
                  <a:endParaRPr lang="zh-CN" altLang="en-US"/>
                </a:p>
              </p:txBody>
            </p:sp>
            <p:sp>
              <p:nvSpPr>
                <p:cNvPr id="68846" name="Rectangle 144"/>
                <p:cNvSpPr>
                  <a:spLocks noChangeArrowheads="1"/>
                </p:cNvSpPr>
                <p:nvPr/>
              </p:nvSpPr>
              <p:spPr bwMode="auto">
                <a:xfrm>
                  <a:off x="2350" y="1602"/>
                  <a:ext cx="762" cy="636"/>
                </a:xfrm>
                <a:prstGeom prst="rect">
                  <a:avLst/>
                </a:prstGeom>
                <a:solidFill>
                  <a:srgbClr val="9E9898"/>
                </a:solidFill>
                <a:ln w="9525">
                  <a:noFill/>
                  <a:miter lim="800000"/>
                  <a:headEnd/>
                  <a:tailEnd/>
                </a:ln>
              </p:spPr>
              <p:txBody>
                <a:bodyPr wrap="none" anchor="ctr"/>
                <a:lstStyle/>
                <a:p>
                  <a:pPr eaLnBrk="0" hangingPunct="0"/>
                  <a:endParaRPr lang="zh-CN" altLang="en-US">
                    <a:ea typeface="黑体" pitchFamily="49" charset="-122"/>
                  </a:endParaRPr>
                </a:p>
              </p:txBody>
            </p:sp>
            <p:sp>
              <p:nvSpPr>
                <p:cNvPr id="68847" name="Freeform 145"/>
                <p:cNvSpPr>
                  <a:spLocks/>
                </p:cNvSpPr>
                <p:nvPr/>
              </p:nvSpPr>
              <p:spPr bwMode="auto">
                <a:xfrm>
                  <a:off x="3058" y="2415"/>
                  <a:ext cx="109" cy="151"/>
                </a:xfrm>
                <a:custGeom>
                  <a:avLst/>
                  <a:gdLst>
                    <a:gd name="T0" fmla="*/ 0 w 109"/>
                    <a:gd name="T1" fmla="*/ 150 h 151"/>
                    <a:gd name="T2" fmla="*/ 0 w 109"/>
                    <a:gd name="T3" fmla="*/ 99 h 151"/>
                    <a:gd name="T4" fmla="*/ 108 w 109"/>
                    <a:gd name="T5" fmla="*/ 0 h 151"/>
                    <a:gd name="T6" fmla="*/ 108 w 109"/>
                    <a:gd name="T7" fmla="*/ 51 h 151"/>
                    <a:gd name="T8" fmla="*/ 0 w 109"/>
                    <a:gd name="T9" fmla="*/ 150 h 151"/>
                    <a:gd name="T10" fmla="*/ 0 60000 65536"/>
                    <a:gd name="T11" fmla="*/ 0 60000 65536"/>
                    <a:gd name="T12" fmla="*/ 0 60000 65536"/>
                    <a:gd name="T13" fmla="*/ 0 60000 65536"/>
                    <a:gd name="T14" fmla="*/ 0 60000 65536"/>
                    <a:gd name="T15" fmla="*/ 0 w 109"/>
                    <a:gd name="T16" fmla="*/ 0 h 151"/>
                    <a:gd name="T17" fmla="*/ 109 w 109"/>
                    <a:gd name="T18" fmla="*/ 151 h 151"/>
                  </a:gdLst>
                  <a:ahLst/>
                  <a:cxnLst>
                    <a:cxn ang="T10">
                      <a:pos x="T0" y="T1"/>
                    </a:cxn>
                    <a:cxn ang="T11">
                      <a:pos x="T2" y="T3"/>
                    </a:cxn>
                    <a:cxn ang="T12">
                      <a:pos x="T4" y="T5"/>
                    </a:cxn>
                    <a:cxn ang="T13">
                      <a:pos x="T6" y="T7"/>
                    </a:cxn>
                    <a:cxn ang="T14">
                      <a:pos x="T8" y="T9"/>
                    </a:cxn>
                  </a:cxnLst>
                  <a:rect l="T15" t="T16" r="T17" b="T18"/>
                  <a:pathLst>
                    <a:path w="109" h="151">
                      <a:moveTo>
                        <a:pt x="0" y="150"/>
                      </a:moveTo>
                      <a:lnTo>
                        <a:pt x="0" y="99"/>
                      </a:lnTo>
                      <a:lnTo>
                        <a:pt x="108" y="0"/>
                      </a:lnTo>
                      <a:lnTo>
                        <a:pt x="108" y="51"/>
                      </a:lnTo>
                      <a:lnTo>
                        <a:pt x="0" y="150"/>
                      </a:lnTo>
                    </a:path>
                  </a:pathLst>
                </a:custGeom>
                <a:solidFill>
                  <a:srgbClr val="6B645F"/>
                </a:solidFill>
                <a:ln w="9525" cap="rnd">
                  <a:noFill/>
                  <a:round/>
                  <a:headEnd/>
                  <a:tailEnd/>
                </a:ln>
              </p:spPr>
              <p:txBody>
                <a:bodyPr/>
                <a:lstStyle/>
                <a:p>
                  <a:endParaRPr lang="zh-CN" altLang="en-US"/>
                </a:p>
              </p:txBody>
            </p:sp>
            <p:sp>
              <p:nvSpPr>
                <p:cNvPr id="68848" name="Freeform 146"/>
                <p:cNvSpPr>
                  <a:spLocks/>
                </p:cNvSpPr>
                <p:nvPr/>
              </p:nvSpPr>
              <p:spPr bwMode="auto">
                <a:xfrm>
                  <a:off x="3115" y="1516"/>
                  <a:ext cx="85" cy="724"/>
                </a:xfrm>
                <a:custGeom>
                  <a:avLst/>
                  <a:gdLst>
                    <a:gd name="T0" fmla="*/ 0 w 85"/>
                    <a:gd name="T1" fmla="*/ 87 h 724"/>
                    <a:gd name="T2" fmla="*/ 84 w 85"/>
                    <a:gd name="T3" fmla="*/ 0 h 724"/>
                    <a:gd name="T4" fmla="*/ 84 w 85"/>
                    <a:gd name="T5" fmla="*/ 636 h 724"/>
                    <a:gd name="T6" fmla="*/ 0 w 85"/>
                    <a:gd name="T7" fmla="*/ 723 h 724"/>
                    <a:gd name="T8" fmla="*/ 0 w 85"/>
                    <a:gd name="T9" fmla="*/ 87 h 724"/>
                    <a:gd name="T10" fmla="*/ 0 60000 65536"/>
                    <a:gd name="T11" fmla="*/ 0 60000 65536"/>
                    <a:gd name="T12" fmla="*/ 0 60000 65536"/>
                    <a:gd name="T13" fmla="*/ 0 60000 65536"/>
                    <a:gd name="T14" fmla="*/ 0 60000 65536"/>
                    <a:gd name="T15" fmla="*/ 0 w 85"/>
                    <a:gd name="T16" fmla="*/ 0 h 724"/>
                    <a:gd name="T17" fmla="*/ 85 w 85"/>
                    <a:gd name="T18" fmla="*/ 724 h 724"/>
                  </a:gdLst>
                  <a:ahLst/>
                  <a:cxnLst>
                    <a:cxn ang="T10">
                      <a:pos x="T0" y="T1"/>
                    </a:cxn>
                    <a:cxn ang="T11">
                      <a:pos x="T2" y="T3"/>
                    </a:cxn>
                    <a:cxn ang="T12">
                      <a:pos x="T4" y="T5"/>
                    </a:cxn>
                    <a:cxn ang="T13">
                      <a:pos x="T6" y="T7"/>
                    </a:cxn>
                    <a:cxn ang="T14">
                      <a:pos x="T8" y="T9"/>
                    </a:cxn>
                  </a:cxnLst>
                  <a:rect l="T15" t="T16" r="T17" b="T18"/>
                  <a:pathLst>
                    <a:path w="85" h="724">
                      <a:moveTo>
                        <a:pt x="0" y="87"/>
                      </a:moveTo>
                      <a:lnTo>
                        <a:pt x="84" y="0"/>
                      </a:lnTo>
                      <a:lnTo>
                        <a:pt x="84" y="636"/>
                      </a:lnTo>
                      <a:lnTo>
                        <a:pt x="0" y="723"/>
                      </a:lnTo>
                      <a:lnTo>
                        <a:pt x="0" y="87"/>
                      </a:lnTo>
                    </a:path>
                  </a:pathLst>
                </a:custGeom>
                <a:solidFill>
                  <a:srgbClr val="6B645F"/>
                </a:solidFill>
                <a:ln w="9525" cap="rnd">
                  <a:noFill/>
                  <a:round/>
                  <a:headEnd/>
                  <a:tailEnd/>
                </a:ln>
              </p:spPr>
              <p:txBody>
                <a:bodyPr/>
                <a:lstStyle/>
                <a:p>
                  <a:endParaRPr lang="zh-CN" altLang="en-US"/>
                </a:p>
              </p:txBody>
            </p:sp>
            <p:sp>
              <p:nvSpPr>
                <p:cNvPr id="68849" name="Freeform 147"/>
                <p:cNvSpPr>
                  <a:spLocks/>
                </p:cNvSpPr>
                <p:nvPr/>
              </p:nvSpPr>
              <p:spPr bwMode="auto">
                <a:xfrm>
                  <a:off x="2345" y="1519"/>
                  <a:ext cx="850" cy="82"/>
                </a:xfrm>
                <a:custGeom>
                  <a:avLst/>
                  <a:gdLst>
                    <a:gd name="T0" fmla="*/ 0 w 850"/>
                    <a:gd name="T1" fmla="*/ 81 h 82"/>
                    <a:gd name="T2" fmla="*/ 84 w 850"/>
                    <a:gd name="T3" fmla="*/ 0 h 82"/>
                    <a:gd name="T4" fmla="*/ 849 w 850"/>
                    <a:gd name="T5" fmla="*/ 0 h 82"/>
                    <a:gd name="T6" fmla="*/ 762 w 850"/>
                    <a:gd name="T7" fmla="*/ 81 h 82"/>
                    <a:gd name="T8" fmla="*/ 0 w 850"/>
                    <a:gd name="T9" fmla="*/ 81 h 82"/>
                    <a:gd name="T10" fmla="*/ 0 60000 65536"/>
                    <a:gd name="T11" fmla="*/ 0 60000 65536"/>
                    <a:gd name="T12" fmla="*/ 0 60000 65536"/>
                    <a:gd name="T13" fmla="*/ 0 60000 65536"/>
                    <a:gd name="T14" fmla="*/ 0 60000 65536"/>
                    <a:gd name="T15" fmla="*/ 0 w 850"/>
                    <a:gd name="T16" fmla="*/ 0 h 82"/>
                    <a:gd name="T17" fmla="*/ 850 w 850"/>
                    <a:gd name="T18" fmla="*/ 82 h 82"/>
                  </a:gdLst>
                  <a:ahLst/>
                  <a:cxnLst>
                    <a:cxn ang="T10">
                      <a:pos x="T0" y="T1"/>
                    </a:cxn>
                    <a:cxn ang="T11">
                      <a:pos x="T2" y="T3"/>
                    </a:cxn>
                    <a:cxn ang="T12">
                      <a:pos x="T4" y="T5"/>
                    </a:cxn>
                    <a:cxn ang="T13">
                      <a:pos x="T6" y="T7"/>
                    </a:cxn>
                    <a:cxn ang="T14">
                      <a:pos x="T8" y="T9"/>
                    </a:cxn>
                  </a:cxnLst>
                  <a:rect l="T15" t="T16" r="T17" b="T18"/>
                  <a:pathLst>
                    <a:path w="850" h="82">
                      <a:moveTo>
                        <a:pt x="0" y="81"/>
                      </a:moveTo>
                      <a:lnTo>
                        <a:pt x="84" y="0"/>
                      </a:lnTo>
                      <a:lnTo>
                        <a:pt x="849" y="0"/>
                      </a:lnTo>
                      <a:lnTo>
                        <a:pt x="762" y="81"/>
                      </a:lnTo>
                      <a:lnTo>
                        <a:pt x="0" y="81"/>
                      </a:lnTo>
                    </a:path>
                  </a:pathLst>
                </a:custGeom>
                <a:solidFill>
                  <a:srgbClr val="DADADA"/>
                </a:solidFill>
                <a:ln w="9525" cap="rnd">
                  <a:noFill/>
                  <a:round/>
                  <a:headEnd/>
                  <a:tailEnd/>
                </a:ln>
              </p:spPr>
              <p:txBody>
                <a:bodyPr/>
                <a:lstStyle/>
                <a:p>
                  <a:endParaRPr lang="zh-CN" altLang="en-US"/>
                </a:p>
              </p:txBody>
            </p:sp>
            <p:sp>
              <p:nvSpPr>
                <p:cNvPr id="68850" name="Freeform 148"/>
                <p:cNvSpPr>
                  <a:spLocks/>
                </p:cNvSpPr>
                <p:nvPr/>
              </p:nvSpPr>
              <p:spPr bwMode="auto">
                <a:xfrm>
                  <a:off x="2425" y="1680"/>
                  <a:ext cx="613" cy="457"/>
                </a:xfrm>
                <a:custGeom>
                  <a:avLst/>
                  <a:gdLst>
                    <a:gd name="T0" fmla="*/ 612 w 613"/>
                    <a:gd name="T1" fmla="*/ 456 h 457"/>
                    <a:gd name="T2" fmla="*/ 0 w 613"/>
                    <a:gd name="T3" fmla="*/ 456 h 457"/>
                    <a:gd name="T4" fmla="*/ 0 w 613"/>
                    <a:gd name="T5" fmla="*/ 0 h 457"/>
                    <a:gd name="T6" fmla="*/ 612 w 613"/>
                    <a:gd name="T7" fmla="*/ 0 h 457"/>
                    <a:gd name="T8" fmla="*/ 612 w 613"/>
                    <a:gd name="T9" fmla="*/ 456 h 457"/>
                    <a:gd name="T10" fmla="*/ 0 60000 65536"/>
                    <a:gd name="T11" fmla="*/ 0 60000 65536"/>
                    <a:gd name="T12" fmla="*/ 0 60000 65536"/>
                    <a:gd name="T13" fmla="*/ 0 60000 65536"/>
                    <a:gd name="T14" fmla="*/ 0 60000 65536"/>
                    <a:gd name="T15" fmla="*/ 0 w 613"/>
                    <a:gd name="T16" fmla="*/ 0 h 457"/>
                    <a:gd name="T17" fmla="*/ 613 w 613"/>
                    <a:gd name="T18" fmla="*/ 457 h 457"/>
                  </a:gdLst>
                  <a:ahLst/>
                  <a:cxnLst>
                    <a:cxn ang="T10">
                      <a:pos x="T0" y="T1"/>
                    </a:cxn>
                    <a:cxn ang="T11">
                      <a:pos x="T2" y="T3"/>
                    </a:cxn>
                    <a:cxn ang="T12">
                      <a:pos x="T4" y="T5"/>
                    </a:cxn>
                    <a:cxn ang="T13">
                      <a:pos x="T6" y="T7"/>
                    </a:cxn>
                    <a:cxn ang="T14">
                      <a:pos x="T8" y="T9"/>
                    </a:cxn>
                  </a:cxnLst>
                  <a:rect l="T15" t="T16" r="T17" b="T18"/>
                  <a:pathLst>
                    <a:path w="613" h="457">
                      <a:moveTo>
                        <a:pt x="612" y="456"/>
                      </a:moveTo>
                      <a:lnTo>
                        <a:pt x="0" y="456"/>
                      </a:lnTo>
                      <a:lnTo>
                        <a:pt x="0" y="0"/>
                      </a:lnTo>
                      <a:lnTo>
                        <a:pt x="612" y="0"/>
                      </a:lnTo>
                      <a:lnTo>
                        <a:pt x="612" y="456"/>
                      </a:lnTo>
                    </a:path>
                  </a:pathLst>
                </a:custGeom>
                <a:solidFill>
                  <a:srgbClr val="DADADA"/>
                </a:solidFill>
                <a:ln w="9525" cap="rnd">
                  <a:noFill/>
                  <a:round/>
                  <a:headEnd/>
                  <a:tailEnd/>
                </a:ln>
              </p:spPr>
              <p:txBody>
                <a:bodyPr/>
                <a:lstStyle/>
                <a:p>
                  <a:endParaRPr lang="zh-CN" altLang="en-US"/>
                </a:p>
              </p:txBody>
            </p:sp>
            <p:sp>
              <p:nvSpPr>
                <p:cNvPr id="68851" name="Freeform 149"/>
                <p:cNvSpPr>
                  <a:spLocks/>
                </p:cNvSpPr>
                <p:nvPr/>
              </p:nvSpPr>
              <p:spPr bwMode="auto">
                <a:xfrm>
                  <a:off x="2426" y="1680"/>
                  <a:ext cx="610" cy="457"/>
                </a:xfrm>
                <a:custGeom>
                  <a:avLst/>
                  <a:gdLst>
                    <a:gd name="T0" fmla="*/ 609 w 610"/>
                    <a:gd name="T1" fmla="*/ 0 h 457"/>
                    <a:gd name="T2" fmla="*/ 0 w 610"/>
                    <a:gd name="T3" fmla="*/ 0 h 457"/>
                    <a:gd name="T4" fmla="*/ 0 w 610"/>
                    <a:gd name="T5" fmla="*/ 456 h 457"/>
                    <a:gd name="T6" fmla="*/ 144 w 610"/>
                    <a:gd name="T7" fmla="*/ 309 h 457"/>
                    <a:gd name="T8" fmla="*/ 444 w 610"/>
                    <a:gd name="T9" fmla="*/ 159 h 457"/>
                    <a:gd name="T10" fmla="*/ 609 w 610"/>
                    <a:gd name="T11" fmla="*/ 0 h 457"/>
                    <a:gd name="T12" fmla="*/ 0 60000 65536"/>
                    <a:gd name="T13" fmla="*/ 0 60000 65536"/>
                    <a:gd name="T14" fmla="*/ 0 60000 65536"/>
                    <a:gd name="T15" fmla="*/ 0 60000 65536"/>
                    <a:gd name="T16" fmla="*/ 0 60000 65536"/>
                    <a:gd name="T17" fmla="*/ 0 60000 65536"/>
                    <a:gd name="T18" fmla="*/ 0 w 610"/>
                    <a:gd name="T19" fmla="*/ 0 h 457"/>
                    <a:gd name="T20" fmla="*/ 610 w 61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10" h="457">
                      <a:moveTo>
                        <a:pt x="609" y="0"/>
                      </a:moveTo>
                      <a:lnTo>
                        <a:pt x="0" y="0"/>
                      </a:lnTo>
                      <a:lnTo>
                        <a:pt x="0" y="456"/>
                      </a:lnTo>
                      <a:lnTo>
                        <a:pt x="144" y="309"/>
                      </a:lnTo>
                      <a:lnTo>
                        <a:pt x="444" y="159"/>
                      </a:lnTo>
                      <a:lnTo>
                        <a:pt x="609" y="0"/>
                      </a:lnTo>
                    </a:path>
                  </a:pathLst>
                </a:custGeom>
                <a:solidFill>
                  <a:srgbClr val="6B645F"/>
                </a:solidFill>
                <a:ln w="9525" cap="rnd">
                  <a:noFill/>
                  <a:round/>
                  <a:headEnd/>
                  <a:tailEnd/>
                </a:ln>
              </p:spPr>
              <p:txBody>
                <a:bodyPr/>
                <a:lstStyle/>
                <a:p>
                  <a:endParaRPr lang="zh-CN" altLang="en-US"/>
                </a:p>
              </p:txBody>
            </p:sp>
            <p:sp>
              <p:nvSpPr>
                <p:cNvPr id="68852" name="Freeform 150"/>
                <p:cNvSpPr>
                  <a:spLocks/>
                </p:cNvSpPr>
                <p:nvPr/>
              </p:nvSpPr>
              <p:spPr bwMode="auto">
                <a:xfrm>
                  <a:off x="2138" y="2512"/>
                  <a:ext cx="922" cy="58"/>
                </a:xfrm>
                <a:custGeom>
                  <a:avLst/>
                  <a:gdLst>
                    <a:gd name="T0" fmla="*/ 921 w 922"/>
                    <a:gd name="T1" fmla="*/ 57 h 58"/>
                    <a:gd name="T2" fmla="*/ 0 w 922"/>
                    <a:gd name="T3" fmla="*/ 57 h 58"/>
                    <a:gd name="T4" fmla="*/ 0 w 922"/>
                    <a:gd name="T5" fmla="*/ 0 h 58"/>
                    <a:gd name="T6" fmla="*/ 921 w 922"/>
                    <a:gd name="T7" fmla="*/ 0 h 58"/>
                    <a:gd name="T8" fmla="*/ 921 w 922"/>
                    <a:gd name="T9" fmla="*/ 57 h 58"/>
                    <a:gd name="T10" fmla="*/ 0 60000 65536"/>
                    <a:gd name="T11" fmla="*/ 0 60000 65536"/>
                    <a:gd name="T12" fmla="*/ 0 60000 65536"/>
                    <a:gd name="T13" fmla="*/ 0 60000 65536"/>
                    <a:gd name="T14" fmla="*/ 0 60000 65536"/>
                    <a:gd name="T15" fmla="*/ 0 w 922"/>
                    <a:gd name="T16" fmla="*/ 0 h 58"/>
                    <a:gd name="T17" fmla="*/ 922 w 922"/>
                    <a:gd name="T18" fmla="*/ 58 h 58"/>
                  </a:gdLst>
                  <a:ahLst/>
                  <a:cxnLst>
                    <a:cxn ang="T10">
                      <a:pos x="T0" y="T1"/>
                    </a:cxn>
                    <a:cxn ang="T11">
                      <a:pos x="T2" y="T3"/>
                    </a:cxn>
                    <a:cxn ang="T12">
                      <a:pos x="T4" y="T5"/>
                    </a:cxn>
                    <a:cxn ang="T13">
                      <a:pos x="T6" y="T7"/>
                    </a:cxn>
                    <a:cxn ang="T14">
                      <a:pos x="T8" y="T9"/>
                    </a:cxn>
                  </a:cxnLst>
                  <a:rect l="T15" t="T16" r="T17" b="T18"/>
                  <a:pathLst>
                    <a:path w="922" h="58">
                      <a:moveTo>
                        <a:pt x="921" y="57"/>
                      </a:moveTo>
                      <a:lnTo>
                        <a:pt x="0" y="57"/>
                      </a:lnTo>
                      <a:lnTo>
                        <a:pt x="0" y="0"/>
                      </a:lnTo>
                      <a:lnTo>
                        <a:pt x="921" y="0"/>
                      </a:lnTo>
                      <a:lnTo>
                        <a:pt x="921" y="57"/>
                      </a:lnTo>
                    </a:path>
                  </a:pathLst>
                </a:custGeom>
                <a:solidFill>
                  <a:srgbClr val="9E9898"/>
                </a:solidFill>
                <a:ln w="9525" cap="rnd">
                  <a:noFill/>
                  <a:round/>
                  <a:headEnd/>
                  <a:tailEnd/>
                </a:ln>
              </p:spPr>
              <p:txBody>
                <a:bodyPr/>
                <a:lstStyle/>
                <a:p>
                  <a:endParaRPr lang="zh-CN" altLang="en-US"/>
                </a:p>
              </p:txBody>
            </p:sp>
            <p:sp>
              <p:nvSpPr>
                <p:cNvPr id="68853" name="Freeform 151"/>
                <p:cNvSpPr>
                  <a:spLocks/>
                </p:cNvSpPr>
                <p:nvPr/>
              </p:nvSpPr>
              <p:spPr bwMode="auto">
                <a:xfrm>
                  <a:off x="2134" y="2415"/>
                  <a:ext cx="1033" cy="97"/>
                </a:xfrm>
                <a:custGeom>
                  <a:avLst/>
                  <a:gdLst>
                    <a:gd name="T0" fmla="*/ 1032 w 1033"/>
                    <a:gd name="T1" fmla="*/ 0 h 97"/>
                    <a:gd name="T2" fmla="*/ 933 w 1033"/>
                    <a:gd name="T3" fmla="*/ 96 h 97"/>
                    <a:gd name="T4" fmla="*/ 0 w 1033"/>
                    <a:gd name="T5" fmla="*/ 96 h 97"/>
                    <a:gd name="T6" fmla="*/ 99 w 1033"/>
                    <a:gd name="T7" fmla="*/ 0 h 97"/>
                    <a:gd name="T8" fmla="*/ 1032 w 1033"/>
                    <a:gd name="T9" fmla="*/ 0 h 97"/>
                    <a:gd name="T10" fmla="*/ 0 60000 65536"/>
                    <a:gd name="T11" fmla="*/ 0 60000 65536"/>
                    <a:gd name="T12" fmla="*/ 0 60000 65536"/>
                    <a:gd name="T13" fmla="*/ 0 60000 65536"/>
                    <a:gd name="T14" fmla="*/ 0 60000 65536"/>
                    <a:gd name="T15" fmla="*/ 0 w 1033"/>
                    <a:gd name="T16" fmla="*/ 0 h 97"/>
                    <a:gd name="T17" fmla="*/ 1033 w 1033"/>
                    <a:gd name="T18" fmla="*/ 97 h 97"/>
                  </a:gdLst>
                  <a:ahLst/>
                  <a:cxnLst>
                    <a:cxn ang="T10">
                      <a:pos x="T0" y="T1"/>
                    </a:cxn>
                    <a:cxn ang="T11">
                      <a:pos x="T2" y="T3"/>
                    </a:cxn>
                    <a:cxn ang="T12">
                      <a:pos x="T4" y="T5"/>
                    </a:cxn>
                    <a:cxn ang="T13">
                      <a:pos x="T6" y="T7"/>
                    </a:cxn>
                    <a:cxn ang="T14">
                      <a:pos x="T8" y="T9"/>
                    </a:cxn>
                  </a:cxnLst>
                  <a:rect l="T15" t="T16" r="T17" b="T18"/>
                  <a:pathLst>
                    <a:path w="1033" h="97">
                      <a:moveTo>
                        <a:pt x="1032" y="0"/>
                      </a:moveTo>
                      <a:lnTo>
                        <a:pt x="933" y="96"/>
                      </a:lnTo>
                      <a:lnTo>
                        <a:pt x="0" y="96"/>
                      </a:lnTo>
                      <a:lnTo>
                        <a:pt x="99" y="0"/>
                      </a:lnTo>
                      <a:lnTo>
                        <a:pt x="1032" y="0"/>
                      </a:lnTo>
                    </a:path>
                  </a:pathLst>
                </a:custGeom>
                <a:solidFill>
                  <a:srgbClr val="DADADA"/>
                </a:solidFill>
                <a:ln w="9525" cap="rnd">
                  <a:noFill/>
                  <a:round/>
                  <a:headEnd/>
                  <a:tailEnd/>
                </a:ln>
              </p:spPr>
              <p:txBody>
                <a:bodyPr/>
                <a:lstStyle/>
                <a:p>
                  <a:endParaRPr lang="zh-CN" altLang="en-US"/>
                </a:p>
              </p:txBody>
            </p:sp>
            <p:grpSp>
              <p:nvGrpSpPr>
                <p:cNvPr id="68854" name="Group 152"/>
                <p:cNvGrpSpPr>
                  <a:grpSpLocks/>
                </p:cNvGrpSpPr>
                <p:nvPr/>
              </p:nvGrpSpPr>
              <p:grpSpPr bwMode="auto">
                <a:xfrm>
                  <a:off x="2200" y="2433"/>
                  <a:ext cx="901" cy="63"/>
                  <a:chOff x="2200" y="2433"/>
                  <a:chExt cx="901" cy="63"/>
                </a:xfrm>
              </p:grpSpPr>
              <p:sp>
                <p:nvSpPr>
                  <p:cNvPr id="68856" name="Line 153"/>
                  <p:cNvSpPr>
                    <a:spLocks noChangeShapeType="1"/>
                  </p:cNvSpPr>
                  <p:nvPr/>
                </p:nvSpPr>
                <p:spPr bwMode="auto">
                  <a:xfrm>
                    <a:off x="2258" y="2433"/>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857" name="Line 154"/>
                  <p:cNvSpPr>
                    <a:spLocks noChangeShapeType="1"/>
                  </p:cNvSpPr>
                  <p:nvPr/>
                </p:nvSpPr>
                <p:spPr bwMode="auto">
                  <a:xfrm>
                    <a:off x="2237" y="2460"/>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858" name="Line 155"/>
                  <p:cNvSpPr>
                    <a:spLocks noChangeShapeType="1"/>
                  </p:cNvSpPr>
                  <p:nvPr/>
                </p:nvSpPr>
                <p:spPr bwMode="auto">
                  <a:xfrm>
                    <a:off x="2219" y="2478"/>
                    <a:ext cx="837"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859" name="Line 156"/>
                  <p:cNvSpPr>
                    <a:spLocks noChangeShapeType="1"/>
                  </p:cNvSpPr>
                  <p:nvPr/>
                </p:nvSpPr>
                <p:spPr bwMode="auto">
                  <a:xfrm>
                    <a:off x="2200" y="2496"/>
                    <a:ext cx="840" cy="0"/>
                  </a:xfrm>
                  <a:prstGeom prst="line">
                    <a:avLst/>
                  </a:prstGeom>
                  <a:noFill/>
                  <a:ln w="12700">
                    <a:solidFill>
                      <a:srgbClr val="6B645F"/>
                    </a:solidFill>
                    <a:round/>
                    <a:headEnd type="none" w="sm" len="sm"/>
                    <a:tailEnd type="none" w="sm" len="sm"/>
                  </a:ln>
                </p:spPr>
                <p:txBody>
                  <a:bodyPr wrap="none" anchor="ctr"/>
                  <a:lstStyle/>
                  <a:p>
                    <a:endParaRPr lang="zh-CN" altLang="en-US"/>
                  </a:p>
                </p:txBody>
              </p:sp>
            </p:grpSp>
            <p:sp>
              <p:nvSpPr>
                <p:cNvPr id="68855" name="Freeform 157"/>
                <p:cNvSpPr>
                  <a:spLocks/>
                </p:cNvSpPr>
                <p:nvPr/>
              </p:nvSpPr>
              <p:spPr bwMode="auto">
                <a:xfrm>
                  <a:off x="2455" y="1702"/>
                  <a:ext cx="553" cy="418"/>
                </a:xfrm>
                <a:custGeom>
                  <a:avLst/>
                  <a:gdLst>
                    <a:gd name="T0" fmla="*/ 552 w 553"/>
                    <a:gd name="T1" fmla="*/ 417 h 418"/>
                    <a:gd name="T2" fmla="*/ 0 w 553"/>
                    <a:gd name="T3" fmla="*/ 417 h 418"/>
                    <a:gd name="T4" fmla="*/ 0 w 553"/>
                    <a:gd name="T5" fmla="*/ 0 h 418"/>
                    <a:gd name="T6" fmla="*/ 552 w 553"/>
                    <a:gd name="T7" fmla="*/ 0 h 418"/>
                    <a:gd name="T8" fmla="*/ 552 w 553"/>
                    <a:gd name="T9" fmla="*/ 417 h 418"/>
                    <a:gd name="T10" fmla="*/ 0 60000 65536"/>
                    <a:gd name="T11" fmla="*/ 0 60000 65536"/>
                    <a:gd name="T12" fmla="*/ 0 60000 65536"/>
                    <a:gd name="T13" fmla="*/ 0 60000 65536"/>
                    <a:gd name="T14" fmla="*/ 0 60000 65536"/>
                    <a:gd name="T15" fmla="*/ 0 w 553"/>
                    <a:gd name="T16" fmla="*/ 0 h 418"/>
                    <a:gd name="T17" fmla="*/ 553 w 553"/>
                    <a:gd name="T18" fmla="*/ 418 h 418"/>
                  </a:gdLst>
                  <a:ahLst/>
                  <a:cxnLst>
                    <a:cxn ang="T10">
                      <a:pos x="T0" y="T1"/>
                    </a:cxn>
                    <a:cxn ang="T11">
                      <a:pos x="T2" y="T3"/>
                    </a:cxn>
                    <a:cxn ang="T12">
                      <a:pos x="T4" y="T5"/>
                    </a:cxn>
                    <a:cxn ang="T13">
                      <a:pos x="T6" y="T7"/>
                    </a:cxn>
                    <a:cxn ang="T14">
                      <a:pos x="T8" y="T9"/>
                    </a:cxn>
                  </a:cxnLst>
                  <a:rect l="T15" t="T16" r="T17" b="T18"/>
                  <a:pathLst>
                    <a:path w="553" h="418">
                      <a:moveTo>
                        <a:pt x="552" y="417"/>
                      </a:moveTo>
                      <a:lnTo>
                        <a:pt x="0" y="417"/>
                      </a:lnTo>
                      <a:lnTo>
                        <a:pt x="0" y="0"/>
                      </a:lnTo>
                      <a:lnTo>
                        <a:pt x="552" y="0"/>
                      </a:lnTo>
                      <a:lnTo>
                        <a:pt x="552" y="417"/>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sp>
            <p:nvSpPr>
              <p:cNvPr id="68817" name="Rectangle 158"/>
              <p:cNvSpPr>
                <a:spLocks noChangeArrowheads="1"/>
              </p:cNvSpPr>
              <p:nvPr/>
            </p:nvSpPr>
            <p:spPr bwMode="auto">
              <a:xfrm>
                <a:off x="2660" y="1877"/>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818" name="Line 159"/>
              <p:cNvSpPr>
                <a:spLocks noChangeShapeType="1"/>
              </p:cNvSpPr>
              <p:nvPr/>
            </p:nvSpPr>
            <p:spPr bwMode="auto">
              <a:xfrm>
                <a:off x="2697" y="1906"/>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19" name="Line 160"/>
              <p:cNvSpPr>
                <a:spLocks noChangeShapeType="1"/>
              </p:cNvSpPr>
              <p:nvPr/>
            </p:nvSpPr>
            <p:spPr bwMode="auto">
              <a:xfrm>
                <a:off x="2697" y="1933"/>
                <a:ext cx="102"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20" name="Line 161"/>
              <p:cNvSpPr>
                <a:spLocks noChangeShapeType="1"/>
              </p:cNvSpPr>
              <p:nvPr/>
            </p:nvSpPr>
            <p:spPr bwMode="auto">
              <a:xfrm>
                <a:off x="2697" y="1960"/>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21" name="Line 162"/>
              <p:cNvSpPr>
                <a:spLocks noChangeShapeType="1"/>
              </p:cNvSpPr>
              <p:nvPr/>
            </p:nvSpPr>
            <p:spPr bwMode="auto">
              <a:xfrm>
                <a:off x="2697" y="1987"/>
                <a:ext cx="5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22" name="Line 163"/>
              <p:cNvSpPr>
                <a:spLocks noChangeShapeType="1"/>
              </p:cNvSpPr>
              <p:nvPr/>
            </p:nvSpPr>
            <p:spPr bwMode="auto">
              <a:xfrm>
                <a:off x="2697" y="2014"/>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23" name="Line 164"/>
              <p:cNvSpPr>
                <a:spLocks noChangeShapeType="1"/>
              </p:cNvSpPr>
              <p:nvPr/>
            </p:nvSpPr>
            <p:spPr bwMode="auto">
              <a:xfrm>
                <a:off x="2697" y="2041"/>
                <a:ext cx="93"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24" name="Line 165"/>
              <p:cNvSpPr>
                <a:spLocks noChangeShapeType="1"/>
              </p:cNvSpPr>
              <p:nvPr/>
            </p:nvSpPr>
            <p:spPr bwMode="auto">
              <a:xfrm>
                <a:off x="2697" y="2068"/>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25" name="Rectangle 166"/>
              <p:cNvSpPr>
                <a:spLocks noChangeArrowheads="1"/>
              </p:cNvSpPr>
              <p:nvPr/>
            </p:nvSpPr>
            <p:spPr bwMode="auto">
              <a:xfrm>
                <a:off x="2491" y="1773"/>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826" name="Rectangle 167"/>
              <p:cNvSpPr>
                <a:spLocks noChangeArrowheads="1"/>
              </p:cNvSpPr>
              <p:nvPr/>
            </p:nvSpPr>
            <p:spPr bwMode="auto">
              <a:xfrm>
                <a:off x="2512"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27" name="Rectangle 168"/>
              <p:cNvSpPr>
                <a:spLocks noChangeArrowheads="1"/>
              </p:cNvSpPr>
              <p:nvPr/>
            </p:nvSpPr>
            <p:spPr bwMode="auto">
              <a:xfrm>
                <a:off x="2555"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28" name="Rectangle 169"/>
              <p:cNvSpPr>
                <a:spLocks noChangeArrowheads="1"/>
              </p:cNvSpPr>
              <p:nvPr/>
            </p:nvSpPr>
            <p:spPr bwMode="auto">
              <a:xfrm>
                <a:off x="2598"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29" name="Rectangle 170"/>
              <p:cNvSpPr>
                <a:spLocks noChangeArrowheads="1"/>
              </p:cNvSpPr>
              <p:nvPr/>
            </p:nvSpPr>
            <p:spPr bwMode="auto">
              <a:xfrm>
                <a:off x="2641"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830" name="Freeform 171"/>
              <p:cNvSpPr>
                <a:spLocks/>
              </p:cNvSpPr>
              <p:nvPr/>
            </p:nvSpPr>
            <p:spPr bwMode="auto">
              <a:xfrm>
                <a:off x="2544" y="1875"/>
                <a:ext cx="92" cy="78"/>
              </a:xfrm>
              <a:custGeom>
                <a:avLst/>
                <a:gdLst>
                  <a:gd name="T0" fmla="*/ 0 w 92"/>
                  <a:gd name="T1" fmla="*/ 0 h 78"/>
                  <a:gd name="T2" fmla="*/ 91 w 92"/>
                  <a:gd name="T3" fmla="*/ 35 h 78"/>
                  <a:gd name="T4" fmla="*/ 24 w 92"/>
                  <a:gd name="T5" fmla="*/ 77 h 78"/>
                  <a:gd name="T6" fmla="*/ 0 w 92"/>
                  <a:gd name="T7" fmla="*/ 0 h 78"/>
                  <a:gd name="T8" fmla="*/ 0 60000 65536"/>
                  <a:gd name="T9" fmla="*/ 0 60000 65536"/>
                  <a:gd name="T10" fmla="*/ 0 60000 65536"/>
                  <a:gd name="T11" fmla="*/ 0 60000 65536"/>
                  <a:gd name="T12" fmla="*/ 0 w 92"/>
                  <a:gd name="T13" fmla="*/ 0 h 78"/>
                  <a:gd name="T14" fmla="*/ 92 w 92"/>
                  <a:gd name="T15" fmla="*/ 78 h 78"/>
                </a:gdLst>
                <a:ahLst/>
                <a:cxnLst>
                  <a:cxn ang="T8">
                    <a:pos x="T0" y="T1"/>
                  </a:cxn>
                  <a:cxn ang="T9">
                    <a:pos x="T2" y="T3"/>
                  </a:cxn>
                  <a:cxn ang="T10">
                    <a:pos x="T4" y="T5"/>
                  </a:cxn>
                  <a:cxn ang="T11">
                    <a:pos x="T6" y="T7"/>
                  </a:cxn>
                </a:cxnLst>
                <a:rect l="T12" t="T13" r="T14" b="T15"/>
                <a:pathLst>
                  <a:path w="92" h="78">
                    <a:moveTo>
                      <a:pt x="0" y="0"/>
                    </a:moveTo>
                    <a:lnTo>
                      <a:pt x="91" y="35"/>
                    </a:lnTo>
                    <a:lnTo>
                      <a:pt x="24" y="77"/>
                    </a:lnTo>
                    <a:lnTo>
                      <a:pt x="0" y="0"/>
                    </a:lnTo>
                  </a:path>
                </a:pathLst>
              </a:custGeom>
              <a:noFill/>
              <a:ln w="12700" cap="rnd">
                <a:solidFill>
                  <a:srgbClr val="4D4D4D"/>
                </a:solidFill>
                <a:round/>
                <a:headEnd/>
                <a:tailEnd/>
              </a:ln>
            </p:spPr>
            <p:txBody>
              <a:bodyPr/>
              <a:lstStyle/>
              <a:p>
                <a:endParaRPr lang="zh-CN" altLang="en-US"/>
              </a:p>
            </p:txBody>
          </p:sp>
          <p:sp>
            <p:nvSpPr>
              <p:cNvPr id="68831" name="Oval 172"/>
              <p:cNvSpPr>
                <a:spLocks noChangeArrowheads="1"/>
              </p:cNvSpPr>
              <p:nvPr/>
            </p:nvSpPr>
            <p:spPr bwMode="auto">
              <a:xfrm>
                <a:off x="2526" y="1857"/>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832" name="Oval 173"/>
              <p:cNvSpPr>
                <a:spLocks noChangeArrowheads="1"/>
              </p:cNvSpPr>
              <p:nvPr/>
            </p:nvSpPr>
            <p:spPr bwMode="auto">
              <a:xfrm>
                <a:off x="2616" y="1893"/>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833" name="Oval 174"/>
              <p:cNvSpPr>
                <a:spLocks noChangeArrowheads="1"/>
              </p:cNvSpPr>
              <p:nvPr/>
            </p:nvSpPr>
            <p:spPr bwMode="auto">
              <a:xfrm>
                <a:off x="2554" y="1935"/>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834" name="Rectangle 175"/>
              <p:cNvSpPr>
                <a:spLocks noChangeArrowheads="1"/>
              </p:cNvSpPr>
              <p:nvPr/>
            </p:nvSpPr>
            <p:spPr bwMode="auto">
              <a:xfrm>
                <a:off x="2768" y="1724"/>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835" name="Line 176"/>
              <p:cNvSpPr>
                <a:spLocks noChangeShapeType="1"/>
              </p:cNvSpPr>
              <p:nvPr/>
            </p:nvSpPr>
            <p:spPr bwMode="auto">
              <a:xfrm flipV="1">
                <a:off x="2801" y="1764"/>
                <a:ext cx="0" cy="141"/>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836" name="Rectangle 177"/>
              <p:cNvSpPr>
                <a:spLocks noChangeArrowheads="1"/>
              </p:cNvSpPr>
              <p:nvPr/>
            </p:nvSpPr>
            <p:spPr bwMode="auto">
              <a:xfrm>
                <a:off x="2820" y="1828"/>
                <a:ext cx="22" cy="74"/>
              </a:xfrm>
              <a:prstGeom prst="rect">
                <a:avLst/>
              </a:prstGeom>
              <a:solidFill>
                <a:srgbClr val="FE9B03"/>
              </a:solidFill>
              <a:ln w="9525">
                <a:noFill/>
                <a:miter lim="800000"/>
                <a:headEnd/>
                <a:tailEnd/>
              </a:ln>
            </p:spPr>
            <p:txBody>
              <a:bodyPr wrap="none" anchor="ctr"/>
              <a:lstStyle/>
              <a:p>
                <a:pPr eaLnBrk="0" hangingPunct="0"/>
                <a:endParaRPr lang="zh-CN" altLang="en-US">
                  <a:ea typeface="黑体" pitchFamily="49" charset="-122"/>
                </a:endParaRPr>
              </a:p>
            </p:txBody>
          </p:sp>
          <p:sp>
            <p:nvSpPr>
              <p:cNvPr id="68837" name="Rectangle 178"/>
              <p:cNvSpPr>
                <a:spLocks noChangeArrowheads="1"/>
              </p:cNvSpPr>
              <p:nvPr/>
            </p:nvSpPr>
            <p:spPr bwMode="auto">
              <a:xfrm>
                <a:off x="2853" y="1773"/>
                <a:ext cx="22" cy="129"/>
              </a:xfrm>
              <a:prstGeom prst="rect">
                <a:avLst/>
              </a:prstGeom>
              <a:solidFill>
                <a:srgbClr val="00AE00"/>
              </a:solidFill>
              <a:ln w="9525">
                <a:noFill/>
                <a:miter lim="800000"/>
                <a:headEnd/>
                <a:tailEnd/>
              </a:ln>
            </p:spPr>
            <p:txBody>
              <a:bodyPr wrap="none" anchor="ctr"/>
              <a:lstStyle/>
              <a:p>
                <a:pPr eaLnBrk="0" hangingPunct="0"/>
                <a:endParaRPr lang="zh-CN" altLang="en-US">
                  <a:ea typeface="黑体" pitchFamily="49" charset="-122"/>
                </a:endParaRPr>
              </a:p>
            </p:txBody>
          </p:sp>
          <p:sp>
            <p:nvSpPr>
              <p:cNvPr id="68838" name="Rectangle 179"/>
              <p:cNvSpPr>
                <a:spLocks noChangeArrowheads="1"/>
              </p:cNvSpPr>
              <p:nvPr/>
            </p:nvSpPr>
            <p:spPr bwMode="auto">
              <a:xfrm>
                <a:off x="2886" y="1849"/>
                <a:ext cx="23" cy="53"/>
              </a:xfrm>
              <a:prstGeom prst="rect">
                <a:avLst/>
              </a:prstGeom>
              <a:solidFill>
                <a:srgbClr val="063DE8"/>
              </a:solidFill>
              <a:ln w="9525">
                <a:noFill/>
                <a:miter lim="800000"/>
                <a:headEnd/>
                <a:tailEnd/>
              </a:ln>
            </p:spPr>
            <p:txBody>
              <a:bodyPr wrap="none" anchor="ctr"/>
              <a:lstStyle/>
              <a:p>
                <a:pPr eaLnBrk="0" hangingPunct="0"/>
                <a:endParaRPr lang="zh-CN" altLang="en-US">
                  <a:ea typeface="黑体" pitchFamily="49" charset="-122"/>
                </a:endParaRPr>
              </a:p>
            </p:txBody>
          </p:sp>
          <p:sp>
            <p:nvSpPr>
              <p:cNvPr id="68839" name="Rectangle 180"/>
              <p:cNvSpPr>
                <a:spLocks noChangeArrowheads="1"/>
              </p:cNvSpPr>
              <p:nvPr/>
            </p:nvSpPr>
            <p:spPr bwMode="auto">
              <a:xfrm>
                <a:off x="2919" y="1807"/>
                <a:ext cx="23" cy="95"/>
              </a:xfrm>
              <a:prstGeom prst="rect">
                <a:avLst/>
              </a:prstGeom>
              <a:solidFill>
                <a:srgbClr val="FC0128"/>
              </a:solidFill>
              <a:ln w="9525">
                <a:noFill/>
                <a:miter lim="800000"/>
                <a:headEnd/>
                <a:tailEnd/>
              </a:ln>
            </p:spPr>
            <p:txBody>
              <a:bodyPr wrap="none" anchor="ctr"/>
              <a:lstStyle/>
              <a:p>
                <a:pPr eaLnBrk="0" hangingPunct="0"/>
                <a:endParaRPr lang="zh-CN" altLang="en-US">
                  <a:ea typeface="黑体" pitchFamily="49" charset="-122"/>
                </a:endParaRPr>
              </a:p>
            </p:txBody>
          </p:sp>
          <p:sp>
            <p:nvSpPr>
              <p:cNvPr id="68840" name="Line 181"/>
              <p:cNvSpPr>
                <a:spLocks noChangeShapeType="1"/>
              </p:cNvSpPr>
              <p:nvPr/>
            </p:nvSpPr>
            <p:spPr bwMode="auto">
              <a:xfrm>
                <a:off x="2799" y="1903"/>
                <a:ext cx="156" cy="0"/>
              </a:xfrm>
              <a:prstGeom prst="line">
                <a:avLst/>
              </a:prstGeom>
              <a:noFill/>
              <a:ln w="12700">
                <a:solidFill>
                  <a:srgbClr val="000000"/>
                </a:solidFill>
                <a:round/>
                <a:headEnd type="none" w="sm" len="sm"/>
                <a:tailEnd type="none" w="sm" len="sm"/>
              </a:ln>
            </p:spPr>
            <p:txBody>
              <a:bodyPr wrap="none" anchor="ctr"/>
              <a:lstStyle/>
              <a:p>
                <a:endParaRPr lang="zh-CN" altLang="en-US"/>
              </a:p>
            </p:txBody>
          </p:sp>
        </p:grpSp>
        <p:grpSp>
          <p:nvGrpSpPr>
            <p:cNvPr id="68636" name="Group 182"/>
            <p:cNvGrpSpPr>
              <a:grpSpLocks/>
            </p:cNvGrpSpPr>
            <p:nvPr/>
          </p:nvGrpSpPr>
          <p:grpSpPr bwMode="auto">
            <a:xfrm>
              <a:off x="960" y="2784"/>
              <a:ext cx="192" cy="206"/>
              <a:chOff x="2134" y="1516"/>
              <a:chExt cx="1066" cy="1054"/>
            </a:xfrm>
          </p:grpSpPr>
          <p:grpSp>
            <p:nvGrpSpPr>
              <p:cNvPr id="68772" name="Group 183"/>
              <p:cNvGrpSpPr>
                <a:grpSpLocks/>
              </p:cNvGrpSpPr>
              <p:nvPr/>
            </p:nvGrpSpPr>
            <p:grpSpPr bwMode="auto">
              <a:xfrm>
                <a:off x="2134" y="1516"/>
                <a:ext cx="1066" cy="1054"/>
                <a:chOff x="2134" y="1516"/>
                <a:chExt cx="1066" cy="1054"/>
              </a:xfrm>
            </p:grpSpPr>
            <p:sp>
              <p:nvSpPr>
                <p:cNvPr id="68797" name="Freeform 184"/>
                <p:cNvSpPr>
                  <a:spLocks/>
                </p:cNvSpPr>
                <p:nvPr/>
              </p:nvSpPr>
              <p:spPr bwMode="auto">
                <a:xfrm>
                  <a:off x="2497" y="2226"/>
                  <a:ext cx="517" cy="121"/>
                </a:xfrm>
                <a:custGeom>
                  <a:avLst/>
                  <a:gdLst>
                    <a:gd name="T0" fmla="*/ 0 w 517"/>
                    <a:gd name="T1" fmla="*/ 120 h 121"/>
                    <a:gd name="T2" fmla="*/ 390 w 517"/>
                    <a:gd name="T3" fmla="*/ 120 h 121"/>
                    <a:gd name="T4" fmla="*/ 516 w 517"/>
                    <a:gd name="T5" fmla="*/ 0 h 121"/>
                    <a:gd name="T6" fmla="*/ 120 w 517"/>
                    <a:gd name="T7" fmla="*/ 0 h 121"/>
                    <a:gd name="T8" fmla="*/ 0 w 517"/>
                    <a:gd name="T9" fmla="*/ 120 h 121"/>
                    <a:gd name="T10" fmla="*/ 0 60000 65536"/>
                    <a:gd name="T11" fmla="*/ 0 60000 65536"/>
                    <a:gd name="T12" fmla="*/ 0 60000 65536"/>
                    <a:gd name="T13" fmla="*/ 0 60000 65536"/>
                    <a:gd name="T14" fmla="*/ 0 60000 65536"/>
                    <a:gd name="T15" fmla="*/ 0 w 517"/>
                    <a:gd name="T16" fmla="*/ 0 h 121"/>
                    <a:gd name="T17" fmla="*/ 517 w 517"/>
                    <a:gd name="T18" fmla="*/ 121 h 121"/>
                  </a:gdLst>
                  <a:ahLst/>
                  <a:cxnLst>
                    <a:cxn ang="T10">
                      <a:pos x="T0" y="T1"/>
                    </a:cxn>
                    <a:cxn ang="T11">
                      <a:pos x="T2" y="T3"/>
                    </a:cxn>
                    <a:cxn ang="T12">
                      <a:pos x="T4" y="T5"/>
                    </a:cxn>
                    <a:cxn ang="T13">
                      <a:pos x="T6" y="T7"/>
                    </a:cxn>
                    <a:cxn ang="T14">
                      <a:pos x="T8" y="T9"/>
                    </a:cxn>
                  </a:cxnLst>
                  <a:rect l="T15" t="T16" r="T17" b="T18"/>
                  <a:pathLst>
                    <a:path w="517" h="121">
                      <a:moveTo>
                        <a:pt x="0" y="120"/>
                      </a:moveTo>
                      <a:lnTo>
                        <a:pt x="390" y="120"/>
                      </a:lnTo>
                      <a:lnTo>
                        <a:pt x="516" y="0"/>
                      </a:lnTo>
                      <a:lnTo>
                        <a:pt x="120" y="0"/>
                      </a:lnTo>
                      <a:lnTo>
                        <a:pt x="0" y="120"/>
                      </a:lnTo>
                    </a:path>
                  </a:pathLst>
                </a:custGeom>
                <a:solidFill>
                  <a:srgbClr val="DADADA"/>
                </a:solidFill>
                <a:ln w="9525" cap="rnd">
                  <a:noFill/>
                  <a:round/>
                  <a:headEnd/>
                  <a:tailEnd/>
                </a:ln>
              </p:spPr>
              <p:txBody>
                <a:bodyPr/>
                <a:lstStyle/>
                <a:p>
                  <a:endParaRPr lang="zh-CN" altLang="en-US"/>
                </a:p>
              </p:txBody>
            </p:sp>
            <p:sp>
              <p:nvSpPr>
                <p:cNvPr id="68798" name="Freeform 185"/>
                <p:cNvSpPr>
                  <a:spLocks/>
                </p:cNvSpPr>
                <p:nvPr/>
              </p:nvSpPr>
              <p:spPr bwMode="auto">
                <a:xfrm>
                  <a:off x="2648" y="2250"/>
                  <a:ext cx="184" cy="61"/>
                </a:xfrm>
                <a:custGeom>
                  <a:avLst/>
                  <a:gdLst>
                    <a:gd name="T0" fmla="*/ 0 w 184"/>
                    <a:gd name="T1" fmla="*/ 60 h 61"/>
                    <a:gd name="T2" fmla="*/ 183 w 184"/>
                    <a:gd name="T3" fmla="*/ 60 h 61"/>
                    <a:gd name="T4" fmla="*/ 183 w 184"/>
                    <a:gd name="T5" fmla="*/ 0 h 61"/>
                    <a:gd name="T6" fmla="*/ 0 w 184"/>
                    <a:gd name="T7" fmla="*/ 0 h 61"/>
                    <a:gd name="T8" fmla="*/ 0 w 184"/>
                    <a:gd name="T9" fmla="*/ 60 h 61"/>
                    <a:gd name="T10" fmla="*/ 0 60000 65536"/>
                    <a:gd name="T11" fmla="*/ 0 60000 65536"/>
                    <a:gd name="T12" fmla="*/ 0 60000 65536"/>
                    <a:gd name="T13" fmla="*/ 0 60000 65536"/>
                    <a:gd name="T14" fmla="*/ 0 60000 65536"/>
                    <a:gd name="T15" fmla="*/ 0 w 184"/>
                    <a:gd name="T16" fmla="*/ 0 h 61"/>
                    <a:gd name="T17" fmla="*/ 184 w 184"/>
                    <a:gd name="T18" fmla="*/ 61 h 61"/>
                  </a:gdLst>
                  <a:ahLst/>
                  <a:cxnLst>
                    <a:cxn ang="T10">
                      <a:pos x="T0" y="T1"/>
                    </a:cxn>
                    <a:cxn ang="T11">
                      <a:pos x="T2" y="T3"/>
                    </a:cxn>
                    <a:cxn ang="T12">
                      <a:pos x="T4" y="T5"/>
                    </a:cxn>
                    <a:cxn ang="T13">
                      <a:pos x="T6" y="T7"/>
                    </a:cxn>
                    <a:cxn ang="T14">
                      <a:pos x="T8" y="T9"/>
                    </a:cxn>
                  </a:cxnLst>
                  <a:rect l="T15" t="T16" r="T17" b="T18"/>
                  <a:pathLst>
                    <a:path w="184" h="61">
                      <a:moveTo>
                        <a:pt x="0" y="60"/>
                      </a:moveTo>
                      <a:lnTo>
                        <a:pt x="183" y="60"/>
                      </a:lnTo>
                      <a:lnTo>
                        <a:pt x="183" y="0"/>
                      </a:lnTo>
                      <a:lnTo>
                        <a:pt x="0" y="0"/>
                      </a:lnTo>
                      <a:lnTo>
                        <a:pt x="0" y="60"/>
                      </a:lnTo>
                    </a:path>
                  </a:pathLst>
                </a:custGeom>
                <a:solidFill>
                  <a:srgbClr val="9E9898"/>
                </a:solidFill>
                <a:ln w="9525" cap="rnd">
                  <a:noFill/>
                  <a:round/>
                  <a:headEnd/>
                  <a:tailEnd/>
                </a:ln>
              </p:spPr>
              <p:txBody>
                <a:bodyPr/>
                <a:lstStyle/>
                <a:p>
                  <a:endParaRPr lang="zh-CN" altLang="en-US"/>
                </a:p>
              </p:txBody>
            </p:sp>
            <p:sp>
              <p:nvSpPr>
                <p:cNvPr id="68799" name="Freeform 186"/>
                <p:cNvSpPr>
                  <a:spLocks/>
                </p:cNvSpPr>
                <p:nvPr/>
              </p:nvSpPr>
              <p:spPr bwMode="auto">
                <a:xfrm>
                  <a:off x="2885" y="2217"/>
                  <a:ext cx="166" cy="169"/>
                </a:xfrm>
                <a:custGeom>
                  <a:avLst/>
                  <a:gdLst>
                    <a:gd name="T0" fmla="*/ 165 w 166"/>
                    <a:gd name="T1" fmla="*/ 3 h 169"/>
                    <a:gd name="T2" fmla="*/ 132 w 166"/>
                    <a:gd name="T3" fmla="*/ 0 h 169"/>
                    <a:gd name="T4" fmla="*/ 0 w 166"/>
                    <a:gd name="T5" fmla="*/ 132 h 169"/>
                    <a:gd name="T6" fmla="*/ 0 w 166"/>
                    <a:gd name="T7" fmla="*/ 168 h 169"/>
                    <a:gd name="T8" fmla="*/ 165 w 166"/>
                    <a:gd name="T9" fmla="*/ 3 h 169"/>
                    <a:gd name="T10" fmla="*/ 0 60000 65536"/>
                    <a:gd name="T11" fmla="*/ 0 60000 65536"/>
                    <a:gd name="T12" fmla="*/ 0 60000 65536"/>
                    <a:gd name="T13" fmla="*/ 0 60000 65536"/>
                    <a:gd name="T14" fmla="*/ 0 60000 65536"/>
                    <a:gd name="T15" fmla="*/ 0 w 166"/>
                    <a:gd name="T16" fmla="*/ 0 h 169"/>
                    <a:gd name="T17" fmla="*/ 166 w 166"/>
                    <a:gd name="T18" fmla="*/ 169 h 169"/>
                  </a:gdLst>
                  <a:ahLst/>
                  <a:cxnLst>
                    <a:cxn ang="T10">
                      <a:pos x="T0" y="T1"/>
                    </a:cxn>
                    <a:cxn ang="T11">
                      <a:pos x="T2" y="T3"/>
                    </a:cxn>
                    <a:cxn ang="T12">
                      <a:pos x="T4" y="T5"/>
                    </a:cxn>
                    <a:cxn ang="T13">
                      <a:pos x="T6" y="T7"/>
                    </a:cxn>
                    <a:cxn ang="T14">
                      <a:pos x="T8" y="T9"/>
                    </a:cxn>
                  </a:cxnLst>
                  <a:rect l="T15" t="T16" r="T17" b="T18"/>
                  <a:pathLst>
                    <a:path w="166" h="169">
                      <a:moveTo>
                        <a:pt x="165" y="3"/>
                      </a:moveTo>
                      <a:lnTo>
                        <a:pt x="132" y="0"/>
                      </a:lnTo>
                      <a:lnTo>
                        <a:pt x="0" y="132"/>
                      </a:lnTo>
                      <a:lnTo>
                        <a:pt x="0" y="168"/>
                      </a:lnTo>
                      <a:lnTo>
                        <a:pt x="165" y="3"/>
                      </a:lnTo>
                    </a:path>
                  </a:pathLst>
                </a:custGeom>
                <a:solidFill>
                  <a:srgbClr val="6B645F"/>
                </a:solidFill>
                <a:ln w="9525" cap="rnd">
                  <a:noFill/>
                  <a:round/>
                  <a:headEnd/>
                  <a:tailEnd/>
                </a:ln>
              </p:spPr>
              <p:txBody>
                <a:bodyPr/>
                <a:lstStyle/>
                <a:p>
                  <a:endParaRPr lang="zh-CN" altLang="en-US"/>
                </a:p>
              </p:txBody>
            </p:sp>
            <p:sp>
              <p:nvSpPr>
                <p:cNvPr id="68800" name="Freeform 187"/>
                <p:cNvSpPr>
                  <a:spLocks/>
                </p:cNvSpPr>
                <p:nvPr/>
              </p:nvSpPr>
              <p:spPr bwMode="auto">
                <a:xfrm>
                  <a:off x="2498" y="2352"/>
                  <a:ext cx="388" cy="49"/>
                </a:xfrm>
                <a:custGeom>
                  <a:avLst/>
                  <a:gdLst>
                    <a:gd name="T0" fmla="*/ 387 w 388"/>
                    <a:gd name="T1" fmla="*/ 48 h 49"/>
                    <a:gd name="T2" fmla="*/ 0 w 388"/>
                    <a:gd name="T3" fmla="*/ 48 h 49"/>
                    <a:gd name="T4" fmla="*/ 0 w 388"/>
                    <a:gd name="T5" fmla="*/ 0 h 49"/>
                    <a:gd name="T6" fmla="*/ 387 w 388"/>
                    <a:gd name="T7" fmla="*/ 0 h 49"/>
                    <a:gd name="T8" fmla="*/ 387 w 388"/>
                    <a:gd name="T9" fmla="*/ 48 h 49"/>
                    <a:gd name="T10" fmla="*/ 0 60000 65536"/>
                    <a:gd name="T11" fmla="*/ 0 60000 65536"/>
                    <a:gd name="T12" fmla="*/ 0 60000 65536"/>
                    <a:gd name="T13" fmla="*/ 0 60000 65536"/>
                    <a:gd name="T14" fmla="*/ 0 60000 65536"/>
                    <a:gd name="T15" fmla="*/ 0 w 388"/>
                    <a:gd name="T16" fmla="*/ 0 h 49"/>
                    <a:gd name="T17" fmla="*/ 388 w 388"/>
                    <a:gd name="T18" fmla="*/ 49 h 49"/>
                  </a:gdLst>
                  <a:ahLst/>
                  <a:cxnLst>
                    <a:cxn ang="T10">
                      <a:pos x="T0" y="T1"/>
                    </a:cxn>
                    <a:cxn ang="T11">
                      <a:pos x="T2" y="T3"/>
                    </a:cxn>
                    <a:cxn ang="T12">
                      <a:pos x="T4" y="T5"/>
                    </a:cxn>
                    <a:cxn ang="T13">
                      <a:pos x="T6" y="T7"/>
                    </a:cxn>
                    <a:cxn ang="T14">
                      <a:pos x="T8" y="T9"/>
                    </a:cxn>
                  </a:cxnLst>
                  <a:rect l="T15" t="T16" r="T17" b="T18"/>
                  <a:pathLst>
                    <a:path w="388" h="49">
                      <a:moveTo>
                        <a:pt x="387" y="48"/>
                      </a:moveTo>
                      <a:lnTo>
                        <a:pt x="0" y="48"/>
                      </a:lnTo>
                      <a:lnTo>
                        <a:pt x="0" y="0"/>
                      </a:lnTo>
                      <a:lnTo>
                        <a:pt x="387" y="0"/>
                      </a:lnTo>
                      <a:lnTo>
                        <a:pt x="387" y="48"/>
                      </a:lnTo>
                    </a:path>
                  </a:pathLst>
                </a:custGeom>
                <a:solidFill>
                  <a:srgbClr val="9E9898"/>
                </a:solidFill>
                <a:ln w="9525" cap="rnd">
                  <a:noFill/>
                  <a:round/>
                  <a:headEnd/>
                  <a:tailEnd/>
                </a:ln>
              </p:spPr>
              <p:txBody>
                <a:bodyPr/>
                <a:lstStyle/>
                <a:p>
                  <a:endParaRPr lang="zh-CN" altLang="en-US"/>
                </a:p>
              </p:txBody>
            </p:sp>
            <p:sp>
              <p:nvSpPr>
                <p:cNvPr id="68801" name="Freeform 188"/>
                <p:cNvSpPr>
                  <a:spLocks/>
                </p:cNvSpPr>
                <p:nvPr/>
              </p:nvSpPr>
              <p:spPr bwMode="auto">
                <a:xfrm>
                  <a:off x="2647" y="2233"/>
                  <a:ext cx="265" cy="82"/>
                </a:xfrm>
                <a:custGeom>
                  <a:avLst/>
                  <a:gdLst>
                    <a:gd name="T0" fmla="*/ 0 w 265"/>
                    <a:gd name="T1" fmla="*/ 0 h 82"/>
                    <a:gd name="T2" fmla="*/ 0 w 265"/>
                    <a:gd name="T3" fmla="*/ 21 h 82"/>
                    <a:gd name="T4" fmla="*/ 186 w 265"/>
                    <a:gd name="T5" fmla="*/ 21 h 82"/>
                    <a:gd name="T6" fmla="*/ 186 w 265"/>
                    <a:gd name="T7" fmla="*/ 81 h 82"/>
                    <a:gd name="T8" fmla="*/ 264 w 265"/>
                    <a:gd name="T9" fmla="*/ 0 h 82"/>
                    <a:gd name="T10" fmla="*/ 0 w 265"/>
                    <a:gd name="T11" fmla="*/ 0 h 82"/>
                    <a:gd name="T12" fmla="*/ 0 60000 65536"/>
                    <a:gd name="T13" fmla="*/ 0 60000 65536"/>
                    <a:gd name="T14" fmla="*/ 0 60000 65536"/>
                    <a:gd name="T15" fmla="*/ 0 60000 65536"/>
                    <a:gd name="T16" fmla="*/ 0 60000 65536"/>
                    <a:gd name="T17" fmla="*/ 0 60000 65536"/>
                    <a:gd name="T18" fmla="*/ 0 w 265"/>
                    <a:gd name="T19" fmla="*/ 0 h 82"/>
                    <a:gd name="T20" fmla="*/ 265 w 26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265" h="82">
                      <a:moveTo>
                        <a:pt x="0" y="0"/>
                      </a:moveTo>
                      <a:lnTo>
                        <a:pt x="0" y="21"/>
                      </a:lnTo>
                      <a:lnTo>
                        <a:pt x="186" y="21"/>
                      </a:lnTo>
                      <a:lnTo>
                        <a:pt x="186" y="81"/>
                      </a:lnTo>
                      <a:lnTo>
                        <a:pt x="264" y="0"/>
                      </a:lnTo>
                      <a:lnTo>
                        <a:pt x="0" y="0"/>
                      </a:lnTo>
                    </a:path>
                  </a:pathLst>
                </a:custGeom>
                <a:solidFill>
                  <a:srgbClr val="6B645F"/>
                </a:solidFill>
                <a:ln w="9525" cap="rnd">
                  <a:noFill/>
                  <a:round/>
                  <a:headEnd/>
                  <a:tailEnd/>
                </a:ln>
              </p:spPr>
              <p:txBody>
                <a:bodyPr/>
                <a:lstStyle/>
                <a:p>
                  <a:endParaRPr lang="zh-CN" altLang="en-US"/>
                </a:p>
              </p:txBody>
            </p:sp>
            <p:sp>
              <p:nvSpPr>
                <p:cNvPr id="68802" name="Rectangle 189"/>
                <p:cNvSpPr>
                  <a:spLocks noChangeArrowheads="1"/>
                </p:cNvSpPr>
                <p:nvPr/>
              </p:nvSpPr>
              <p:spPr bwMode="auto">
                <a:xfrm>
                  <a:off x="2350" y="1602"/>
                  <a:ext cx="762" cy="636"/>
                </a:xfrm>
                <a:prstGeom prst="rect">
                  <a:avLst/>
                </a:prstGeom>
                <a:solidFill>
                  <a:srgbClr val="9E9898"/>
                </a:solidFill>
                <a:ln w="9525">
                  <a:noFill/>
                  <a:miter lim="800000"/>
                  <a:headEnd/>
                  <a:tailEnd/>
                </a:ln>
              </p:spPr>
              <p:txBody>
                <a:bodyPr wrap="none" anchor="ctr"/>
                <a:lstStyle/>
                <a:p>
                  <a:pPr eaLnBrk="0" hangingPunct="0"/>
                  <a:endParaRPr lang="zh-CN" altLang="en-US">
                    <a:ea typeface="黑体" pitchFamily="49" charset="-122"/>
                  </a:endParaRPr>
                </a:p>
              </p:txBody>
            </p:sp>
            <p:sp>
              <p:nvSpPr>
                <p:cNvPr id="68803" name="Freeform 190"/>
                <p:cNvSpPr>
                  <a:spLocks/>
                </p:cNvSpPr>
                <p:nvPr/>
              </p:nvSpPr>
              <p:spPr bwMode="auto">
                <a:xfrm>
                  <a:off x="3058" y="2415"/>
                  <a:ext cx="109" cy="151"/>
                </a:xfrm>
                <a:custGeom>
                  <a:avLst/>
                  <a:gdLst>
                    <a:gd name="T0" fmla="*/ 0 w 109"/>
                    <a:gd name="T1" fmla="*/ 150 h 151"/>
                    <a:gd name="T2" fmla="*/ 0 w 109"/>
                    <a:gd name="T3" fmla="*/ 99 h 151"/>
                    <a:gd name="T4" fmla="*/ 108 w 109"/>
                    <a:gd name="T5" fmla="*/ 0 h 151"/>
                    <a:gd name="T6" fmla="*/ 108 w 109"/>
                    <a:gd name="T7" fmla="*/ 51 h 151"/>
                    <a:gd name="T8" fmla="*/ 0 w 109"/>
                    <a:gd name="T9" fmla="*/ 150 h 151"/>
                    <a:gd name="T10" fmla="*/ 0 60000 65536"/>
                    <a:gd name="T11" fmla="*/ 0 60000 65536"/>
                    <a:gd name="T12" fmla="*/ 0 60000 65536"/>
                    <a:gd name="T13" fmla="*/ 0 60000 65536"/>
                    <a:gd name="T14" fmla="*/ 0 60000 65536"/>
                    <a:gd name="T15" fmla="*/ 0 w 109"/>
                    <a:gd name="T16" fmla="*/ 0 h 151"/>
                    <a:gd name="T17" fmla="*/ 109 w 109"/>
                    <a:gd name="T18" fmla="*/ 151 h 151"/>
                  </a:gdLst>
                  <a:ahLst/>
                  <a:cxnLst>
                    <a:cxn ang="T10">
                      <a:pos x="T0" y="T1"/>
                    </a:cxn>
                    <a:cxn ang="T11">
                      <a:pos x="T2" y="T3"/>
                    </a:cxn>
                    <a:cxn ang="T12">
                      <a:pos x="T4" y="T5"/>
                    </a:cxn>
                    <a:cxn ang="T13">
                      <a:pos x="T6" y="T7"/>
                    </a:cxn>
                    <a:cxn ang="T14">
                      <a:pos x="T8" y="T9"/>
                    </a:cxn>
                  </a:cxnLst>
                  <a:rect l="T15" t="T16" r="T17" b="T18"/>
                  <a:pathLst>
                    <a:path w="109" h="151">
                      <a:moveTo>
                        <a:pt x="0" y="150"/>
                      </a:moveTo>
                      <a:lnTo>
                        <a:pt x="0" y="99"/>
                      </a:lnTo>
                      <a:lnTo>
                        <a:pt x="108" y="0"/>
                      </a:lnTo>
                      <a:lnTo>
                        <a:pt x="108" y="51"/>
                      </a:lnTo>
                      <a:lnTo>
                        <a:pt x="0" y="150"/>
                      </a:lnTo>
                    </a:path>
                  </a:pathLst>
                </a:custGeom>
                <a:solidFill>
                  <a:srgbClr val="6B645F"/>
                </a:solidFill>
                <a:ln w="9525" cap="rnd">
                  <a:noFill/>
                  <a:round/>
                  <a:headEnd/>
                  <a:tailEnd/>
                </a:ln>
              </p:spPr>
              <p:txBody>
                <a:bodyPr/>
                <a:lstStyle/>
                <a:p>
                  <a:endParaRPr lang="zh-CN" altLang="en-US"/>
                </a:p>
              </p:txBody>
            </p:sp>
            <p:sp>
              <p:nvSpPr>
                <p:cNvPr id="68804" name="Freeform 191"/>
                <p:cNvSpPr>
                  <a:spLocks/>
                </p:cNvSpPr>
                <p:nvPr/>
              </p:nvSpPr>
              <p:spPr bwMode="auto">
                <a:xfrm>
                  <a:off x="3115" y="1516"/>
                  <a:ext cx="85" cy="724"/>
                </a:xfrm>
                <a:custGeom>
                  <a:avLst/>
                  <a:gdLst>
                    <a:gd name="T0" fmla="*/ 0 w 85"/>
                    <a:gd name="T1" fmla="*/ 87 h 724"/>
                    <a:gd name="T2" fmla="*/ 84 w 85"/>
                    <a:gd name="T3" fmla="*/ 0 h 724"/>
                    <a:gd name="T4" fmla="*/ 84 w 85"/>
                    <a:gd name="T5" fmla="*/ 636 h 724"/>
                    <a:gd name="T6" fmla="*/ 0 w 85"/>
                    <a:gd name="T7" fmla="*/ 723 h 724"/>
                    <a:gd name="T8" fmla="*/ 0 w 85"/>
                    <a:gd name="T9" fmla="*/ 87 h 724"/>
                    <a:gd name="T10" fmla="*/ 0 60000 65536"/>
                    <a:gd name="T11" fmla="*/ 0 60000 65536"/>
                    <a:gd name="T12" fmla="*/ 0 60000 65536"/>
                    <a:gd name="T13" fmla="*/ 0 60000 65536"/>
                    <a:gd name="T14" fmla="*/ 0 60000 65536"/>
                    <a:gd name="T15" fmla="*/ 0 w 85"/>
                    <a:gd name="T16" fmla="*/ 0 h 724"/>
                    <a:gd name="T17" fmla="*/ 85 w 85"/>
                    <a:gd name="T18" fmla="*/ 724 h 724"/>
                  </a:gdLst>
                  <a:ahLst/>
                  <a:cxnLst>
                    <a:cxn ang="T10">
                      <a:pos x="T0" y="T1"/>
                    </a:cxn>
                    <a:cxn ang="T11">
                      <a:pos x="T2" y="T3"/>
                    </a:cxn>
                    <a:cxn ang="T12">
                      <a:pos x="T4" y="T5"/>
                    </a:cxn>
                    <a:cxn ang="T13">
                      <a:pos x="T6" y="T7"/>
                    </a:cxn>
                    <a:cxn ang="T14">
                      <a:pos x="T8" y="T9"/>
                    </a:cxn>
                  </a:cxnLst>
                  <a:rect l="T15" t="T16" r="T17" b="T18"/>
                  <a:pathLst>
                    <a:path w="85" h="724">
                      <a:moveTo>
                        <a:pt x="0" y="87"/>
                      </a:moveTo>
                      <a:lnTo>
                        <a:pt x="84" y="0"/>
                      </a:lnTo>
                      <a:lnTo>
                        <a:pt x="84" y="636"/>
                      </a:lnTo>
                      <a:lnTo>
                        <a:pt x="0" y="723"/>
                      </a:lnTo>
                      <a:lnTo>
                        <a:pt x="0" y="87"/>
                      </a:lnTo>
                    </a:path>
                  </a:pathLst>
                </a:custGeom>
                <a:solidFill>
                  <a:srgbClr val="6B645F"/>
                </a:solidFill>
                <a:ln w="9525" cap="rnd">
                  <a:noFill/>
                  <a:round/>
                  <a:headEnd/>
                  <a:tailEnd/>
                </a:ln>
              </p:spPr>
              <p:txBody>
                <a:bodyPr/>
                <a:lstStyle/>
                <a:p>
                  <a:endParaRPr lang="zh-CN" altLang="en-US"/>
                </a:p>
              </p:txBody>
            </p:sp>
            <p:sp>
              <p:nvSpPr>
                <p:cNvPr id="68805" name="Freeform 192"/>
                <p:cNvSpPr>
                  <a:spLocks/>
                </p:cNvSpPr>
                <p:nvPr/>
              </p:nvSpPr>
              <p:spPr bwMode="auto">
                <a:xfrm>
                  <a:off x="2345" y="1519"/>
                  <a:ext cx="850" cy="82"/>
                </a:xfrm>
                <a:custGeom>
                  <a:avLst/>
                  <a:gdLst>
                    <a:gd name="T0" fmla="*/ 0 w 850"/>
                    <a:gd name="T1" fmla="*/ 81 h 82"/>
                    <a:gd name="T2" fmla="*/ 84 w 850"/>
                    <a:gd name="T3" fmla="*/ 0 h 82"/>
                    <a:gd name="T4" fmla="*/ 849 w 850"/>
                    <a:gd name="T5" fmla="*/ 0 h 82"/>
                    <a:gd name="T6" fmla="*/ 762 w 850"/>
                    <a:gd name="T7" fmla="*/ 81 h 82"/>
                    <a:gd name="T8" fmla="*/ 0 w 850"/>
                    <a:gd name="T9" fmla="*/ 81 h 82"/>
                    <a:gd name="T10" fmla="*/ 0 60000 65536"/>
                    <a:gd name="T11" fmla="*/ 0 60000 65536"/>
                    <a:gd name="T12" fmla="*/ 0 60000 65536"/>
                    <a:gd name="T13" fmla="*/ 0 60000 65536"/>
                    <a:gd name="T14" fmla="*/ 0 60000 65536"/>
                    <a:gd name="T15" fmla="*/ 0 w 850"/>
                    <a:gd name="T16" fmla="*/ 0 h 82"/>
                    <a:gd name="T17" fmla="*/ 850 w 850"/>
                    <a:gd name="T18" fmla="*/ 82 h 82"/>
                  </a:gdLst>
                  <a:ahLst/>
                  <a:cxnLst>
                    <a:cxn ang="T10">
                      <a:pos x="T0" y="T1"/>
                    </a:cxn>
                    <a:cxn ang="T11">
                      <a:pos x="T2" y="T3"/>
                    </a:cxn>
                    <a:cxn ang="T12">
                      <a:pos x="T4" y="T5"/>
                    </a:cxn>
                    <a:cxn ang="T13">
                      <a:pos x="T6" y="T7"/>
                    </a:cxn>
                    <a:cxn ang="T14">
                      <a:pos x="T8" y="T9"/>
                    </a:cxn>
                  </a:cxnLst>
                  <a:rect l="T15" t="T16" r="T17" b="T18"/>
                  <a:pathLst>
                    <a:path w="850" h="82">
                      <a:moveTo>
                        <a:pt x="0" y="81"/>
                      </a:moveTo>
                      <a:lnTo>
                        <a:pt x="84" y="0"/>
                      </a:lnTo>
                      <a:lnTo>
                        <a:pt x="849" y="0"/>
                      </a:lnTo>
                      <a:lnTo>
                        <a:pt x="762" y="81"/>
                      </a:lnTo>
                      <a:lnTo>
                        <a:pt x="0" y="81"/>
                      </a:lnTo>
                    </a:path>
                  </a:pathLst>
                </a:custGeom>
                <a:solidFill>
                  <a:srgbClr val="DADADA"/>
                </a:solidFill>
                <a:ln w="9525" cap="rnd">
                  <a:noFill/>
                  <a:round/>
                  <a:headEnd/>
                  <a:tailEnd/>
                </a:ln>
              </p:spPr>
              <p:txBody>
                <a:bodyPr/>
                <a:lstStyle/>
                <a:p>
                  <a:endParaRPr lang="zh-CN" altLang="en-US"/>
                </a:p>
              </p:txBody>
            </p:sp>
            <p:sp>
              <p:nvSpPr>
                <p:cNvPr id="68806" name="Freeform 193"/>
                <p:cNvSpPr>
                  <a:spLocks/>
                </p:cNvSpPr>
                <p:nvPr/>
              </p:nvSpPr>
              <p:spPr bwMode="auto">
                <a:xfrm>
                  <a:off x="2425" y="1680"/>
                  <a:ext cx="613" cy="457"/>
                </a:xfrm>
                <a:custGeom>
                  <a:avLst/>
                  <a:gdLst>
                    <a:gd name="T0" fmla="*/ 612 w 613"/>
                    <a:gd name="T1" fmla="*/ 456 h 457"/>
                    <a:gd name="T2" fmla="*/ 0 w 613"/>
                    <a:gd name="T3" fmla="*/ 456 h 457"/>
                    <a:gd name="T4" fmla="*/ 0 w 613"/>
                    <a:gd name="T5" fmla="*/ 0 h 457"/>
                    <a:gd name="T6" fmla="*/ 612 w 613"/>
                    <a:gd name="T7" fmla="*/ 0 h 457"/>
                    <a:gd name="T8" fmla="*/ 612 w 613"/>
                    <a:gd name="T9" fmla="*/ 456 h 457"/>
                    <a:gd name="T10" fmla="*/ 0 60000 65536"/>
                    <a:gd name="T11" fmla="*/ 0 60000 65536"/>
                    <a:gd name="T12" fmla="*/ 0 60000 65536"/>
                    <a:gd name="T13" fmla="*/ 0 60000 65536"/>
                    <a:gd name="T14" fmla="*/ 0 60000 65536"/>
                    <a:gd name="T15" fmla="*/ 0 w 613"/>
                    <a:gd name="T16" fmla="*/ 0 h 457"/>
                    <a:gd name="T17" fmla="*/ 613 w 613"/>
                    <a:gd name="T18" fmla="*/ 457 h 457"/>
                  </a:gdLst>
                  <a:ahLst/>
                  <a:cxnLst>
                    <a:cxn ang="T10">
                      <a:pos x="T0" y="T1"/>
                    </a:cxn>
                    <a:cxn ang="T11">
                      <a:pos x="T2" y="T3"/>
                    </a:cxn>
                    <a:cxn ang="T12">
                      <a:pos x="T4" y="T5"/>
                    </a:cxn>
                    <a:cxn ang="T13">
                      <a:pos x="T6" y="T7"/>
                    </a:cxn>
                    <a:cxn ang="T14">
                      <a:pos x="T8" y="T9"/>
                    </a:cxn>
                  </a:cxnLst>
                  <a:rect l="T15" t="T16" r="T17" b="T18"/>
                  <a:pathLst>
                    <a:path w="613" h="457">
                      <a:moveTo>
                        <a:pt x="612" y="456"/>
                      </a:moveTo>
                      <a:lnTo>
                        <a:pt x="0" y="456"/>
                      </a:lnTo>
                      <a:lnTo>
                        <a:pt x="0" y="0"/>
                      </a:lnTo>
                      <a:lnTo>
                        <a:pt x="612" y="0"/>
                      </a:lnTo>
                      <a:lnTo>
                        <a:pt x="612" y="456"/>
                      </a:lnTo>
                    </a:path>
                  </a:pathLst>
                </a:custGeom>
                <a:solidFill>
                  <a:srgbClr val="DADADA"/>
                </a:solidFill>
                <a:ln w="9525" cap="rnd">
                  <a:noFill/>
                  <a:round/>
                  <a:headEnd/>
                  <a:tailEnd/>
                </a:ln>
              </p:spPr>
              <p:txBody>
                <a:bodyPr/>
                <a:lstStyle/>
                <a:p>
                  <a:endParaRPr lang="zh-CN" altLang="en-US"/>
                </a:p>
              </p:txBody>
            </p:sp>
            <p:sp>
              <p:nvSpPr>
                <p:cNvPr id="68807" name="Freeform 194"/>
                <p:cNvSpPr>
                  <a:spLocks/>
                </p:cNvSpPr>
                <p:nvPr/>
              </p:nvSpPr>
              <p:spPr bwMode="auto">
                <a:xfrm>
                  <a:off x="2426" y="1680"/>
                  <a:ext cx="610" cy="457"/>
                </a:xfrm>
                <a:custGeom>
                  <a:avLst/>
                  <a:gdLst>
                    <a:gd name="T0" fmla="*/ 609 w 610"/>
                    <a:gd name="T1" fmla="*/ 0 h 457"/>
                    <a:gd name="T2" fmla="*/ 0 w 610"/>
                    <a:gd name="T3" fmla="*/ 0 h 457"/>
                    <a:gd name="T4" fmla="*/ 0 w 610"/>
                    <a:gd name="T5" fmla="*/ 456 h 457"/>
                    <a:gd name="T6" fmla="*/ 144 w 610"/>
                    <a:gd name="T7" fmla="*/ 309 h 457"/>
                    <a:gd name="T8" fmla="*/ 444 w 610"/>
                    <a:gd name="T9" fmla="*/ 159 h 457"/>
                    <a:gd name="T10" fmla="*/ 609 w 610"/>
                    <a:gd name="T11" fmla="*/ 0 h 457"/>
                    <a:gd name="T12" fmla="*/ 0 60000 65536"/>
                    <a:gd name="T13" fmla="*/ 0 60000 65536"/>
                    <a:gd name="T14" fmla="*/ 0 60000 65536"/>
                    <a:gd name="T15" fmla="*/ 0 60000 65536"/>
                    <a:gd name="T16" fmla="*/ 0 60000 65536"/>
                    <a:gd name="T17" fmla="*/ 0 60000 65536"/>
                    <a:gd name="T18" fmla="*/ 0 w 610"/>
                    <a:gd name="T19" fmla="*/ 0 h 457"/>
                    <a:gd name="T20" fmla="*/ 610 w 61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10" h="457">
                      <a:moveTo>
                        <a:pt x="609" y="0"/>
                      </a:moveTo>
                      <a:lnTo>
                        <a:pt x="0" y="0"/>
                      </a:lnTo>
                      <a:lnTo>
                        <a:pt x="0" y="456"/>
                      </a:lnTo>
                      <a:lnTo>
                        <a:pt x="144" y="309"/>
                      </a:lnTo>
                      <a:lnTo>
                        <a:pt x="444" y="159"/>
                      </a:lnTo>
                      <a:lnTo>
                        <a:pt x="609" y="0"/>
                      </a:lnTo>
                    </a:path>
                  </a:pathLst>
                </a:custGeom>
                <a:solidFill>
                  <a:srgbClr val="6B645F"/>
                </a:solidFill>
                <a:ln w="9525" cap="rnd">
                  <a:noFill/>
                  <a:round/>
                  <a:headEnd/>
                  <a:tailEnd/>
                </a:ln>
              </p:spPr>
              <p:txBody>
                <a:bodyPr/>
                <a:lstStyle/>
                <a:p>
                  <a:endParaRPr lang="zh-CN" altLang="en-US"/>
                </a:p>
              </p:txBody>
            </p:sp>
            <p:sp>
              <p:nvSpPr>
                <p:cNvPr id="68808" name="Freeform 195"/>
                <p:cNvSpPr>
                  <a:spLocks/>
                </p:cNvSpPr>
                <p:nvPr/>
              </p:nvSpPr>
              <p:spPr bwMode="auto">
                <a:xfrm>
                  <a:off x="2138" y="2512"/>
                  <a:ext cx="922" cy="58"/>
                </a:xfrm>
                <a:custGeom>
                  <a:avLst/>
                  <a:gdLst>
                    <a:gd name="T0" fmla="*/ 921 w 922"/>
                    <a:gd name="T1" fmla="*/ 57 h 58"/>
                    <a:gd name="T2" fmla="*/ 0 w 922"/>
                    <a:gd name="T3" fmla="*/ 57 h 58"/>
                    <a:gd name="T4" fmla="*/ 0 w 922"/>
                    <a:gd name="T5" fmla="*/ 0 h 58"/>
                    <a:gd name="T6" fmla="*/ 921 w 922"/>
                    <a:gd name="T7" fmla="*/ 0 h 58"/>
                    <a:gd name="T8" fmla="*/ 921 w 922"/>
                    <a:gd name="T9" fmla="*/ 57 h 58"/>
                    <a:gd name="T10" fmla="*/ 0 60000 65536"/>
                    <a:gd name="T11" fmla="*/ 0 60000 65536"/>
                    <a:gd name="T12" fmla="*/ 0 60000 65536"/>
                    <a:gd name="T13" fmla="*/ 0 60000 65536"/>
                    <a:gd name="T14" fmla="*/ 0 60000 65536"/>
                    <a:gd name="T15" fmla="*/ 0 w 922"/>
                    <a:gd name="T16" fmla="*/ 0 h 58"/>
                    <a:gd name="T17" fmla="*/ 922 w 922"/>
                    <a:gd name="T18" fmla="*/ 58 h 58"/>
                  </a:gdLst>
                  <a:ahLst/>
                  <a:cxnLst>
                    <a:cxn ang="T10">
                      <a:pos x="T0" y="T1"/>
                    </a:cxn>
                    <a:cxn ang="T11">
                      <a:pos x="T2" y="T3"/>
                    </a:cxn>
                    <a:cxn ang="T12">
                      <a:pos x="T4" y="T5"/>
                    </a:cxn>
                    <a:cxn ang="T13">
                      <a:pos x="T6" y="T7"/>
                    </a:cxn>
                    <a:cxn ang="T14">
                      <a:pos x="T8" y="T9"/>
                    </a:cxn>
                  </a:cxnLst>
                  <a:rect l="T15" t="T16" r="T17" b="T18"/>
                  <a:pathLst>
                    <a:path w="922" h="58">
                      <a:moveTo>
                        <a:pt x="921" y="57"/>
                      </a:moveTo>
                      <a:lnTo>
                        <a:pt x="0" y="57"/>
                      </a:lnTo>
                      <a:lnTo>
                        <a:pt x="0" y="0"/>
                      </a:lnTo>
                      <a:lnTo>
                        <a:pt x="921" y="0"/>
                      </a:lnTo>
                      <a:lnTo>
                        <a:pt x="921" y="57"/>
                      </a:lnTo>
                    </a:path>
                  </a:pathLst>
                </a:custGeom>
                <a:solidFill>
                  <a:srgbClr val="9E9898"/>
                </a:solidFill>
                <a:ln w="9525" cap="rnd">
                  <a:noFill/>
                  <a:round/>
                  <a:headEnd/>
                  <a:tailEnd/>
                </a:ln>
              </p:spPr>
              <p:txBody>
                <a:bodyPr/>
                <a:lstStyle/>
                <a:p>
                  <a:endParaRPr lang="zh-CN" altLang="en-US"/>
                </a:p>
              </p:txBody>
            </p:sp>
            <p:sp>
              <p:nvSpPr>
                <p:cNvPr id="68809" name="Freeform 196"/>
                <p:cNvSpPr>
                  <a:spLocks/>
                </p:cNvSpPr>
                <p:nvPr/>
              </p:nvSpPr>
              <p:spPr bwMode="auto">
                <a:xfrm>
                  <a:off x="2134" y="2415"/>
                  <a:ext cx="1033" cy="97"/>
                </a:xfrm>
                <a:custGeom>
                  <a:avLst/>
                  <a:gdLst>
                    <a:gd name="T0" fmla="*/ 1032 w 1033"/>
                    <a:gd name="T1" fmla="*/ 0 h 97"/>
                    <a:gd name="T2" fmla="*/ 933 w 1033"/>
                    <a:gd name="T3" fmla="*/ 96 h 97"/>
                    <a:gd name="T4" fmla="*/ 0 w 1033"/>
                    <a:gd name="T5" fmla="*/ 96 h 97"/>
                    <a:gd name="T6" fmla="*/ 99 w 1033"/>
                    <a:gd name="T7" fmla="*/ 0 h 97"/>
                    <a:gd name="T8" fmla="*/ 1032 w 1033"/>
                    <a:gd name="T9" fmla="*/ 0 h 97"/>
                    <a:gd name="T10" fmla="*/ 0 60000 65536"/>
                    <a:gd name="T11" fmla="*/ 0 60000 65536"/>
                    <a:gd name="T12" fmla="*/ 0 60000 65536"/>
                    <a:gd name="T13" fmla="*/ 0 60000 65536"/>
                    <a:gd name="T14" fmla="*/ 0 60000 65536"/>
                    <a:gd name="T15" fmla="*/ 0 w 1033"/>
                    <a:gd name="T16" fmla="*/ 0 h 97"/>
                    <a:gd name="T17" fmla="*/ 1033 w 1033"/>
                    <a:gd name="T18" fmla="*/ 97 h 97"/>
                  </a:gdLst>
                  <a:ahLst/>
                  <a:cxnLst>
                    <a:cxn ang="T10">
                      <a:pos x="T0" y="T1"/>
                    </a:cxn>
                    <a:cxn ang="T11">
                      <a:pos x="T2" y="T3"/>
                    </a:cxn>
                    <a:cxn ang="T12">
                      <a:pos x="T4" y="T5"/>
                    </a:cxn>
                    <a:cxn ang="T13">
                      <a:pos x="T6" y="T7"/>
                    </a:cxn>
                    <a:cxn ang="T14">
                      <a:pos x="T8" y="T9"/>
                    </a:cxn>
                  </a:cxnLst>
                  <a:rect l="T15" t="T16" r="T17" b="T18"/>
                  <a:pathLst>
                    <a:path w="1033" h="97">
                      <a:moveTo>
                        <a:pt x="1032" y="0"/>
                      </a:moveTo>
                      <a:lnTo>
                        <a:pt x="933" y="96"/>
                      </a:lnTo>
                      <a:lnTo>
                        <a:pt x="0" y="96"/>
                      </a:lnTo>
                      <a:lnTo>
                        <a:pt x="99" y="0"/>
                      </a:lnTo>
                      <a:lnTo>
                        <a:pt x="1032" y="0"/>
                      </a:lnTo>
                    </a:path>
                  </a:pathLst>
                </a:custGeom>
                <a:solidFill>
                  <a:srgbClr val="DADADA"/>
                </a:solidFill>
                <a:ln w="9525" cap="rnd">
                  <a:noFill/>
                  <a:round/>
                  <a:headEnd/>
                  <a:tailEnd/>
                </a:ln>
              </p:spPr>
              <p:txBody>
                <a:bodyPr/>
                <a:lstStyle/>
                <a:p>
                  <a:endParaRPr lang="zh-CN" altLang="en-US"/>
                </a:p>
              </p:txBody>
            </p:sp>
            <p:grpSp>
              <p:nvGrpSpPr>
                <p:cNvPr id="68810" name="Group 197"/>
                <p:cNvGrpSpPr>
                  <a:grpSpLocks/>
                </p:cNvGrpSpPr>
                <p:nvPr/>
              </p:nvGrpSpPr>
              <p:grpSpPr bwMode="auto">
                <a:xfrm>
                  <a:off x="2200" y="2433"/>
                  <a:ext cx="901" cy="63"/>
                  <a:chOff x="2200" y="2433"/>
                  <a:chExt cx="901" cy="63"/>
                </a:xfrm>
              </p:grpSpPr>
              <p:sp>
                <p:nvSpPr>
                  <p:cNvPr id="68812" name="Line 198"/>
                  <p:cNvSpPr>
                    <a:spLocks noChangeShapeType="1"/>
                  </p:cNvSpPr>
                  <p:nvPr/>
                </p:nvSpPr>
                <p:spPr bwMode="auto">
                  <a:xfrm>
                    <a:off x="2258" y="2433"/>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813" name="Line 199"/>
                  <p:cNvSpPr>
                    <a:spLocks noChangeShapeType="1"/>
                  </p:cNvSpPr>
                  <p:nvPr/>
                </p:nvSpPr>
                <p:spPr bwMode="auto">
                  <a:xfrm>
                    <a:off x="2237" y="2460"/>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814" name="Line 200"/>
                  <p:cNvSpPr>
                    <a:spLocks noChangeShapeType="1"/>
                  </p:cNvSpPr>
                  <p:nvPr/>
                </p:nvSpPr>
                <p:spPr bwMode="auto">
                  <a:xfrm>
                    <a:off x="2219" y="2478"/>
                    <a:ext cx="837"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815" name="Line 201"/>
                  <p:cNvSpPr>
                    <a:spLocks noChangeShapeType="1"/>
                  </p:cNvSpPr>
                  <p:nvPr/>
                </p:nvSpPr>
                <p:spPr bwMode="auto">
                  <a:xfrm>
                    <a:off x="2200" y="2496"/>
                    <a:ext cx="840" cy="0"/>
                  </a:xfrm>
                  <a:prstGeom prst="line">
                    <a:avLst/>
                  </a:prstGeom>
                  <a:noFill/>
                  <a:ln w="12700">
                    <a:solidFill>
                      <a:srgbClr val="6B645F"/>
                    </a:solidFill>
                    <a:round/>
                    <a:headEnd type="none" w="sm" len="sm"/>
                    <a:tailEnd type="none" w="sm" len="sm"/>
                  </a:ln>
                </p:spPr>
                <p:txBody>
                  <a:bodyPr wrap="none" anchor="ctr"/>
                  <a:lstStyle/>
                  <a:p>
                    <a:endParaRPr lang="zh-CN" altLang="en-US"/>
                  </a:p>
                </p:txBody>
              </p:sp>
            </p:grpSp>
            <p:sp>
              <p:nvSpPr>
                <p:cNvPr id="68811" name="Freeform 202"/>
                <p:cNvSpPr>
                  <a:spLocks/>
                </p:cNvSpPr>
                <p:nvPr/>
              </p:nvSpPr>
              <p:spPr bwMode="auto">
                <a:xfrm>
                  <a:off x="2455" y="1702"/>
                  <a:ext cx="553" cy="418"/>
                </a:xfrm>
                <a:custGeom>
                  <a:avLst/>
                  <a:gdLst>
                    <a:gd name="T0" fmla="*/ 552 w 553"/>
                    <a:gd name="T1" fmla="*/ 417 h 418"/>
                    <a:gd name="T2" fmla="*/ 0 w 553"/>
                    <a:gd name="T3" fmla="*/ 417 h 418"/>
                    <a:gd name="T4" fmla="*/ 0 w 553"/>
                    <a:gd name="T5" fmla="*/ 0 h 418"/>
                    <a:gd name="T6" fmla="*/ 552 w 553"/>
                    <a:gd name="T7" fmla="*/ 0 h 418"/>
                    <a:gd name="T8" fmla="*/ 552 w 553"/>
                    <a:gd name="T9" fmla="*/ 417 h 418"/>
                    <a:gd name="T10" fmla="*/ 0 60000 65536"/>
                    <a:gd name="T11" fmla="*/ 0 60000 65536"/>
                    <a:gd name="T12" fmla="*/ 0 60000 65536"/>
                    <a:gd name="T13" fmla="*/ 0 60000 65536"/>
                    <a:gd name="T14" fmla="*/ 0 60000 65536"/>
                    <a:gd name="T15" fmla="*/ 0 w 553"/>
                    <a:gd name="T16" fmla="*/ 0 h 418"/>
                    <a:gd name="T17" fmla="*/ 553 w 553"/>
                    <a:gd name="T18" fmla="*/ 418 h 418"/>
                  </a:gdLst>
                  <a:ahLst/>
                  <a:cxnLst>
                    <a:cxn ang="T10">
                      <a:pos x="T0" y="T1"/>
                    </a:cxn>
                    <a:cxn ang="T11">
                      <a:pos x="T2" y="T3"/>
                    </a:cxn>
                    <a:cxn ang="T12">
                      <a:pos x="T4" y="T5"/>
                    </a:cxn>
                    <a:cxn ang="T13">
                      <a:pos x="T6" y="T7"/>
                    </a:cxn>
                    <a:cxn ang="T14">
                      <a:pos x="T8" y="T9"/>
                    </a:cxn>
                  </a:cxnLst>
                  <a:rect l="T15" t="T16" r="T17" b="T18"/>
                  <a:pathLst>
                    <a:path w="553" h="418">
                      <a:moveTo>
                        <a:pt x="552" y="417"/>
                      </a:moveTo>
                      <a:lnTo>
                        <a:pt x="0" y="417"/>
                      </a:lnTo>
                      <a:lnTo>
                        <a:pt x="0" y="0"/>
                      </a:lnTo>
                      <a:lnTo>
                        <a:pt x="552" y="0"/>
                      </a:lnTo>
                      <a:lnTo>
                        <a:pt x="552" y="417"/>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sp>
            <p:nvSpPr>
              <p:cNvPr id="68773" name="Rectangle 203"/>
              <p:cNvSpPr>
                <a:spLocks noChangeArrowheads="1"/>
              </p:cNvSpPr>
              <p:nvPr/>
            </p:nvSpPr>
            <p:spPr bwMode="auto">
              <a:xfrm>
                <a:off x="2660" y="1877"/>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774" name="Line 204"/>
              <p:cNvSpPr>
                <a:spLocks noChangeShapeType="1"/>
              </p:cNvSpPr>
              <p:nvPr/>
            </p:nvSpPr>
            <p:spPr bwMode="auto">
              <a:xfrm>
                <a:off x="2697" y="1906"/>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75" name="Line 205"/>
              <p:cNvSpPr>
                <a:spLocks noChangeShapeType="1"/>
              </p:cNvSpPr>
              <p:nvPr/>
            </p:nvSpPr>
            <p:spPr bwMode="auto">
              <a:xfrm>
                <a:off x="2697" y="1933"/>
                <a:ext cx="102"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76" name="Line 206"/>
              <p:cNvSpPr>
                <a:spLocks noChangeShapeType="1"/>
              </p:cNvSpPr>
              <p:nvPr/>
            </p:nvSpPr>
            <p:spPr bwMode="auto">
              <a:xfrm>
                <a:off x="2697" y="1960"/>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77" name="Line 207"/>
              <p:cNvSpPr>
                <a:spLocks noChangeShapeType="1"/>
              </p:cNvSpPr>
              <p:nvPr/>
            </p:nvSpPr>
            <p:spPr bwMode="auto">
              <a:xfrm>
                <a:off x="2697" y="1987"/>
                <a:ext cx="5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78" name="Line 208"/>
              <p:cNvSpPr>
                <a:spLocks noChangeShapeType="1"/>
              </p:cNvSpPr>
              <p:nvPr/>
            </p:nvSpPr>
            <p:spPr bwMode="auto">
              <a:xfrm>
                <a:off x="2697" y="2014"/>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79" name="Line 209"/>
              <p:cNvSpPr>
                <a:spLocks noChangeShapeType="1"/>
              </p:cNvSpPr>
              <p:nvPr/>
            </p:nvSpPr>
            <p:spPr bwMode="auto">
              <a:xfrm>
                <a:off x="2697" y="2041"/>
                <a:ext cx="93"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80" name="Line 210"/>
              <p:cNvSpPr>
                <a:spLocks noChangeShapeType="1"/>
              </p:cNvSpPr>
              <p:nvPr/>
            </p:nvSpPr>
            <p:spPr bwMode="auto">
              <a:xfrm>
                <a:off x="2697" y="2068"/>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81" name="Rectangle 211"/>
              <p:cNvSpPr>
                <a:spLocks noChangeArrowheads="1"/>
              </p:cNvSpPr>
              <p:nvPr/>
            </p:nvSpPr>
            <p:spPr bwMode="auto">
              <a:xfrm>
                <a:off x="2491" y="1773"/>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782" name="Rectangle 212"/>
              <p:cNvSpPr>
                <a:spLocks noChangeArrowheads="1"/>
              </p:cNvSpPr>
              <p:nvPr/>
            </p:nvSpPr>
            <p:spPr bwMode="auto">
              <a:xfrm>
                <a:off x="2512"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83" name="Rectangle 213"/>
              <p:cNvSpPr>
                <a:spLocks noChangeArrowheads="1"/>
              </p:cNvSpPr>
              <p:nvPr/>
            </p:nvSpPr>
            <p:spPr bwMode="auto">
              <a:xfrm>
                <a:off x="2555"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84" name="Rectangle 214"/>
              <p:cNvSpPr>
                <a:spLocks noChangeArrowheads="1"/>
              </p:cNvSpPr>
              <p:nvPr/>
            </p:nvSpPr>
            <p:spPr bwMode="auto">
              <a:xfrm>
                <a:off x="2598"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85" name="Rectangle 215"/>
              <p:cNvSpPr>
                <a:spLocks noChangeArrowheads="1"/>
              </p:cNvSpPr>
              <p:nvPr/>
            </p:nvSpPr>
            <p:spPr bwMode="auto">
              <a:xfrm>
                <a:off x="2641"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86" name="Freeform 216"/>
              <p:cNvSpPr>
                <a:spLocks/>
              </p:cNvSpPr>
              <p:nvPr/>
            </p:nvSpPr>
            <p:spPr bwMode="auto">
              <a:xfrm>
                <a:off x="2544" y="1875"/>
                <a:ext cx="92" cy="78"/>
              </a:xfrm>
              <a:custGeom>
                <a:avLst/>
                <a:gdLst>
                  <a:gd name="T0" fmla="*/ 0 w 92"/>
                  <a:gd name="T1" fmla="*/ 0 h 78"/>
                  <a:gd name="T2" fmla="*/ 91 w 92"/>
                  <a:gd name="T3" fmla="*/ 35 h 78"/>
                  <a:gd name="T4" fmla="*/ 24 w 92"/>
                  <a:gd name="T5" fmla="*/ 77 h 78"/>
                  <a:gd name="T6" fmla="*/ 0 w 92"/>
                  <a:gd name="T7" fmla="*/ 0 h 78"/>
                  <a:gd name="T8" fmla="*/ 0 60000 65536"/>
                  <a:gd name="T9" fmla="*/ 0 60000 65536"/>
                  <a:gd name="T10" fmla="*/ 0 60000 65536"/>
                  <a:gd name="T11" fmla="*/ 0 60000 65536"/>
                  <a:gd name="T12" fmla="*/ 0 w 92"/>
                  <a:gd name="T13" fmla="*/ 0 h 78"/>
                  <a:gd name="T14" fmla="*/ 92 w 92"/>
                  <a:gd name="T15" fmla="*/ 78 h 78"/>
                </a:gdLst>
                <a:ahLst/>
                <a:cxnLst>
                  <a:cxn ang="T8">
                    <a:pos x="T0" y="T1"/>
                  </a:cxn>
                  <a:cxn ang="T9">
                    <a:pos x="T2" y="T3"/>
                  </a:cxn>
                  <a:cxn ang="T10">
                    <a:pos x="T4" y="T5"/>
                  </a:cxn>
                  <a:cxn ang="T11">
                    <a:pos x="T6" y="T7"/>
                  </a:cxn>
                </a:cxnLst>
                <a:rect l="T12" t="T13" r="T14" b="T15"/>
                <a:pathLst>
                  <a:path w="92" h="78">
                    <a:moveTo>
                      <a:pt x="0" y="0"/>
                    </a:moveTo>
                    <a:lnTo>
                      <a:pt x="91" y="35"/>
                    </a:lnTo>
                    <a:lnTo>
                      <a:pt x="24" y="77"/>
                    </a:lnTo>
                    <a:lnTo>
                      <a:pt x="0" y="0"/>
                    </a:lnTo>
                  </a:path>
                </a:pathLst>
              </a:custGeom>
              <a:noFill/>
              <a:ln w="12700" cap="rnd">
                <a:solidFill>
                  <a:srgbClr val="4D4D4D"/>
                </a:solidFill>
                <a:round/>
                <a:headEnd/>
                <a:tailEnd/>
              </a:ln>
            </p:spPr>
            <p:txBody>
              <a:bodyPr/>
              <a:lstStyle/>
              <a:p>
                <a:endParaRPr lang="zh-CN" altLang="en-US"/>
              </a:p>
            </p:txBody>
          </p:sp>
          <p:sp>
            <p:nvSpPr>
              <p:cNvPr id="68787" name="Oval 217"/>
              <p:cNvSpPr>
                <a:spLocks noChangeArrowheads="1"/>
              </p:cNvSpPr>
              <p:nvPr/>
            </p:nvSpPr>
            <p:spPr bwMode="auto">
              <a:xfrm>
                <a:off x="2526" y="1857"/>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788" name="Oval 218"/>
              <p:cNvSpPr>
                <a:spLocks noChangeArrowheads="1"/>
              </p:cNvSpPr>
              <p:nvPr/>
            </p:nvSpPr>
            <p:spPr bwMode="auto">
              <a:xfrm>
                <a:off x="2616" y="1893"/>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789" name="Oval 219"/>
              <p:cNvSpPr>
                <a:spLocks noChangeArrowheads="1"/>
              </p:cNvSpPr>
              <p:nvPr/>
            </p:nvSpPr>
            <p:spPr bwMode="auto">
              <a:xfrm>
                <a:off x="2554" y="1935"/>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790" name="Rectangle 220"/>
              <p:cNvSpPr>
                <a:spLocks noChangeArrowheads="1"/>
              </p:cNvSpPr>
              <p:nvPr/>
            </p:nvSpPr>
            <p:spPr bwMode="auto">
              <a:xfrm>
                <a:off x="2768" y="1724"/>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791" name="Line 221"/>
              <p:cNvSpPr>
                <a:spLocks noChangeShapeType="1"/>
              </p:cNvSpPr>
              <p:nvPr/>
            </p:nvSpPr>
            <p:spPr bwMode="auto">
              <a:xfrm flipV="1">
                <a:off x="2801" y="1764"/>
                <a:ext cx="0" cy="141"/>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92" name="Rectangle 222"/>
              <p:cNvSpPr>
                <a:spLocks noChangeArrowheads="1"/>
              </p:cNvSpPr>
              <p:nvPr/>
            </p:nvSpPr>
            <p:spPr bwMode="auto">
              <a:xfrm>
                <a:off x="2820" y="1828"/>
                <a:ext cx="22" cy="74"/>
              </a:xfrm>
              <a:prstGeom prst="rect">
                <a:avLst/>
              </a:prstGeom>
              <a:solidFill>
                <a:srgbClr val="FE9B03"/>
              </a:solidFill>
              <a:ln w="9525">
                <a:noFill/>
                <a:miter lim="800000"/>
                <a:headEnd/>
                <a:tailEnd/>
              </a:ln>
            </p:spPr>
            <p:txBody>
              <a:bodyPr wrap="none" anchor="ctr"/>
              <a:lstStyle/>
              <a:p>
                <a:pPr eaLnBrk="0" hangingPunct="0"/>
                <a:endParaRPr lang="zh-CN" altLang="en-US">
                  <a:ea typeface="黑体" pitchFamily="49" charset="-122"/>
                </a:endParaRPr>
              </a:p>
            </p:txBody>
          </p:sp>
          <p:sp>
            <p:nvSpPr>
              <p:cNvPr id="68793" name="Rectangle 223"/>
              <p:cNvSpPr>
                <a:spLocks noChangeArrowheads="1"/>
              </p:cNvSpPr>
              <p:nvPr/>
            </p:nvSpPr>
            <p:spPr bwMode="auto">
              <a:xfrm>
                <a:off x="2853" y="1773"/>
                <a:ext cx="22" cy="129"/>
              </a:xfrm>
              <a:prstGeom prst="rect">
                <a:avLst/>
              </a:prstGeom>
              <a:solidFill>
                <a:srgbClr val="00AE00"/>
              </a:solidFill>
              <a:ln w="9525">
                <a:noFill/>
                <a:miter lim="800000"/>
                <a:headEnd/>
                <a:tailEnd/>
              </a:ln>
            </p:spPr>
            <p:txBody>
              <a:bodyPr wrap="none" anchor="ctr"/>
              <a:lstStyle/>
              <a:p>
                <a:pPr eaLnBrk="0" hangingPunct="0"/>
                <a:endParaRPr lang="zh-CN" altLang="en-US">
                  <a:ea typeface="黑体" pitchFamily="49" charset="-122"/>
                </a:endParaRPr>
              </a:p>
            </p:txBody>
          </p:sp>
          <p:sp>
            <p:nvSpPr>
              <p:cNvPr id="68794" name="Rectangle 224"/>
              <p:cNvSpPr>
                <a:spLocks noChangeArrowheads="1"/>
              </p:cNvSpPr>
              <p:nvPr/>
            </p:nvSpPr>
            <p:spPr bwMode="auto">
              <a:xfrm>
                <a:off x="2886" y="1849"/>
                <a:ext cx="23" cy="53"/>
              </a:xfrm>
              <a:prstGeom prst="rect">
                <a:avLst/>
              </a:prstGeom>
              <a:solidFill>
                <a:srgbClr val="063DE8"/>
              </a:solidFill>
              <a:ln w="9525">
                <a:noFill/>
                <a:miter lim="800000"/>
                <a:headEnd/>
                <a:tailEnd/>
              </a:ln>
            </p:spPr>
            <p:txBody>
              <a:bodyPr wrap="none" anchor="ctr"/>
              <a:lstStyle/>
              <a:p>
                <a:pPr eaLnBrk="0" hangingPunct="0"/>
                <a:endParaRPr lang="zh-CN" altLang="en-US">
                  <a:ea typeface="黑体" pitchFamily="49" charset="-122"/>
                </a:endParaRPr>
              </a:p>
            </p:txBody>
          </p:sp>
          <p:sp>
            <p:nvSpPr>
              <p:cNvPr id="68795" name="Rectangle 225"/>
              <p:cNvSpPr>
                <a:spLocks noChangeArrowheads="1"/>
              </p:cNvSpPr>
              <p:nvPr/>
            </p:nvSpPr>
            <p:spPr bwMode="auto">
              <a:xfrm>
                <a:off x="2919" y="1807"/>
                <a:ext cx="23" cy="95"/>
              </a:xfrm>
              <a:prstGeom prst="rect">
                <a:avLst/>
              </a:prstGeom>
              <a:solidFill>
                <a:srgbClr val="FC0128"/>
              </a:solidFill>
              <a:ln w="9525">
                <a:noFill/>
                <a:miter lim="800000"/>
                <a:headEnd/>
                <a:tailEnd/>
              </a:ln>
            </p:spPr>
            <p:txBody>
              <a:bodyPr wrap="none" anchor="ctr"/>
              <a:lstStyle/>
              <a:p>
                <a:pPr eaLnBrk="0" hangingPunct="0"/>
                <a:endParaRPr lang="zh-CN" altLang="en-US">
                  <a:ea typeface="黑体" pitchFamily="49" charset="-122"/>
                </a:endParaRPr>
              </a:p>
            </p:txBody>
          </p:sp>
          <p:sp>
            <p:nvSpPr>
              <p:cNvPr id="68796" name="Line 226"/>
              <p:cNvSpPr>
                <a:spLocks noChangeShapeType="1"/>
              </p:cNvSpPr>
              <p:nvPr/>
            </p:nvSpPr>
            <p:spPr bwMode="auto">
              <a:xfrm>
                <a:off x="2799" y="1903"/>
                <a:ext cx="156" cy="0"/>
              </a:xfrm>
              <a:prstGeom prst="line">
                <a:avLst/>
              </a:prstGeom>
              <a:noFill/>
              <a:ln w="12700">
                <a:solidFill>
                  <a:srgbClr val="000000"/>
                </a:solidFill>
                <a:round/>
                <a:headEnd type="none" w="sm" len="sm"/>
                <a:tailEnd type="none" w="sm" len="sm"/>
              </a:ln>
            </p:spPr>
            <p:txBody>
              <a:bodyPr wrap="none" anchor="ctr"/>
              <a:lstStyle/>
              <a:p>
                <a:endParaRPr lang="zh-CN" altLang="en-US"/>
              </a:p>
            </p:txBody>
          </p:sp>
        </p:grpSp>
        <p:pic>
          <p:nvPicPr>
            <p:cNvPr id="68637" name="Picture 227"/>
            <p:cNvPicPr>
              <a:picLocks noChangeArrowheads="1"/>
            </p:cNvPicPr>
            <p:nvPr/>
          </p:nvPicPr>
          <p:blipFill>
            <a:blip r:embed="rId3" cstate="print"/>
            <a:srcRect/>
            <a:stretch>
              <a:fillRect/>
            </a:stretch>
          </p:blipFill>
          <p:spPr bwMode="auto">
            <a:xfrm>
              <a:off x="672" y="960"/>
              <a:ext cx="240" cy="325"/>
            </a:xfrm>
            <a:prstGeom prst="rect">
              <a:avLst/>
            </a:prstGeom>
            <a:noFill/>
            <a:ln w="9525">
              <a:noFill/>
              <a:miter lim="800000"/>
              <a:headEnd/>
              <a:tailEnd/>
            </a:ln>
          </p:spPr>
        </p:pic>
        <p:grpSp>
          <p:nvGrpSpPr>
            <p:cNvPr id="68638" name="Group 228"/>
            <p:cNvGrpSpPr>
              <a:grpSpLocks/>
            </p:cNvGrpSpPr>
            <p:nvPr/>
          </p:nvGrpSpPr>
          <p:grpSpPr bwMode="auto">
            <a:xfrm>
              <a:off x="4896" y="960"/>
              <a:ext cx="356" cy="234"/>
              <a:chOff x="3374" y="1248"/>
              <a:chExt cx="356" cy="234"/>
            </a:xfrm>
          </p:grpSpPr>
          <p:pic>
            <p:nvPicPr>
              <p:cNvPr id="68770" name="Picture 229"/>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771" name="Text Box 230"/>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grpSp>
          <p:nvGrpSpPr>
            <p:cNvPr id="68639" name="Group 231"/>
            <p:cNvGrpSpPr>
              <a:grpSpLocks/>
            </p:cNvGrpSpPr>
            <p:nvPr/>
          </p:nvGrpSpPr>
          <p:grpSpPr bwMode="auto">
            <a:xfrm>
              <a:off x="4224" y="768"/>
              <a:ext cx="356" cy="234"/>
              <a:chOff x="3374" y="1248"/>
              <a:chExt cx="356" cy="234"/>
            </a:xfrm>
          </p:grpSpPr>
          <p:pic>
            <p:nvPicPr>
              <p:cNvPr id="68768" name="Picture 232"/>
              <p:cNvPicPr>
                <a:picLocks noChangeArrowheads="1"/>
              </p:cNvPicPr>
              <p:nvPr/>
            </p:nvPicPr>
            <p:blipFill>
              <a:blip r:embed="rId2" cstate="print"/>
              <a:srcRect/>
              <a:stretch>
                <a:fillRect/>
              </a:stretch>
            </p:blipFill>
            <p:spPr bwMode="auto">
              <a:xfrm>
                <a:off x="3416" y="1248"/>
                <a:ext cx="260" cy="230"/>
              </a:xfrm>
              <a:prstGeom prst="rect">
                <a:avLst/>
              </a:prstGeom>
              <a:noFill/>
              <a:ln w="9525">
                <a:noFill/>
                <a:miter lim="800000"/>
                <a:headEnd/>
                <a:tailEnd/>
              </a:ln>
            </p:spPr>
          </p:pic>
          <p:sp>
            <p:nvSpPr>
              <p:cNvPr id="68769" name="Text Box 233"/>
              <p:cNvSpPr txBox="1">
                <a:spLocks noChangeArrowheads="1"/>
              </p:cNvSpPr>
              <p:nvPr/>
            </p:nvSpPr>
            <p:spPr bwMode="auto">
              <a:xfrm>
                <a:off x="3374" y="1328"/>
                <a:ext cx="356" cy="154"/>
              </a:xfrm>
              <a:prstGeom prst="rect">
                <a:avLst/>
              </a:prstGeom>
              <a:noFill/>
              <a:ln w="9525">
                <a:noFill/>
                <a:miter lim="800000"/>
                <a:headEnd/>
                <a:tailEnd/>
              </a:ln>
            </p:spPr>
            <p:txBody>
              <a:bodyPr wrap="none">
                <a:spAutoFit/>
              </a:bodyPr>
              <a:lstStyle/>
              <a:p>
                <a:pPr algn="ctr" eaLnBrk="0" hangingPunct="0"/>
                <a:r>
                  <a:rPr lang="en-US" altLang="zh-CN" sz="1000" b="1">
                    <a:solidFill>
                      <a:schemeClr val="tx2"/>
                    </a:solidFill>
                    <a:ea typeface="黑体" pitchFamily="49" charset="-122"/>
                  </a:rPr>
                  <a:t>Router</a:t>
                </a:r>
              </a:p>
            </p:txBody>
          </p:sp>
        </p:grpSp>
        <p:sp>
          <p:nvSpPr>
            <p:cNvPr id="68640" name="Line 234"/>
            <p:cNvSpPr>
              <a:spLocks noChangeShapeType="1"/>
            </p:cNvSpPr>
            <p:nvPr/>
          </p:nvSpPr>
          <p:spPr bwMode="auto">
            <a:xfrm>
              <a:off x="864" y="1152"/>
              <a:ext cx="576" cy="0"/>
            </a:xfrm>
            <a:prstGeom prst="line">
              <a:avLst/>
            </a:prstGeom>
            <a:noFill/>
            <a:ln w="9525">
              <a:solidFill>
                <a:schemeClr val="tx1"/>
              </a:solidFill>
              <a:round/>
              <a:headEnd/>
              <a:tailEnd/>
            </a:ln>
          </p:spPr>
          <p:txBody>
            <a:bodyPr wrap="none" anchor="ctr"/>
            <a:lstStyle/>
            <a:p>
              <a:endParaRPr lang="zh-CN" altLang="en-US"/>
            </a:p>
          </p:txBody>
        </p:sp>
        <p:sp>
          <p:nvSpPr>
            <p:cNvPr id="68641" name="Line 235"/>
            <p:cNvSpPr>
              <a:spLocks noChangeShapeType="1"/>
            </p:cNvSpPr>
            <p:nvPr/>
          </p:nvSpPr>
          <p:spPr bwMode="auto">
            <a:xfrm>
              <a:off x="1680" y="1200"/>
              <a:ext cx="528" cy="144"/>
            </a:xfrm>
            <a:prstGeom prst="line">
              <a:avLst/>
            </a:prstGeom>
            <a:noFill/>
            <a:ln w="9525">
              <a:solidFill>
                <a:schemeClr val="tx1"/>
              </a:solidFill>
              <a:round/>
              <a:headEnd/>
              <a:tailEnd/>
            </a:ln>
          </p:spPr>
          <p:txBody>
            <a:bodyPr wrap="none" anchor="ctr"/>
            <a:lstStyle/>
            <a:p>
              <a:endParaRPr lang="zh-CN" altLang="en-US"/>
            </a:p>
          </p:txBody>
        </p:sp>
        <p:sp>
          <p:nvSpPr>
            <p:cNvPr id="68642" name="Line 236"/>
            <p:cNvSpPr>
              <a:spLocks noChangeShapeType="1"/>
            </p:cNvSpPr>
            <p:nvPr/>
          </p:nvSpPr>
          <p:spPr bwMode="auto">
            <a:xfrm flipH="1">
              <a:off x="2256" y="1440"/>
              <a:ext cx="96" cy="336"/>
            </a:xfrm>
            <a:prstGeom prst="line">
              <a:avLst/>
            </a:prstGeom>
            <a:noFill/>
            <a:ln w="9525">
              <a:solidFill>
                <a:schemeClr val="tx1"/>
              </a:solidFill>
              <a:round/>
              <a:headEnd/>
              <a:tailEnd/>
            </a:ln>
          </p:spPr>
          <p:txBody>
            <a:bodyPr wrap="none" anchor="ctr"/>
            <a:lstStyle/>
            <a:p>
              <a:endParaRPr lang="zh-CN" altLang="en-US"/>
            </a:p>
          </p:txBody>
        </p:sp>
        <p:sp>
          <p:nvSpPr>
            <p:cNvPr id="68643" name="Line 237"/>
            <p:cNvSpPr>
              <a:spLocks noChangeShapeType="1"/>
            </p:cNvSpPr>
            <p:nvPr/>
          </p:nvSpPr>
          <p:spPr bwMode="auto">
            <a:xfrm>
              <a:off x="2352" y="1872"/>
              <a:ext cx="480" cy="192"/>
            </a:xfrm>
            <a:prstGeom prst="line">
              <a:avLst/>
            </a:prstGeom>
            <a:noFill/>
            <a:ln w="9525">
              <a:solidFill>
                <a:schemeClr val="tx1"/>
              </a:solidFill>
              <a:round/>
              <a:headEnd/>
              <a:tailEnd/>
            </a:ln>
          </p:spPr>
          <p:txBody>
            <a:bodyPr wrap="none" anchor="ctr"/>
            <a:lstStyle/>
            <a:p>
              <a:endParaRPr lang="zh-CN" altLang="en-US"/>
            </a:p>
          </p:txBody>
        </p:sp>
        <p:sp>
          <p:nvSpPr>
            <p:cNvPr id="68644" name="Line 238"/>
            <p:cNvSpPr>
              <a:spLocks noChangeShapeType="1"/>
            </p:cNvSpPr>
            <p:nvPr/>
          </p:nvSpPr>
          <p:spPr bwMode="auto">
            <a:xfrm>
              <a:off x="2400" y="1392"/>
              <a:ext cx="576" cy="0"/>
            </a:xfrm>
            <a:prstGeom prst="line">
              <a:avLst/>
            </a:prstGeom>
            <a:noFill/>
            <a:ln w="9525">
              <a:solidFill>
                <a:schemeClr val="tx1"/>
              </a:solidFill>
              <a:round/>
              <a:headEnd/>
              <a:tailEnd/>
            </a:ln>
          </p:spPr>
          <p:txBody>
            <a:bodyPr wrap="none" anchor="ctr"/>
            <a:lstStyle/>
            <a:p>
              <a:endParaRPr lang="zh-CN" altLang="en-US"/>
            </a:p>
          </p:txBody>
        </p:sp>
        <p:sp>
          <p:nvSpPr>
            <p:cNvPr id="68645" name="Line 239"/>
            <p:cNvSpPr>
              <a:spLocks noChangeShapeType="1"/>
            </p:cNvSpPr>
            <p:nvPr/>
          </p:nvSpPr>
          <p:spPr bwMode="auto">
            <a:xfrm>
              <a:off x="3216" y="1344"/>
              <a:ext cx="288" cy="240"/>
            </a:xfrm>
            <a:prstGeom prst="line">
              <a:avLst/>
            </a:prstGeom>
            <a:noFill/>
            <a:ln w="9525">
              <a:solidFill>
                <a:schemeClr val="tx1"/>
              </a:solidFill>
              <a:round/>
              <a:headEnd/>
              <a:tailEnd/>
            </a:ln>
          </p:spPr>
          <p:txBody>
            <a:bodyPr wrap="none" anchor="ctr"/>
            <a:lstStyle/>
            <a:p>
              <a:endParaRPr lang="zh-CN" altLang="en-US"/>
            </a:p>
          </p:txBody>
        </p:sp>
        <p:sp>
          <p:nvSpPr>
            <p:cNvPr id="68646" name="Line 240"/>
            <p:cNvSpPr>
              <a:spLocks noChangeShapeType="1"/>
            </p:cNvSpPr>
            <p:nvPr/>
          </p:nvSpPr>
          <p:spPr bwMode="auto">
            <a:xfrm flipV="1">
              <a:off x="3024" y="1776"/>
              <a:ext cx="528" cy="288"/>
            </a:xfrm>
            <a:prstGeom prst="line">
              <a:avLst/>
            </a:prstGeom>
            <a:noFill/>
            <a:ln w="9525">
              <a:solidFill>
                <a:schemeClr val="tx1"/>
              </a:solidFill>
              <a:round/>
              <a:headEnd/>
              <a:tailEnd/>
            </a:ln>
          </p:spPr>
          <p:txBody>
            <a:bodyPr wrap="none" anchor="ctr"/>
            <a:lstStyle/>
            <a:p>
              <a:endParaRPr lang="zh-CN" altLang="en-US"/>
            </a:p>
          </p:txBody>
        </p:sp>
        <p:sp>
          <p:nvSpPr>
            <p:cNvPr id="68647" name="Line 241"/>
            <p:cNvSpPr>
              <a:spLocks noChangeShapeType="1"/>
            </p:cNvSpPr>
            <p:nvPr/>
          </p:nvSpPr>
          <p:spPr bwMode="auto">
            <a:xfrm>
              <a:off x="3264" y="1344"/>
              <a:ext cx="1200" cy="96"/>
            </a:xfrm>
            <a:prstGeom prst="line">
              <a:avLst/>
            </a:prstGeom>
            <a:noFill/>
            <a:ln w="9525">
              <a:solidFill>
                <a:schemeClr val="tx1"/>
              </a:solidFill>
              <a:round/>
              <a:headEnd/>
              <a:tailEnd/>
            </a:ln>
          </p:spPr>
          <p:txBody>
            <a:bodyPr wrap="none" anchor="ctr"/>
            <a:lstStyle/>
            <a:p>
              <a:endParaRPr lang="zh-CN" altLang="en-US"/>
            </a:p>
          </p:txBody>
        </p:sp>
        <p:sp>
          <p:nvSpPr>
            <p:cNvPr id="68648" name="Line 242"/>
            <p:cNvSpPr>
              <a:spLocks noChangeShapeType="1"/>
            </p:cNvSpPr>
            <p:nvPr/>
          </p:nvSpPr>
          <p:spPr bwMode="auto">
            <a:xfrm flipV="1">
              <a:off x="3696" y="1440"/>
              <a:ext cx="816" cy="240"/>
            </a:xfrm>
            <a:prstGeom prst="line">
              <a:avLst/>
            </a:prstGeom>
            <a:noFill/>
            <a:ln w="9525">
              <a:solidFill>
                <a:schemeClr val="tx1"/>
              </a:solidFill>
              <a:round/>
              <a:headEnd/>
              <a:tailEnd/>
            </a:ln>
          </p:spPr>
          <p:txBody>
            <a:bodyPr wrap="none" anchor="ctr"/>
            <a:lstStyle/>
            <a:p>
              <a:endParaRPr lang="zh-CN" altLang="en-US"/>
            </a:p>
          </p:txBody>
        </p:sp>
        <p:sp>
          <p:nvSpPr>
            <p:cNvPr id="68649" name="Line 243"/>
            <p:cNvSpPr>
              <a:spLocks noChangeShapeType="1"/>
            </p:cNvSpPr>
            <p:nvPr/>
          </p:nvSpPr>
          <p:spPr bwMode="auto">
            <a:xfrm flipH="1" flipV="1">
              <a:off x="4416" y="912"/>
              <a:ext cx="48" cy="432"/>
            </a:xfrm>
            <a:prstGeom prst="line">
              <a:avLst/>
            </a:prstGeom>
            <a:noFill/>
            <a:ln w="9525">
              <a:solidFill>
                <a:schemeClr val="tx1"/>
              </a:solidFill>
              <a:round/>
              <a:headEnd/>
              <a:tailEnd/>
            </a:ln>
          </p:spPr>
          <p:txBody>
            <a:bodyPr wrap="none" anchor="ctr"/>
            <a:lstStyle/>
            <a:p>
              <a:endParaRPr lang="zh-CN" altLang="en-US"/>
            </a:p>
          </p:txBody>
        </p:sp>
        <p:sp>
          <p:nvSpPr>
            <p:cNvPr id="68650" name="Line 244"/>
            <p:cNvSpPr>
              <a:spLocks noChangeShapeType="1"/>
            </p:cNvSpPr>
            <p:nvPr/>
          </p:nvSpPr>
          <p:spPr bwMode="auto">
            <a:xfrm>
              <a:off x="4512" y="912"/>
              <a:ext cx="432" cy="144"/>
            </a:xfrm>
            <a:prstGeom prst="line">
              <a:avLst/>
            </a:prstGeom>
            <a:noFill/>
            <a:ln w="9525">
              <a:solidFill>
                <a:schemeClr val="tx1"/>
              </a:solidFill>
              <a:round/>
              <a:headEnd/>
              <a:tailEnd/>
            </a:ln>
          </p:spPr>
          <p:txBody>
            <a:bodyPr wrap="none" anchor="ctr"/>
            <a:lstStyle/>
            <a:p>
              <a:endParaRPr lang="zh-CN" altLang="en-US"/>
            </a:p>
          </p:txBody>
        </p:sp>
        <p:sp>
          <p:nvSpPr>
            <p:cNvPr id="68651" name="Line 245"/>
            <p:cNvSpPr>
              <a:spLocks noChangeShapeType="1"/>
            </p:cNvSpPr>
            <p:nvPr/>
          </p:nvSpPr>
          <p:spPr bwMode="auto">
            <a:xfrm flipH="1">
              <a:off x="4608" y="1104"/>
              <a:ext cx="432" cy="336"/>
            </a:xfrm>
            <a:prstGeom prst="line">
              <a:avLst/>
            </a:prstGeom>
            <a:noFill/>
            <a:ln w="9525">
              <a:solidFill>
                <a:schemeClr val="tx1"/>
              </a:solidFill>
              <a:round/>
              <a:headEnd/>
              <a:tailEnd/>
            </a:ln>
          </p:spPr>
          <p:txBody>
            <a:bodyPr wrap="none" anchor="ctr"/>
            <a:lstStyle/>
            <a:p>
              <a:endParaRPr lang="zh-CN" altLang="en-US"/>
            </a:p>
          </p:txBody>
        </p:sp>
        <p:sp>
          <p:nvSpPr>
            <p:cNvPr id="68652" name="Line 246"/>
            <p:cNvSpPr>
              <a:spLocks noChangeShapeType="1"/>
            </p:cNvSpPr>
            <p:nvPr/>
          </p:nvSpPr>
          <p:spPr bwMode="auto">
            <a:xfrm flipV="1">
              <a:off x="1728" y="1872"/>
              <a:ext cx="480" cy="432"/>
            </a:xfrm>
            <a:prstGeom prst="line">
              <a:avLst/>
            </a:prstGeom>
            <a:noFill/>
            <a:ln w="9525">
              <a:solidFill>
                <a:schemeClr val="tx1"/>
              </a:solidFill>
              <a:round/>
              <a:headEnd/>
              <a:tailEnd/>
            </a:ln>
          </p:spPr>
          <p:txBody>
            <a:bodyPr wrap="none" anchor="ctr"/>
            <a:lstStyle/>
            <a:p>
              <a:endParaRPr lang="zh-CN" altLang="en-US"/>
            </a:p>
          </p:txBody>
        </p:sp>
        <p:sp>
          <p:nvSpPr>
            <p:cNvPr id="68653" name="Line 247"/>
            <p:cNvSpPr>
              <a:spLocks noChangeShapeType="1"/>
            </p:cNvSpPr>
            <p:nvPr/>
          </p:nvSpPr>
          <p:spPr bwMode="auto">
            <a:xfrm>
              <a:off x="1728" y="2352"/>
              <a:ext cx="288" cy="336"/>
            </a:xfrm>
            <a:prstGeom prst="line">
              <a:avLst/>
            </a:prstGeom>
            <a:noFill/>
            <a:ln w="9525">
              <a:solidFill>
                <a:schemeClr val="tx1"/>
              </a:solidFill>
              <a:round/>
              <a:headEnd/>
              <a:tailEnd/>
            </a:ln>
          </p:spPr>
          <p:txBody>
            <a:bodyPr wrap="none" anchor="ctr"/>
            <a:lstStyle/>
            <a:p>
              <a:endParaRPr lang="zh-CN" altLang="en-US"/>
            </a:p>
          </p:txBody>
        </p:sp>
        <p:sp>
          <p:nvSpPr>
            <p:cNvPr id="68654" name="Line 248"/>
            <p:cNvSpPr>
              <a:spLocks noChangeShapeType="1"/>
            </p:cNvSpPr>
            <p:nvPr/>
          </p:nvSpPr>
          <p:spPr bwMode="auto">
            <a:xfrm flipH="1">
              <a:off x="1680" y="2736"/>
              <a:ext cx="240" cy="144"/>
            </a:xfrm>
            <a:prstGeom prst="line">
              <a:avLst/>
            </a:prstGeom>
            <a:noFill/>
            <a:ln w="9525">
              <a:solidFill>
                <a:schemeClr val="tx1"/>
              </a:solidFill>
              <a:round/>
              <a:headEnd/>
              <a:tailEnd/>
            </a:ln>
          </p:spPr>
          <p:txBody>
            <a:bodyPr wrap="none" anchor="ctr"/>
            <a:lstStyle/>
            <a:p>
              <a:endParaRPr lang="zh-CN" altLang="en-US"/>
            </a:p>
          </p:txBody>
        </p:sp>
        <p:sp>
          <p:nvSpPr>
            <p:cNvPr id="68655" name="Line 249"/>
            <p:cNvSpPr>
              <a:spLocks noChangeShapeType="1"/>
            </p:cNvSpPr>
            <p:nvPr/>
          </p:nvSpPr>
          <p:spPr bwMode="auto">
            <a:xfrm flipH="1">
              <a:off x="1152" y="2880"/>
              <a:ext cx="288" cy="0"/>
            </a:xfrm>
            <a:prstGeom prst="line">
              <a:avLst/>
            </a:prstGeom>
            <a:noFill/>
            <a:ln w="9525">
              <a:solidFill>
                <a:schemeClr val="tx1"/>
              </a:solidFill>
              <a:round/>
              <a:headEnd/>
              <a:tailEnd/>
            </a:ln>
          </p:spPr>
          <p:txBody>
            <a:bodyPr wrap="none" anchor="ctr"/>
            <a:lstStyle/>
            <a:p>
              <a:endParaRPr lang="zh-CN" altLang="en-US"/>
            </a:p>
          </p:txBody>
        </p:sp>
        <p:sp>
          <p:nvSpPr>
            <p:cNvPr id="68656" name="Line 250"/>
            <p:cNvSpPr>
              <a:spLocks noChangeShapeType="1"/>
            </p:cNvSpPr>
            <p:nvPr/>
          </p:nvSpPr>
          <p:spPr bwMode="auto">
            <a:xfrm flipH="1" flipV="1">
              <a:off x="1008" y="2496"/>
              <a:ext cx="432" cy="336"/>
            </a:xfrm>
            <a:prstGeom prst="line">
              <a:avLst/>
            </a:prstGeom>
            <a:noFill/>
            <a:ln w="9525">
              <a:solidFill>
                <a:schemeClr val="tx1"/>
              </a:solidFill>
              <a:round/>
              <a:headEnd/>
              <a:tailEnd/>
            </a:ln>
          </p:spPr>
          <p:txBody>
            <a:bodyPr wrap="none" anchor="ctr"/>
            <a:lstStyle/>
            <a:p>
              <a:endParaRPr lang="zh-CN" altLang="en-US"/>
            </a:p>
          </p:txBody>
        </p:sp>
        <p:sp>
          <p:nvSpPr>
            <p:cNvPr id="68657" name="Line 251"/>
            <p:cNvSpPr>
              <a:spLocks noChangeShapeType="1"/>
            </p:cNvSpPr>
            <p:nvPr/>
          </p:nvSpPr>
          <p:spPr bwMode="auto">
            <a:xfrm>
              <a:off x="2976" y="2112"/>
              <a:ext cx="720" cy="288"/>
            </a:xfrm>
            <a:prstGeom prst="line">
              <a:avLst/>
            </a:prstGeom>
            <a:noFill/>
            <a:ln w="9525">
              <a:solidFill>
                <a:schemeClr val="tx1"/>
              </a:solidFill>
              <a:round/>
              <a:headEnd/>
              <a:tailEnd/>
            </a:ln>
          </p:spPr>
          <p:txBody>
            <a:bodyPr wrap="none" anchor="ctr"/>
            <a:lstStyle/>
            <a:p>
              <a:endParaRPr lang="zh-CN" altLang="en-US"/>
            </a:p>
          </p:txBody>
        </p:sp>
        <p:sp>
          <p:nvSpPr>
            <p:cNvPr id="68658" name="Line 252"/>
            <p:cNvSpPr>
              <a:spLocks noChangeShapeType="1"/>
            </p:cNvSpPr>
            <p:nvPr/>
          </p:nvSpPr>
          <p:spPr bwMode="auto">
            <a:xfrm>
              <a:off x="3888" y="2448"/>
              <a:ext cx="384" cy="0"/>
            </a:xfrm>
            <a:prstGeom prst="line">
              <a:avLst/>
            </a:prstGeom>
            <a:noFill/>
            <a:ln w="9525">
              <a:solidFill>
                <a:schemeClr val="tx1"/>
              </a:solidFill>
              <a:round/>
              <a:headEnd/>
              <a:tailEnd/>
            </a:ln>
          </p:spPr>
          <p:txBody>
            <a:bodyPr wrap="none" anchor="ctr"/>
            <a:lstStyle/>
            <a:p>
              <a:endParaRPr lang="zh-CN" altLang="en-US"/>
            </a:p>
          </p:txBody>
        </p:sp>
        <p:sp>
          <p:nvSpPr>
            <p:cNvPr id="68659" name="Line 253"/>
            <p:cNvSpPr>
              <a:spLocks noChangeShapeType="1"/>
            </p:cNvSpPr>
            <p:nvPr/>
          </p:nvSpPr>
          <p:spPr bwMode="auto">
            <a:xfrm flipH="1">
              <a:off x="4032" y="2496"/>
              <a:ext cx="288" cy="336"/>
            </a:xfrm>
            <a:prstGeom prst="line">
              <a:avLst/>
            </a:prstGeom>
            <a:noFill/>
            <a:ln w="9525">
              <a:solidFill>
                <a:schemeClr val="tx1"/>
              </a:solidFill>
              <a:round/>
              <a:headEnd/>
              <a:tailEnd/>
            </a:ln>
          </p:spPr>
          <p:txBody>
            <a:bodyPr wrap="none" anchor="ctr"/>
            <a:lstStyle/>
            <a:p>
              <a:endParaRPr lang="zh-CN" altLang="en-US"/>
            </a:p>
          </p:txBody>
        </p:sp>
        <p:sp>
          <p:nvSpPr>
            <p:cNvPr id="68660" name="Line 254"/>
            <p:cNvSpPr>
              <a:spLocks noChangeShapeType="1"/>
            </p:cNvSpPr>
            <p:nvPr/>
          </p:nvSpPr>
          <p:spPr bwMode="auto">
            <a:xfrm>
              <a:off x="4320" y="2496"/>
              <a:ext cx="96" cy="384"/>
            </a:xfrm>
            <a:prstGeom prst="line">
              <a:avLst/>
            </a:prstGeom>
            <a:noFill/>
            <a:ln w="9525">
              <a:solidFill>
                <a:schemeClr val="tx1"/>
              </a:solidFill>
              <a:round/>
              <a:headEnd/>
              <a:tailEnd/>
            </a:ln>
          </p:spPr>
          <p:txBody>
            <a:bodyPr wrap="none" anchor="ctr"/>
            <a:lstStyle/>
            <a:p>
              <a:endParaRPr lang="zh-CN" altLang="en-US"/>
            </a:p>
          </p:txBody>
        </p:sp>
        <p:sp>
          <p:nvSpPr>
            <p:cNvPr id="68661" name="Line 255"/>
            <p:cNvSpPr>
              <a:spLocks noChangeShapeType="1"/>
            </p:cNvSpPr>
            <p:nvPr/>
          </p:nvSpPr>
          <p:spPr bwMode="auto">
            <a:xfrm>
              <a:off x="4416" y="2496"/>
              <a:ext cx="384" cy="192"/>
            </a:xfrm>
            <a:prstGeom prst="line">
              <a:avLst/>
            </a:prstGeom>
            <a:noFill/>
            <a:ln w="9525">
              <a:solidFill>
                <a:schemeClr val="tx1"/>
              </a:solidFill>
              <a:round/>
              <a:headEnd/>
              <a:tailEnd/>
            </a:ln>
          </p:spPr>
          <p:txBody>
            <a:bodyPr wrap="none" anchor="ctr"/>
            <a:lstStyle/>
            <a:p>
              <a:endParaRPr lang="zh-CN" altLang="en-US"/>
            </a:p>
          </p:txBody>
        </p:sp>
        <p:sp>
          <p:nvSpPr>
            <p:cNvPr id="68662" name="Rectangle 256"/>
            <p:cNvSpPr>
              <a:spLocks noChangeArrowheads="1"/>
            </p:cNvSpPr>
            <p:nvPr/>
          </p:nvSpPr>
          <p:spPr bwMode="auto">
            <a:xfrm>
              <a:off x="4464" y="2880"/>
              <a:ext cx="452" cy="192"/>
            </a:xfrm>
            <a:prstGeom prst="rect">
              <a:avLst/>
            </a:prstGeom>
            <a:noFill/>
            <a:ln w="9525">
              <a:noFill/>
              <a:miter lim="800000"/>
              <a:headEnd/>
              <a:tailEnd/>
            </a:ln>
          </p:spPr>
          <p:txBody>
            <a:bodyPr wrap="none" lIns="92075" tIns="46038" rIns="92075" bIns="46038">
              <a:spAutoFit/>
            </a:bodyPr>
            <a:lstStyle/>
            <a:p>
              <a:r>
                <a:rPr kumimoji="1" lang="zh-CN" altLang="en-US" sz="1400" b="1">
                  <a:solidFill>
                    <a:srgbClr val="800000"/>
                  </a:solidFill>
                  <a:latin typeface="Arial" pitchFamily="34" charset="0"/>
                </a:rPr>
                <a:t>组成员</a:t>
              </a:r>
            </a:p>
          </p:txBody>
        </p:sp>
        <p:sp>
          <p:nvSpPr>
            <p:cNvPr id="68663" name="Rectangle 257"/>
            <p:cNvSpPr>
              <a:spLocks noChangeArrowheads="1"/>
            </p:cNvSpPr>
            <p:nvPr/>
          </p:nvSpPr>
          <p:spPr bwMode="auto">
            <a:xfrm>
              <a:off x="2112" y="2208"/>
              <a:ext cx="968" cy="192"/>
            </a:xfrm>
            <a:prstGeom prst="rect">
              <a:avLst/>
            </a:prstGeom>
            <a:noFill/>
            <a:ln w="9525">
              <a:noFill/>
              <a:miter lim="800000"/>
              <a:headEnd/>
              <a:tailEnd/>
            </a:ln>
          </p:spPr>
          <p:txBody>
            <a:bodyPr wrap="none" lIns="92075" tIns="46038" rIns="92075" bIns="46038">
              <a:spAutoFit/>
            </a:bodyPr>
            <a:lstStyle/>
            <a:p>
              <a:r>
                <a:rPr kumimoji="1" lang="zh-CN" altLang="en-US" sz="1400" b="1">
                  <a:solidFill>
                    <a:schemeClr val="tx2"/>
                  </a:solidFill>
                  <a:latin typeface="Arial" pitchFamily="34" charset="0"/>
                </a:rPr>
                <a:t>骨干网：</a:t>
              </a:r>
              <a:r>
                <a:rPr kumimoji="1" lang="en-US" altLang="zh-CN" sz="1400" b="1">
                  <a:solidFill>
                    <a:schemeClr val="tx2"/>
                  </a:solidFill>
                  <a:latin typeface="Arial" pitchFamily="34" charset="0"/>
                </a:rPr>
                <a:t>PIM-SM</a:t>
              </a:r>
            </a:p>
          </p:txBody>
        </p:sp>
        <p:sp>
          <p:nvSpPr>
            <p:cNvPr id="68664" name="Rectangle 258"/>
            <p:cNvSpPr>
              <a:spLocks noChangeArrowheads="1"/>
            </p:cNvSpPr>
            <p:nvPr/>
          </p:nvSpPr>
          <p:spPr bwMode="auto">
            <a:xfrm>
              <a:off x="720" y="1248"/>
              <a:ext cx="452" cy="192"/>
            </a:xfrm>
            <a:prstGeom prst="rect">
              <a:avLst/>
            </a:prstGeom>
            <a:noFill/>
            <a:ln w="9525">
              <a:noFill/>
              <a:miter lim="800000"/>
              <a:headEnd/>
              <a:tailEnd/>
            </a:ln>
          </p:spPr>
          <p:txBody>
            <a:bodyPr wrap="none" lIns="92075" tIns="46038" rIns="92075" bIns="46038">
              <a:spAutoFit/>
            </a:bodyPr>
            <a:lstStyle/>
            <a:p>
              <a:r>
                <a:rPr kumimoji="1" lang="zh-CN" altLang="en-US" sz="1400" b="1">
                  <a:latin typeface="Arial" pitchFamily="34" charset="0"/>
                </a:rPr>
                <a:t>组播源</a:t>
              </a:r>
            </a:p>
          </p:txBody>
        </p:sp>
        <p:sp>
          <p:nvSpPr>
            <p:cNvPr id="68665" name="Rectangle 259"/>
            <p:cNvSpPr>
              <a:spLocks noChangeArrowheads="1"/>
            </p:cNvSpPr>
            <p:nvPr/>
          </p:nvSpPr>
          <p:spPr bwMode="auto">
            <a:xfrm>
              <a:off x="4224" y="2160"/>
              <a:ext cx="278"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0000"/>
                  </a:solidFill>
                  <a:latin typeface="Arial" pitchFamily="34" charset="0"/>
                </a:rPr>
                <a:t>DR</a:t>
              </a:r>
            </a:p>
          </p:txBody>
        </p:sp>
        <p:sp>
          <p:nvSpPr>
            <p:cNvPr id="68666" name="Rectangle 260"/>
            <p:cNvSpPr>
              <a:spLocks noChangeArrowheads="1"/>
            </p:cNvSpPr>
            <p:nvPr/>
          </p:nvSpPr>
          <p:spPr bwMode="auto">
            <a:xfrm>
              <a:off x="1440" y="960"/>
              <a:ext cx="278"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0000"/>
                  </a:solidFill>
                  <a:latin typeface="Arial" pitchFamily="34" charset="0"/>
                </a:rPr>
                <a:t>DR</a:t>
              </a:r>
            </a:p>
          </p:txBody>
        </p:sp>
        <p:sp>
          <p:nvSpPr>
            <p:cNvPr id="68667" name="Rectangle 261"/>
            <p:cNvSpPr>
              <a:spLocks noChangeArrowheads="1"/>
            </p:cNvSpPr>
            <p:nvPr/>
          </p:nvSpPr>
          <p:spPr bwMode="auto">
            <a:xfrm>
              <a:off x="1440" y="2640"/>
              <a:ext cx="278"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0000"/>
                  </a:solidFill>
                  <a:latin typeface="Arial" pitchFamily="34" charset="0"/>
                </a:rPr>
                <a:t>DR</a:t>
              </a:r>
            </a:p>
          </p:txBody>
        </p:sp>
        <p:sp>
          <p:nvSpPr>
            <p:cNvPr id="68668" name="Rectangle 262"/>
            <p:cNvSpPr>
              <a:spLocks noChangeArrowheads="1"/>
            </p:cNvSpPr>
            <p:nvPr/>
          </p:nvSpPr>
          <p:spPr bwMode="auto">
            <a:xfrm>
              <a:off x="3888" y="960"/>
              <a:ext cx="452" cy="192"/>
            </a:xfrm>
            <a:prstGeom prst="rect">
              <a:avLst/>
            </a:prstGeom>
            <a:noFill/>
            <a:ln w="9525">
              <a:noFill/>
              <a:miter lim="800000"/>
              <a:headEnd/>
              <a:tailEnd/>
            </a:ln>
          </p:spPr>
          <p:txBody>
            <a:bodyPr wrap="none" lIns="92075" tIns="46038" rIns="92075" bIns="46038">
              <a:spAutoFit/>
            </a:bodyPr>
            <a:lstStyle/>
            <a:p>
              <a:r>
                <a:rPr kumimoji="1" lang="zh-CN" altLang="en-US" sz="1400" b="1">
                  <a:solidFill>
                    <a:schemeClr val="tx2"/>
                  </a:solidFill>
                  <a:latin typeface="Arial" pitchFamily="34" charset="0"/>
                </a:rPr>
                <a:t>城域网</a:t>
              </a:r>
            </a:p>
          </p:txBody>
        </p:sp>
        <p:sp>
          <p:nvSpPr>
            <p:cNvPr id="68669" name="Rectangle 263"/>
            <p:cNvSpPr>
              <a:spLocks noChangeArrowheads="1"/>
            </p:cNvSpPr>
            <p:nvPr/>
          </p:nvSpPr>
          <p:spPr bwMode="auto">
            <a:xfrm>
              <a:off x="2976" y="1104"/>
              <a:ext cx="272"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33CC"/>
                  </a:solidFill>
                  <a:latin typeface="Arial" pitchFamily="34" charset="0"/>
                </a:rPr>
                <a:t>RP</a:t>
              </a:r>
            </a:p>
          </p:txBody>
        </p:sp>
        <p:sp>
          <p:nvSpPr>
            <p:cNvPr id="68670" name="Rectangle 264"/>
            <p:cNvSpPr>
              <a:spLocks noChangeArrowheads="1"/>
            </p:cNvSpPr>
            <p:nvPr/>
          </p:nvSpPr>
          <p:spPr bwMode="auto">
            <a:xfrm>
              <a:off x="4416" y="1200"/>
              <a:ext cx="272"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33CC"/>
                  </a:solidFill>
                  <a:latin typeface="Arial" pitchFamily="34" charset="0"/>
                </a:rPr>
                <a:t>RP</a:t>
              </a:r>
            </a:p>
          </p:txBody>
        </p:sp>
        <p:sp>
          <p:nvSpPr>
            <p:cNvPr id="68671" name="Rectangle 265"/>
            <p:cNvSpPr>
              <a:spLocks noChangeArrowheads="1"/>
            </p:cNvSpPr>
            <p:nvPr/>
          </p:nvSpPr>
          <p:spPr bwMode="auto">
            <a:xfrm>
              <a:off x="3600" y="2256"/>
              <a:ext cx="272"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33CC"/>
                  </a:solidFill>
                  <a:latin typeface="Arial" pitchFamily="34" charset="0"/>
                </a:rPr>
                <a:t>RP</a:t>
              </a:r>
            </a:p>
          </p:txBody>
        </p:sp>
        <p:sp>
          <p:nvSpPr>
            <p:cNvPr id="68672" name="Rectangle 266"/>
            <p:cNvSpPr>
              <a:spLocks noChangeArrowheads="1"/>
            </p:cNvSpPr>
            <p:nvPr/>
          </p:nvSpPr>
          <p:spPr bwMode="auto">
            <a:xfrm>
              <a:off x="2784" y="1872"/>
              <a:ext cx="272"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33CC"/>
                  </a:solidFill>
                  <a:latin typeface="Arial" pitchFamily="34" charset="0"/>
                </a:rPr>
                <a:t>RP</a:t>
              </a:r>
            </a:p>
          </p:txBody>
        </p:sp>
        <p:sp>
          <p:nvSpPr>
            <p:cNvPr id="68673" name="Rectangle 267"/>
            <p:cNvSpPr>
              <a:spLocks noChangeArrowheads="1"/>
            </p:cNvSpPr>
            <p:nvPr/>
          </p:nvSpPr>
          <p:spPr bwMode="auto">
            <a:xfrm>
              <a:off x="2112" y="1632"/>
              <a:ext cx="272"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33CC"/>
                  </a:solidFill>
                  <a:latin typeface="Arial" pitchFamily="34" charset="0"/>
                </a:rPr>
                <a:t>RP</a:t>
              </a:r>
            </a:p>
          </p:txBody>
        </p:sp>
        <p:sp>
          <p:nvSpPr>
            <p:cNvPr id="68674" name="Rectangle 268"/>
            <p:cNvSpPr>
              <a:spLocks noChangeArrowheads="1"/>
            </p:cNvSpPr>
            <p:nvPr/>
          </p:nvSpPr>
          <p:spPr bwMode="auto">
            <a:xfrm>
              <a:off x="1488" y="2112"/>
              <a:ext cx="272"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FF33CC"/>
                  </a:solidFill>
                  <a:latin typeface="Arial" pitchFamily="34" charset="0"/>
                </a:rPr>
                <a:t>RP</a:t>
              </a:r>
            </a:p>
          </p:txBody>
        </p:sp>
        <p:sp>
          <p:nvSpPr>
            <p:cNvPr id="68675" name="Line 269"/>
            <p:cNvSpPr>
              <a:spLocks noChangeShapeType="1"/>
            </p:cNvSpPr>
            <p:nvPr/>
          </p:nvSpPr>
          <p:spPr bwMode="auto">
            <a:xfrm flipV="1">
              <a:off x="2352" y="1440"/>
              <a:ext cx="768" cy="384"/>
            </a:xfrm>
            <a:prstGeom prst="line">
              <a:avLst/>
            </a:prstGeom>
            <a:noFill/>
            <a:ln w="9525">
              <a:solidFill>
                <a:schemeClr val="tx1"/>
              </a:solidFill>
              <a:round/>
              <a:headEnd/>
              <a:tailEnd/>
            </a:ln>
          </p:spPr>
          <p:txBody>
            <a:bodyPr wrap="none" anchor="ctr"/>
            <a:lstStyle/>
            <a:p>
              <a:endParaRPr lang="zh-CN" altLang="en-US"/>
            </a:p>
          </p:txBody>
        </p:sp>
        <p:sp>
          <p:nvSpPr>
            <p:cNvPr id="68676" name="Freeform 270"/>
            <p:cNvSpPr>
              <a:spLocks/>
            </p:cNvSpPr>
            <p:nvPr/>
          </p:nvSpPr>
          <p:spPr bwMode="auto">
            <a:xfrm>
              <a:off x="912" y="1160"/>
              <a:ext cx="1424" cy="1648"/>
            </a:xfrm>
            <a:custGeom>
              <a:avLst/>
              <a:gdLst>
                <a:gd name="T0" fmla="*/ 0 w 1424"/>
                <a:gd name="T1" fmla="*/ 40 h 1648"/>
                <a:gd name="T2" fmla="*/ 480 w 1424"/>
                <a:gd name="T3" fmla="*/ 40 h 1648"/>
                <a:gd name="T4" fmla="*/ 1296 w 1424"/>
                <a:gd name="T5" fmla="*/ 280 h 1648"/>
                <a:gd name="T6" fmla="*/ 1248 w 1424"/>
                <a:gd name="T7" fmla="*/ 616 h 1648"/>
                <a:gd name="T8" fmla="*/ 720 w 1424"/>
                <a:gd name="T9" fmla="*/ 1144 h 1648"/>
                <a:gd name="T10" fmla="*/ 960 w 1424"/>
                <a:gd name="T11" fmla="*/ 1480 h 1648"/>
                <a:gd name="T12" fmla="*/ 768 w 1424"/>
                <a:gd name="T13" fmla="*/ 1624 h 1648"/>
                <a:gd name="T14" fmla="*/ 192 w 1424"/>
                <a:gd name="T15" fmla="*/ 1336 h 1648"/>
                <a:gd name="T16" fmla="*/ 0 60000 65536"/>
                <a:gd name="T17" fmla="*/ 0 60000 65536"/>
                <a:gd name="T18" fmla="*/ 0 60000 65536"/>
                <a:gd name="T19" fmla="*/ 0 60000 65536"/>
                <a:gd name="T20" fmla="*/ 0 60000 65536"/>
                <a:gd name="T21" fmla="*/ 0 60000 65536"/>
                <a:gd name="T22" fmla="*/ 0 60000 65536"/>
                <a:gd name="T23" fmla="*/ 0 60000 65536"/>
                <a:gd name="T24" fmla="*/ 0 w 1424"/>
                <a:gd name="T25" fmla="*/ 0 h 1648"/>
                <a:gd name="T26" fmla="*/ 1424 w 1424"/>
                <a:gd name="T27" fmla="*/ 1648 h 16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4" h="1648">
                  <a:moveTo>
                    <a:pt x="0" y="40"/>
                  </a:moveTo>
                  <a:cubicBezTo>
                    <a:pt x="132" y="20"/>
                    <a:pt x="264" y="0"/>
                    <a:pt x="480" y="40"/>
                  </a:cubicBezTo>
                  <a:cubicBezTo>
                    <a:pt x="696" y="80"/>
                    <a:pt x="1168" y="184"/>
                    <a:pt x="1296" y="280"/>
                  </a:cubicBezTo>
                  <a:cubicBezTo>
                    <a:pt x="1424" y="376"/>
                    <a:pt x="1344" y="472"/>
                    <a:pt x="1248" y="616"/>
                  </a:cubicBezTo>
                  <a:cubicBezTo>
                    <a:pt x="1152" y="760"/>
                    <a:pt x="768" y="1000"/>
                    <a:pt x="720" y="1144"/>
                  </a:cubicBezTo>
                  <a:cubicBezTo>
                    <a:pt x="672" y="1288"/>
                    <a:pt x="952" y="1400"/>
                    <a:pt x="960" y="1480"/>
                  </a:cubicBezTo>
                  <a:cubicBezTo>
                    <a:pt x="968" y="1560"/>
                    <a:pt x="896" y="1648"/>
                    <a:pt x="768" y="1624"/>
                  </a:cubicBezTo>
                  <a:cubicBezTo>
                    <a:pt x="640" y="1600"/>
                    <a:pt x="288" y="1384"/>
                    <a:pt x="192" y="1336"/>
                  </a:cubicBezTo>
                </a:path>
              </a:pathLst>
            </a:custGeom>
            <a:noFill/>
            <a:ln w="9525">
              <a:solidFill>
                <a:srgbClr val="800000"/>
              </a:solidFill>
              <a:prstDash val="dash"/>
              <a:round/>
              <a:headEnd/>
              <a:tailEnd type="triangle" w="med" len="med"/>
            </a:ln>
          </p:spPr>
          <p:txBody>
            <a:bodyPr wrap="none" anchor="ctr"/>
            <a:lstStyle/>
            <a:p>
              <a:endParaRPr lang="zh-CN" altLang="en-US"/>
            </a:p>
          </p:txBody>
        </p:sp>
        <p:sp>
          <p:nvSpPr>
            <p:cNvPr id="68677" name="Line 271"/>
            <p:cNvSpPr>
              <a:spLocks noChangeShapeType="1"/>
            </p:cNvSpPr>
            <p:nvPr/>
          </p:nvSpPr>
          <p:spPr bwMode="auto">
            <a:xfrm flipH="1">
              <a:off x="1200" y="2784"/>
              <a:ext cx="432" cy="48"/>
            </a:xfrm>
            <a:prstGeom prst="line">
              <a:avLst/>
            </a:prstGeom>
            <a:noFill/>
            <a:ln w="9525">
              <a:solidFill>
                <a:srgbClr val="800000"/>
              </a:solidFill>
              <a:prstDash val="dash"/>
              <a:round/>
              <a:headEnd/>
              <a:tailEnd type="triangle" w="med" len="med"/>
            </a:ln>
          </p:spPr>
          <p:txBody>
            <a:bodyPr wrap="none" anchor="ctr"/>
            <a:lstStyle/>
            <a:p>
              <a:endParaRPr lang="zh-CN" altLang="en-US"/>
            </a:p>
          </p:txBody>
        </p:sp>
        <p:sp>
          <p:nvSpPr>
            <p:cNvPr id="68678" name="Freeform 272"/>
            <p:cNvSpPr>
              <a:spLocks/>
            </p:cNvSpPr>
            <p:nvPr/>
          </p:nvSpPr>
          <p:spPr bwMode="auto">
            <a:xfrm>
              <a:off x="2112" y="1824"/>
              <a:ext cx="2280" cy="1008"/>
            </a:xfrm>
            <a:custGeom>
              <a:avLst/>
              <a:gdLst>
                <a:gd name="T0" fmla="*/ 0 w 2280"/>
                <a:gd name="T1" fmla="*/ 0 h 1008"/>
                <a:gd name="T2" fmla="*/ 768 w 2280"/>
                <a:gd name="T3" fmla="*/ 336 h 1008"/>
                <a:gd name="T4" fmla="*/ 1584 w 2280"/>
                <a:gd name="T5" fmla="*/ 672 h 1008"/>
                <a:gd name="T6" fmla="*/ 2208 w 2280"/>
                <a:gd name="T7" fmla="*/ 672 h 1008"/>
                <a:gd name="T8" fmla="*/ 2016 w 2280"/>
                <a:gd name="T9" fmla="*/ 1008 h 1008"/>
                <a:gd name="T10" fmla="*/ 0 60000 65536"/>
                <a:gd name="T11" fmla="*/ 0 60000 65536"/>
                <a:gd name="T12" fmla="*/ 0 60000 65536"/>
                <a:gd name="T13" fmla="*/ 0 60000 65536"/>
                <a:gd name="T14" fmla="*/ 0 60000 65536"/>
                <a:gd name="T15" fmla="*/ 0 w 2280"/>
                <a:gd name="T16" fmla="*/ 0 h 1008"/>
                <a:gd name="T17" fmla="*/ 2280 w 2280"/>
                <a:gd name="T18" fmla="*/ 1008 h 1008"/>
              </a:gdLst>
              <a:ahLst/>
              <a:cxnLst>
                <a:cxn ang="T10">
                  <a:pos x="T0" y="T1"/>
                </a:cxn>
                <a:cxn ang="T11">
                  <a:pos x="T2" y="T3"/>
                </a:cxn>
                <a:cxn ang="T12">
                  <a:pos x="T4" y="T5"/>
                </a:cxn>
                <a:cxn ang="T13">
                  <a:pos x="T6" y="T7"/>
                </a:cxn>
                <a:cxn ang="T14">
                  <a:pos x="T8" y="T9"/>
                </a:cxn>
              </a:cxnLst>
              <a:rect l="T15" t="T16" r="T17" b="T18"/>
              <a:pathLst>
                <a:path w="2280" h="1008">
                  <a:moveTo>
                    <a:pt x="0" y="0"/>
                  </a:moveTo>
                  <a:cubicBezTo>
                    <a:pt x="252" y="112"/>
                    <a:pt x="504" y="224"/>
                    <a:pt x="768" y="336"/>
                  </a:cubicBezTo>
                  <a:cubicBezTo>
                    <a:pt x="1032" y="448"/>
                    <a:pt x="1344" y="616"/>
                    <a:pt x="1584" y="672"/>
                  </a:cubicBezTo>
                  <a:cubicBezTo>
                    <a:pt x="1824" y="728"/>
                    <a:pt x="2136" y="616"/>
                    <a:pt x="2208" y="672"/>
                  </a:cubicBezTo>
                  <a:cubicBezTo>
                    <a:pt x="2280" y="728"/>
                    <a:pt x="2148" y="868"/>
                    <a:pt x="2016" y="1008"/>
                  </a:cubicBezTo>
                </a:path>
              </a:pathLst>
            </a:custGeom>
            <a:noFill/>
            <a:ln w="9525">
              <a:solidFill>
                <a:srgbClr val="800000"/>
              </a:solidFill>
              <a:prstDash val="dash"/>
              <a:round/>
              <a:headEnd/>
              <a:tailEnd type="triangle" w="med" len="med"/>
            </a:ln>
          </p:spPr>
          <p:txBody>
            <a:bodyPr wrap="none" anchor="ctr"/>
            <a:lstStyle/>
            <a:p>
              <a:endParaRPr lang="zh-CN" altLang="en-US"/>
            </a:p>
          </p:txBody>
        </p:sp>
        <p:sp>
          <p:nvSpPr>
            <p:cNvPr id="68679" name="Freeform 273"/>
            <p:cNvSpPr>
              <a:spLocks/>
            </p:cNvSpPr>
            <p:nvPr/>
          </p:nvSpPr>
          <p:spPr bwMode="auto">
            <a:xfrm>
              <a:off x="4416" y="2544"/>
              <a:ext cx="96" cy="288"/>
            </a:xfrm>
            <a:custGeom>
              <a:avLst/>
              <a:gdLst>
                <a:gd name="T0" fmla="*/ 0 w 96"/>
                <a:gd name="T1" fmla="*/ 0 h 288"/>
                <a:gd name="T2" fmla="*/ 96 w 96"/>
                <a:gd name="T3" fmla="*/ 288 h 288"/>
                <a:gd name="T4" fmla="*/ 0 60000 65536"/>
                <a:gd name="T5" fmla="*/ 0 60000 65536"/>
                <a:gd name="T6" fmla="*/ 0 w 96"/>
                <a:gd name="T7" fmla="*/ 0 h 288"/>
                <a:gd name="T8" fmla="*/ 96 w 96"/>
                <a:gd name="T9" fmla="*/ 288 h 288"/>
              </a:gdLst>
              <a:ahLst/>
              <a:cxnLst>
                <a:cxn ang="T4">
                  <a:pos x="T0" y="T1"/>
                </a:cxn>
                <a:cxn ang="T5">
                  <a:pos x="T2" y="T3"/>
                </a:cxn>
              </a:cxnLst>
              <a:rect l="T6" t="T7" r="T8" b="T9"/>
              <a:pathLst>
                <a:path w="96" h="288">
                  <a:moveTo>
                    <a:pt x="0" y="0"/>
                  </a:moveTo>
                  <a:cubicBezTo>
                    <a:pt x="40" y="120"/>
                    <a:pt x="80" y="240"/>
                    <a:pt x="96" y="288"/>
                  </a:cubicBezTo>
                </a:path>
              </a:pathLst>
            </a:custGeom>
            <a:noFill/>
            <a:ln w="9525">
              <a:solidFill>
                <a:srgbClr val="800000"/>
              </a:solidFill>
              <a:prstDash val="dash"/>
              <a:round/>
              <a:headEnd/>
              <a:tailEnd type="triangle" w="med" len="med"/>
            </a:ln>
          </p:spPr>
          <p:txBody>
            <a:bodyPr wrap="none" anchor="ctr"/>
            <a:lstStyle/>
            <a:p>
              <a:endParaRPr lang="zh-CN" altLang="en-US"/>
            </a:p>
          </p:txBody>
        </p:sp>
        <p:sp>
          <p:nvSpPr>
            <p:cNvPr id="68680" name="Freeform 274"/>
            <p:cNvSpPr>
              <a:spLocks/>
            </p:cNvSpPr>
            <p:nvPr/>
          </p:nvSpPr>
          <p:spPr bwMode="auto">
            <a:xfrm>
              <a:off x="4512" y="2448"/>
              <a:ext cx="336" cy="192"/>
            </a:xfrm>
            <a:custGeom>
              <a:avLst/>
              <a:gdLst>
                <a:gd name="T0" fmla="*/ 0 w 96"/>
                <a:gd name="T1" fmla="*/ 0 h 288"/>
                <a:gd name="T2" fmla="*/ 2147483647 w 96"/>
                <a:gd name="T3" fmla="*/ 1 h 288"/>
                <a:gd name="T4" fmla="*/ 0 60000 65536"/>
                <a:gd name="T5" fmla="*/ 0 60000 65536"/>
                <a:gd name="T6" fmla="*/ 0 w 96"/>
                <a:gd name="T7" fmla="*/ 0 h 288"/>
                <a:gd name="T8" fmla="*/ 96 w 96"/>
                <a:gd name="T9" fmla="*/ 288 h 288"/>
              </a:gdLst>
              <a:ahLst/>
              <a:cxnLst>
                <a:cxn ang="T4">
                  <a:pos x="T0" y="T1"/>
                </a:cxn>
                <a:cxn ang="T5">
                  <a:pos x="T2" y="T3"/>
                </a:cxn>
              </a:cxnLst>
              <a:rect l="T6" t="T7" r="T8" b="T9"/>
              <a:pathLst>
                <a:path w="96" h="288">
                  <a:moveTo>
                    <a:pt x="0" y="0"/>
                  </a:moveTo>
                  <a:cubicBezTo>
                    <a:pt x="40" y="120"/>
                    <a:pt x="80" y="240"/>
                    <a:pt x="96" y="288"/>
                  </a:cubicBezTo>
                </a:path>
              </a:pathLst>
            </a:custGeom>
            <a:noFill/>
            <a:ln w="9525">
              <a:solidFill>
                <a:srgbClr val="800000"/>
              </a:solidFill>
              <a:prstDash val="dash"/>
              <a:round/>
              <a:headEnd/>
              <a:tailEnd type="triangle" w="med" len="med"/>
            </a:ln>
          </p:spPr>
          <p:txBody>
            <a:bodyPr wrap="none" anchor="ctr"/>
            <a:lstStyle/>
            <a:p>
              <a:endParaRPr lang="zh-CN" altLang="en-US"/>
            </a:p>
          </p:txBody>
        </p:sp>
        <p:sp>
          <p:nvSpPr>
            <p:cNvPr id="68681" name="Line 275"/>
            <p:cNvSpPr>
              <a:spLocks noChangeShapeType="1"/>
            </p:cNvSpPr>
            <p:nvPr/>
          </p:nvSpPr>
          <p:spPr bwMode="auto">
            <a:xfrm flipV="1">
              <a:off x="1776" y="1968"/>
              <a:ext cx="480" cy="432"/>
            </a:xfrm>
            <a:prstGeom prst="line">
              <a:avLst/>
            </a:prstGeom>
            <a:noFill/>
            <a:ln w="38100">
              <a:solidFill>
                <a:srgbClr val="FF33CC"/>
              </a:solidFill>
              <a:round/>
              <a:headEnd type="triangle" w="med" len="med"/>
              <a:tailEnd type="triangle" w="med" len="med"/>
            </a:ln>
          </p:spPr>
          <p:txBody>
            <a:bodyPr wrap="none" anchor="ctr"/>
            <a:lstStyle/>
            <a:p>
              <a:endParaRPr lang="zh-CN" altLang="en-US"/>
            </a:p>
          </p:txBody>
        </p:sp>
        <p:sp>
          <p:nvSpPr>
            <p:cNvPr id="68682" name="Line 276"/>
            <p:cNvSpPr>
              <a:spLocks noChangeShapeType="1"/>
            </p:cNvSpPr>
            <p:nvPr/>
          </p:nvSpPr>
          <p:spPr bwMode="auto">
            <a:xfrm>
              <a:off x="3120" y="2016"/>
              <a:ext cx="576" cy="240"/>
            </a:xfrm>
            <a:prstGeom prst="line">
              <a:avLst/>
            </a:prstGeom>
            <a:noFill/>
            <a:ln w="38100">
              <a:solidFill>
                <a:srgbClr val="FF33CC"/>
              </a:solidFill>
              <a:round/>
              <a:headEnd type="triangle" w="med" len="med"/>
              <a:tailEnd type="triangle" w="med" len="med"/>
            </a:ln>
          </p:spPr>
          <p:txBody>
            <a:bodyPr wrap="none" anchor="ctr"/>
            <a:lstStyle/>
            <a:p>
              <a:endParaRPr lang="zh-CN" altLang="en-US"/>
            </a:p>
          </p:txBody>
        </p:sp>
        <p:sp>
          <p:nvSpPr>
            <p:cNvPr id="68683" name="Line 277"/>
            <p:cNvSpPr>
              <a:spLocks noChangeShapeType="1"/>
            </p:cNvSpPr>
            <p:nvPr/>
          </p:nvSpPr>
          <p:spPr bwMode="auto">
            <a:xfrm>
              <a:off x="3216" y="1248"/>
              <a:ext cx="1152" cy="96"/>
            </a:xfrm>
            <a:prstGeom prst="line">
              <a:avLst/>
            </a:prstGeom>
            <a:noFill/>
            <a:ln w="38100">
              <a:solidFill>
                <a:srgbClr val="FF33CC"/>
              </a:solidFill>
              <a:round/>
              <a:headEnd type="triangle" w="med" len="med"/>
              <a:tailEnd type="triangle" w="med" len="med"/>
            </a:ln>
          </p:spPr>
          <p:txBody>
            <a:bodyPr wrap="none" anchor="ctr"/>
            <a:lstStyle/>
            <a:p>
              <a:endParaRPr lang="zh-CN" altLang="en-US"/>
            </a:p>
          </p:txBody>
        </p:sp>
        <p:sp>
          <p:nvSpPr>
            <p:cNvPr id="68684" name="Line 278"/>
            <p:cNvSpPr>
              <a:spLocks noChangeShapeType="1"/>
            </p:cNvSpPr>
            <p:nvPr/>
          </p:nvSpPr>
          <p:spPr bwMode="auto">
            <a:xfrm flipV="1">
              <a:off x="2928" y="1392"/>
              <a:ext cx="240" cy="576"/>
            </a:xfrm>
            <a:prstGeom prst="line">
              <a:avLst/>
            </a:prstGeom>
            <a:noFill/>
            <a:ln w="9525">
              <a:solidFill>
                <a:schemeClr val="tx1"/>
              </a:solidFill>
              <a:round/>
              <a:headEnd/>
              <a:tailEnd/>
            </a:ln>
          </p:spPr>
          <p:txBody>
            <a:bodyPr wrap="none" anchor="ctr"/>
            <a:lstStyle/>
            <a:p>
              <a:endParaRPr lang="zh-CN" altLang="en-US"/>
            </a:p>
          </p:txBody>
        </p:sp>
        <p:sp>
          <p:nvSpPr>
            <p:cNvPr id="68685" name="Line 279"/>
            <p:cNvSpPr>
              <a:spLocks noChangeShapeType="1"/>
            </p:cNvSpPr>
            <p:nvPr/>
          </p:nvSpPr>
          <p:spPr bwMode="auto">
            <a:xfrm flipV="1">
              <a:off x="2352" y="1392"/>
              <a:ext cx="624" cy="336"/>
            </a:xfrm>
            <a:prstGeom prst="line">
              <a:avLst/>
            </a:prstGeom>
            <a:noFill/>
            <a:ln w="9525">
              <a:solidFill>
                <a:srgbClr val="FFFF00"/>
              </a:solidFill>
              <a:prstDash val="dash"/>
              <a:round/>
              <a:headEnd type="triangle" w="med" len="med"/>
              <a:tailEnd type="triangle" w="med" len="med"/>
            </a:ln>
          </p:spPr>
          <p:txBody>
            <a:bodyPr wrap="none" anchor="ctr"/>
            <a:lstStyle/>
            <a:p>
              <a:endParaRPr lang="zh-CN" altLang="en-US"/>
            </a:p>
          </p:txBody>
        </p:sp>
        <p:sp>
          <p:nvSpPr>
            <p:cNvPr id="68686" name="Line 280"/>
            <p:cNvSpPr>
              <a:spLocks noChangeShapeType="1"/>
            </p:cNvSpPr>
            <p:nvPr/>
          </p:nvSpPr>
          <p:spPr bwMode="auto">
            <a:xfrm>
              <a:off x="2448" y="1824"/>
              <a:ext cx="336" cy="144"/>
            </a:xfrm>
            <a:prstGeom prst="line">
              <a:avLst/>
            </a:prstGeom>
            <a:noFill/>
            <a:ln w="9525">
              <a:solidFill>
                <a:srgbClr val="FFFF00"/>
              </a:solidFill>
              <a:prstDash val="dash"/>
              <a:round/>
              <a:headEnd type="triangle" w="med" len="med"/>
              <a:tailEnd type="triangle" w="med" len="med"/>
            </a:ln>
          </p:spPr>
          <p:txBody>
            <a:bodyPr wrap="none" anchor="ctr"/>
            <a:lstStyle/>
            <a:p>
              <a:endParaRPr lang="zh-CN" altLang="en-US"/>
            </a:p>
          </p:txBody>
        </p:sp>
        <p:sp>
          <p:nvSpPr>
            <p:cNvPr id="68687" name="Line 281"/>
            <p:cNvSpPr>
              <a:spLocks noChangeShapeType="1"/>
            </p:cNvSpPr>
            <p:nvPr/>
          </p:nvSpPr>
          <p:spPr bwMode="auto">
            <a:xfrm flipV="1">
              <a:off x="3024" y="1440"/>
              <a:ext cx="240" cy="528"/>
            </a:xfrm>
            <a:prstGeom prst="line">
              <a:avLst/>
            </a:prstGeom>
            <a:noFill/>
            <a:ln w="9525">
              <a:solidFill>
                <a:srgbClr val="FFFF00"/>
              </a:solidFill>
              <a:prstDash val="dash"/>
              <a:round/>
              <a:headEnd type="triangle" w="med" len="med"/>
              <a:tailEnd type="triangle" w="med" len="med"/>
            </a:ln>
          </p:spPr>
          <p:txBody>
            <a:bodyPr wrap="none" anchor="ctr"/>
            <a:lstStyle/>
            <a:p>
              <a:endParaRPr lang="zh-CN" altLang="en-US"/>
            </a:p>
          </p:txBody>
        </p:sp>
        <p:sp>
          <p:nvSpPr>
            <p:cNvPr id="68688" name="Rectangle 282"/>
            <p:cNvSpPr>
              <a:spLocks noChangeArrowheads="1"/>
            </p:cNvSpPr>
            <p:nvPr/>
          </p:nvSpPr>
          <p:spPr bwMode="auto">
            <a:xfrm>
              <a:off x="3456" y="2592"/>
              <a:ext cx="452" cy="192"/>
            </a:xfrm>
            <a:prstGeom prst="rect">
              <a:avLst/>
            </a:prstGeom>
            <a:noFill/>
            <a:ln w="9525">
              <a:noFill/>
              <a:miter lim="800000"/>
              <a:headEnd/>
              <a:tailEnd/>
            </a:ln>
          </p:spPr>
          <p:txBody>
            <a:bodyPr wrap="none" lIns="92075" tIns="46038" rIns="92075" bIns="46038">
              <a:spAutoFit/>
            </a:bodyPr>
            <a:lstStyle/>
            <a:p>
              <a:r>
                <a:rPr kumimoji="1" lang="zh-CN" altLang="en-US" sz="1400" b="1">
                  <a:solidFill>
                    <a:schemeClr val="tx2"/>
                  </a:solidFill>
                  <a:latin typeface="Arial" pitchFamily="34" charset="0"/>
                </a:rPr>
                <a:t>城域网</a:t>
              </a:r>
            </a:p>
          </p:txBody>
        </p:sp>
        <p:sp>
          <p:nvSpPr>
            <p:cNvPr id="68689" name="Rectangle 283"/>
            <p:cNvSpPr>
              <a:spLocks noChangeArrowheads="1"/>
            </p:cNvSpPr>
            <p:nvPr/>
          </p:nvSpPr>
          <p:spPr bwMode="auto">
            <a:xfrm>
              <a:off x="624" y="2592"/>
              <a:ext cx="452" cy="192"/>
            </a:xfrm>
            <a:prstGeom prst="rect">
              <a:avLst/>
            </a:prstGeom>
            <a:noFill/>
            <a:ln w="9525">
              <a:noFill/>
              <a:miter lim="800000"/>
              <a:headEnd/>
              <a:tailEnd/>
            </a:ln>
          </p:spPr>
          <p:txBody>
            <a:bodyPr wrap="none" lIns="92075" tIns="46038" rIns="92075" bIns="46038">
              <a:spAutoFit/>
            </a:bodyPr>
            <a:lstStyle/>
            <a:p>
              <a:r>
                <a:rPr kumimoji="1" lang="zh-CN" altLang="en-US" sz="1400" b="1">
                  <a:solidFill>
                    <a:schemeClr val="tx2"/>
                  </a:solidFill>
                  <a:latin typeface="Arial" pitchFamily="34" charset="0"/>
                </a:rPr>
                <a:t>城域网</a:t>
              </a:r>
            </a:p>
          </p:txBody>
        </p:sp>
        <p:sp>
          <p:nvSpPr>
            <p:cNvPr id="68690" name="Rectangle 284"/>
            <p:cNvSpPr>
              <a:spLocks noChangeArrowheads="1"/>
            </p:cNvSpPr>
            <p:nvPr/>
          </p:nvSpPr>
          <p:spPr bwMode="auto">
            <a:xfrm>
              <a:off x="816" y="2976"/>
              <a:ext cx="452" cy="192"/>
            </a:xfrm>
            <a:prstGeom prst="rect">
              <a:avLst/>
            </a:prstGeom>
            <a:noFill/>
            <a:ln w="9525">
              <a:noFill/>
              <a:miter lim="800000"/>
              <a:headEnd/>
              <a:tailEnd/>
            </a:ln>
          </p:spPr>
          <p:txBody>
            <a:bodyPr wrap="none" lIns="92075" tIns="46038" rIns="92075" bIns="46038">
              <a:spAutoFit/>
            </a:bodyPr>
            <a:lstStyle/>
            <a:p>
              <a:r>
                <a:rPr kumimoji="1" lang="zh-CN" altLang="en-US" sz="1400" b="1">
                  <a:solidFill>
                    <a:srgbClr val="800000"/>
                  </a:solidFill>
                  <a:latin typeface="Arial" pitchFamily="34" charset="0"/>
                </a:rPr>
                <a:t>组成员</a:t>
              </a:r>
            </a:p>
          </p:txBody>
        </p:sp>
        <p:grpSp>
          <p:nvGrpSpPr>
            <p:cNvPr id="68691" name="Group 285"/>
            <p:cNvGrpSpPr>
              <a:grpSpLocks/>
            </p:cNvGrpSpPr>
            <p:nvPr/>
          </p:nvGrpSpPr>
          <p:grpSpPr bwMode="auto">
            <a:xfrm>
              <a:off x="4320" y="2880"/>
              <a:ext cx="192" cy="206"/>
              <a:chOff x="2134" y="1516"/>
              <a:chExt cx="1066" cy="1054"/>
            </a:xfrm>
          </p:grpSpPr>
          <p:grpSp>
            <p:nvGrpSpPr>
              <p:cNvPr id="68724" name="Group 286"/>
              <p:cNvGrpSpPr>
                <a:grpSpLocks/>
              </p:cNvGrpSpPr>
              <p:nvPr/>
            </p:nvGrpSpPr>
            <p:grpSpPr bwMode="auto">
              <a:xfrm>
                <a:off x="2134" y="1516"/>
                <a:ext cx="1066" cy="1054"/>
                <a:chOff x="2134" y="1516"/>
                <a:chExt cx="1066" cy="1054"/>
              </a:xfrm>
            </p:grpSpPr>
            <p:sp>
              <p:nvSpPr>
                <p:cNvPr id="68749" name="Freeform 287"/>
                <p:cNvSpPr>
                  <a:spLocks/>
                </p:cNvSpPr>
                <p:nvPr/>
              </p:nvSpPr>
              <p:spPr bwMode="auto">
                <a:xfrm>
                  <a:off x="2497" y="2226"/>
                  <a:ext cx="517" cy="121"/>
                </a:xfrm>
                <a:custGeom>
                  <a:avLst/>
                  <a:gdLst>
                    <a:gd name="T0" fmla="*/ 0 w 517"/>
                    <a:gd name="T1" fmla="*/ 120 h 121"/>
                    <a:gd name="T2" fmla="*/ 390 w 517"/>
                    <a:gd name="T3" fmla="*/ 120 h 121"/>
                    <a:gd name="T4" fmla="*/ 516 w 517"/>
                    <a:gd name="T5" fmla="*/ 0 h 121"/>
                    <a:gd name="T6" fmla="*/ 120 w 517"/>
                    <a:gd name="T7" fmla="*/ 0 h 121"/>
                    <a:gd name="T8" fmla="*/ 0 w 517"/>
                    <a:gd name="T9" fmla="*/ 120 h 121"/>
                    <a:gd name="T10" fmla="*/ 0 60000 65536"/>
                    <a:gd name="T11" fmla="*/ 0 60000 65536"/>
                    <a:gd name="T12" fmla="*/ 0 60000 65536"/>
                    <a:gd name="T13" fmla="*/ 0 60000 65536"/>
                    <a:gd name="T14" fmla="*/ 0 60000 65536"/>
                    <a:gd name="T15" fmla="*/ 0 w 517"/>
                    <a:gd name="T16" fmla="*/ 0 h 121"/>
                    <a:gd name="T17" fmla="*/ 517 w 517"/>
                    <a:gd name="T18" fmla="*/ 121 h 121"/>
                  </a:gdLst>
                  <a:ahLst/>
                  <a:cxnLst>
                    <a:cxn ang="T10">
                      <a:pos x="T0" y="T1"/>
                    </a:cxn>
                    <a:cxn ang="T11">
                      <a:pos x="T2" y="T3"/>
                    </a:cxn>
                    <a:cxn ang="T12">
                      <a:pos x="T4" y="T5"/>
                    </a:cxn>
                    <a:cxn ang="T13">
                      <a:pos x="T6" y="T7"/>
                    </a:cxn>
                    <a:cxn ang="T14">
                      <a:pos x="T8" y="T9"/>
                    </a:cxn>
                  </a:cxnLst>
                  <a:rect l="T15" t="T16" r="T17" b="T18"/>
                  <a:pathLst>
                    <a:path w="517" h="121">
                      <a:moveTo>
                        <a:pt x="0" y="120"/>
                      </a:moveTo>
                      <a:lnTo>
                        <a:pt x="390" y="120"/>
                      </a:lnTo>
                      <a:lnTo>
                        <a:pt x="516" y="0"/>
                      </a:lnTo>
                      <a:lnTo>
                        <a:pt x="120" y="0"/>
                      </a:lnTo>
                      <a:lnTo>
                        <a:pt x="0" y="120"/>
                      </a:lnTo>
                    </a:path>
                  </a:pathLst>
                </a:custGeom>
                <a:solidFill>
                  <a:srgbClr val="DADADA"/>
                </a:solidFill>
                <a:ln w="9525" cap="rnd">
                  <a:noFill/>
                  <a:round/>
                  <a:headEnd/>
                  <a:tailEnd/>
                </a:ln>
              </p:spPr>
              <p:txBody>
                <a:bodyPr/>
                <a:lstStyle/>
                <a:p>
                  <a:endParaRPr lang="zh-CN" altLang="en-US"/>
                </a:p>
              </p:txBody>
            </p:sp>
            <p:sp>
              <p:nvSpPr>
                <p:cNvPr id="68750" name="Freeform 288"/>
                <p:cNvSpPr>
                  <a:spLocks/>
                </p:cNvSpPr>
                <p:nvPr/>
              </p:nvSpPr>
              <p:spPr bwMode="auto">
                <a:xfrm>
                  <a:off x="2648" y="2250"/>
                  <a:ext cx="184" cy="61"/>
                </a:xfrm>
                <a:custGeom>
                  <a:avLst/>
                  <a:gdLst>
                    <a:gd name="T0" fmla="*/ 0 w 184"/>
                    <a:gd name="T1" fmla="*/ 60 h 61"/>
                    <a:gd name="T2" fmla="*/ 183 w 184"/>
                    <a:gd name="T3" fmla="*/ 60 h 61"/>
                    <a:gd name="T4" fmla="*/ 183 w 184"/>
                    <a:gd name="T5" fmla="*/ 0 h 61"/>
                    <a:gd name="T6" fmla="*/ 0 w 184"/>
                    <a:gd name="T7" fmla="*/ 0 h 61"/>
                    <a:gd name="T8" fmla="*/ 0 w 184"/>
                    <a:gd name="T9" fmla="*/ 60 h 61"/>
                    <a:gd name="T10" fmla="*/ 0 60000 65536"/>
                    <a:gd name="T11" fmla="*/ 0 60000 65536"/>
                    <a:gd name="T12" fmla="*/ 0 60000 65536"/>
                    <a:gd name="T13" fmla="*/ 0 60000 65536"/>
                    <a:gd name="T14" fmla="*/ 0 60000 65536"/>
                    <a:gd name="T15" fmla="*/ 0 w 184"/>
                    <a:gd name="T16" fmla="*/ 0 h 61"/>
                    <a:gd name="T17" fmla="*/ 184 w 184"/>
                    <a:gd name="T18" fmla="*/ 61 h 61"/>
                  </a:gdLst>
                  <a:ahLst/>
                  <a:cxnLst>
                    <a:cxn ang="T10">
                      <a:pos x="T0" y="T1"/>
                    </a:cxn>
                    <a:cxn ang="T11">
                      <a:pos x="T2" y="T3"/>
                    </a:cxn>
                    <a:cxn ang="T12">
                      <a:pos x="T4" y="T5"/>
                    </a:cxn>
                    <a:cxn ang="T13">
                      <a:pos x="T6" y="T7"/>
                    </a:cxn>
                    <a:cxn ang="T14">
                      <a:pos x="T8" y="T9"/>
                    </a:cxn>
                  </a:cxnLst>
                  <a:rect l="T15" t="T16" r="T17" b="T18"/>
                  <a:pathLst>
                    <a:path w="184" h="61">
                      <a:moveTo>
                        <a:pt x="0" y="60"/>
                      </a:moveTo>
                      <a:lnTo>
                        <a:pt x="183" y="60"/>
                      </a:lnTo>
                      <a:lnTo>
                        <a:pt x="183" y="0"/>
                      </a:lnTo>
                      <a:lnTo>
                        <a:pt x="0" y="0"/>
                      </a:lnTo>
                      <a:lnTo>
                        <a:pt x="0" y="60"/>
                      </a:lnTo>
                    </a:path>
                  </a:pathLst>
                </a:custGeom>
                <a:solidFill>
                  <a:srgbClr val="9E9898"/>
                </a:solidFill>
                <a:ln w="9525" cap="rnd">
                  <a:noFill/>
                  <a:round/>
                  <a:headEnd/>
                  <a:tailEnd/>
                </a:ln>
              </p:spPr>
              <p:txBody>
                <a:bodyPr/>
                <a:lstStyle/>
                <a:p>
                  <a:endParaRPr lang="zh-CN" altLang="en-US"/>
                </a:p>
              </p:txBody>
            </p:sp>
            <p:sp>
              <p:nvSpPr>
                <p:cNvPr id="68751" name="Freeform 289"/>
                <p:cNvSpPr>
                  <a:spLocks/>
                </p:cNvSpPr>
                <p:nvPr/>
              </p:nvSpPr>
              <p:spPr bwMode="auto">
                <a:xfrm>
                  <a:off x="2885" y="2217"/>
                  <a:ext cx="166" cy="169"/>
                </a:xfrm>
                <a:custGeom>
                  <a:avLst/>
                  <a:gdLst>
                    <a:gd name="T0" fmla="*/ 165 w 166"/>
                    <a:gd name="T1" fmla="*/ 3 h 169"/>
                    <a:gd name="T2" fmla="*/ 132 w 166"/>
                    <a:gd name="T3" fmla="*/ 0 h 169"/>
                    <a:gd name="T4" fmla="*/ 0 w 166"/>
                    <a:gd name="T5" fmla="*/ 132 h 169"/>
                    <a:gd name="T6" fmla="*/ 0 w 166"/>
                    <a:gd name="T7" fmla="*/ 168 h 169"/>
                    <a:gd name="T8" fmla="*/ 165 w 166"/>
                    <a:gd name="T9" fmla="*/ 3 h 169"/>
                    <a:gd name="T10" fmla="*/ 0 60000 65536"/>
                    <a:gd name="T11" fmla="*/ 0 60000 65536"/>
                    <a:gd name="T12" fmla="*/ 0 60000 65536"/>
                    <a:gd name="T13" fmla="*/ 0 60000 65536"/>
                    <a:gd name="T14" fmla="*/ 0 60000 65536"/>
                    <a:gd name="T15" fmla="*/ 0 w 166"/>
                    <a:gd name="T16" fmla="*/ 0 h 169"/>
                    <a:gd name="T17" fmla="*/ 166 w 166"/>
                    <a:gd name="T18" fmla="*/ 169 h 169"/>
                  </a:gdLst>
                  <a:ahLst/>
                  <a:cxnLst>
                    <a:cxn ang="T10">
                      <a:pos x="T0" y="T1"/>
                    </a:cxn>
                    <a:cxn ang="T11">
                      <a:pos x="T2" y="T3"/>
                    </a:cxn>
                    <a:cxn ang="T12">
                      <a:pos x="T4" y="T5"/>
                    </a:cxn>
                    <a:cxn ang="T13">
                      <a:pos x="T6" y="T7"/>
                    </a:cxn>
                    <a:cxn ang="T14">
                      <a:pos x="T8" y="T9"/>
                    </a:cxn>
                  </a:cxnLst>
                  <a:rect l="T15" t="T16" r="T17" b="T18"/>
                  <a:pathLst>
                    <a:path w="166" h="169">
                      <a:moveTo>
                        <a:pt x="165" y="3"/>
                      </a:moveTo>
                      <a:lnTo>
                        <a:pt x="132" y="0"/>
                      </a:lnTo>
                      <a:lnTo>
                        <a:pt x="0" y="132"/>
                      </a:lnTo>
                      <a:lnTo>
                        <a:pt x="0" y="168"/>
                      </a:lnTo>
                      <a:lnTo>
                        <a:pt x="165" y="3"/>
                      </a:lnTo>
                    </a:path>
                  </a:pathLst>
                </a:custGeom>
                <a:solidFill>
                  <a:srgbClr val="6B645F"/>
                </a:solidFill>
                <a:ln w="9525" cap="rnd">
                  <a:noFill/>
                  <a:round/>
                  <a:headEnd/>
                  <a:tailEnd/>
                </a:ln>
              </p:spPr>
              <p:txBody>
                <a:bodyPr/>
                <a:lstStyle/>
                <a:p>
                  <a:endParaRPr lang="zh-CN" altLang="en-US"/>
                </a:p>
              </p:txBody>
            </p:sp>
            <p:sp>
              <p:nvSpPr>
                <p:cNvPr id="68752" name="Freeform 290"/>
                <p:cNvSpPr>
                  <a:spLocks/>
                </p:cNvSpPr>
                <p:nvPr/>
              </p:nvSpPr>
              <p:spPr bwMode="auto">
                <a:xfrm>
                  <a:off x="2498" y="2352"/>
                  <a:ext cx="388" cy="49"/>
                </a:xfrm>
                <a:custGeom>
                  <a:avLst/>
                  <a:gdLst>
                    <a:gd name="T0" fmla="*/ 387 w 388"/>
                    <a:gd name="T1" fmla="*/ 48 h 49"/>
                    <a:gd name="T2" fmla="*/ 0 w 388"/>
                    <a:gd name="T3" fmla="*/ 48 h 49"/>
                    <a:gd name="T4" fmla="*/ 0 w 388"/>
                    <a:gd name="T5" fmla="*/ 0 h 49"/>
                    <a:gd name="T6" fmla="*/ 387 w 388"/>
                    <a:gd name="T7" fmla="*/ 0 h 49"/>
                    <a:gd name="T8" fmla="*/ 387 w 388"/>
                    <a:gd name="T9" fmla="*/ 48 h 49"/>
                    <a:gd name="T10" fmla="*/ 0 60000 65536"/>
                    <a:gd name="T11" fmla="*/ 0 60000 65536"/>
                    <a:gd name="T12" fmla="*/ 0 60000 65536"/>
                    <a:gd name="T13" fmla="*/ 0 60000 65536"/>
                    <a:gd name="T14" fmla="*/ 0 60000 65536"/>
                    <a:gd name="T15" fmla="*/ 0 w 388"/>
                    <a:gd name="T16" fmla="*/ 0 h 49"/>
                    <a:gd name="T17" fmla="*/ 388 w 388"/>
                    <a:gd name="T18" fmla="*/ 49 h 49"/>
                  </a:gdLst>
                  <a:ahLst/>
                  <a:cxnLst>
                    <a:cxn ang="T10">
                      <a:pos x="T0" y="T1"/>
                    </a:cxn>
                    <a:cxn ang="T11">
                      <a:pos x="T2" y="T3"/>
                    </a:cxn>
                    <a:cxn ang="T12">
                      <a:pos x="T4" y="T5"/>
                    </a:cxn>
                    <a:cxn ang="T13">
                      <a:pos x="T6" y="T7"/>
                    </a:cxn>
                    <a:cxn ang="T14">
                      <a:pos x="T8" y="T9"/>
                    </a:cxn>
                  </a:cxnLst>
                  <a:rect l="T15" t="T16" r="T17" b="T18"/>
                  <a:pathLst>
                    <a:path w="388" h="49">
                      <a:moveTo>
                        <a:pt x="387" y="48"/>
                      </a:moveTo>
                      <a:lnTo>
                        <a:pt x="0" y="48"/>
                      </a:lnTo>
                      <a:lnTo>
                        <a:pt x="0" y="0"/>
                      </a:lnTo>
                      <a:lnTo>
                        <a:pt x="387" y="0"/>
                      </a:lnTo>
                      <a:lnTo>
                        <a:pt x="387" y="48"/>
                      </a:lnTo>
                    </a:path>
                  </a:pathLst>
                </a:custGeom>
                <a:solidFill>
                  <a:srgbClr val="9E9898"/>
                </a:solidFill>
                <a:ln w="9525" cap="rnd">
                  <a:noFill/>
                  <a:round/>
                  <a:headEnd/>
                  <a:tailEnd/>
                </a:ln>
              </p:spPr>
              <p:txBody>
                <a:bodyPr/>
                <a:lstStyle/>
                <a:p>
                  <a:endParaRPr lang="zh-CN" altLang="en-US"/>
                </a:p>
              </p:txBody>
            </p:sp>
            <p:sp>
              <p:nvSpPr>
                <p:cNvPr id="68753" name="Freeform 291"/>
                <p:cNvSpPr>
                  <a:spLocks/>
                </p:cNvSpPr>
                <p:nvPr/>
              </p:nvSpPr>
              <p:spPr bwMode="auto">
                <a:xfrm>
                  <a:off x="2647" y="2233"/>
                  <a:ext cx="265" cy="82"/>
                </a:xfrm>
                <a:custGeom>
                  <a:avLst/>
                  <a:gdLst>
                    <a:gd name="T0" fmla="*/ 0 w 265"/>
                    <a:gd name="T1" fmla="*/ 0 h 82"/>
                    <a:gd name="T2" fmla="*/ 0 w 265"/>
                    <a:gd name="T3" fmla="*/ 21 h 82"/>
                    <a:gd name="T4" fmla="*/ 186 w 265"/>
                    <a:gd name="T5" fmla="*/ 21 h 82"/>
                    <a:gd name="T6" fmla="*/ 186 w 265"/>
                    <a:gd name="T7" fmla="*/ 81 h 82"/>
                    <a:gd name="T8" fmla="*/ 264 w 265"/>
                    <a:gd name="T9" fmla="*/ 0 h 82"/>
                    <a:gd name="T10" fmla="*/ 0 w 265"/>
                    <a:gd name="T11" fmla="*/ 0 h 82"/>
                    <a:gd name="T12" fmla="*/ 0 60000 65536"/>
                    <a:gd name="T13" fmla="*/ 0 60000 65536"/>
                    <a:gd name="T14" fmla="*/ 0 60000 65536"/>
                    <a:gd name="T15" fmla="*/ 0 60000 65536"/>
                    <a:gd name="T16" fmla="*/ 0 60000 65536"/>
                    <a:gd name="T17" fmla="*/ 0 60000 65536"/>
                    <a:gd name="T18" fmla="*/ 0 w 265"/>
                    <a:gd name="T19" fmla="*/ 0 h 82"/>
                    <a:gd name="T20" fmla="*/ 265 w 26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265" h="82">
                      <a:moveTo>
                        <a:pt x="0" y="0"/>
                      </a:moveTo>
                      <a:lnTo>
                        <a:pt x="0" y="21"/>
                      </a:lnTo>
                      <a:lnTo>
                        <a:pt x="186" y="21"/>
                      </a:lnTo>
                      <a:lnTo>
                        <a:pt x="186" y="81"/>
                      </a:lnTo>
                      <a:lnTo>
                        <a:pt x="264" y="0"/>
                      </a:lnTo>
                      <a:lnTo>
                        <a:pt x="0" y="0"/>
                      </a:lnTo>
                    </a:path>
                  </a:pathLst>
                </a:custGeom>
                <a:solidFill>
                  <a:srgbClr val="6B645F"/>
                </a:solidFill>
                <a:ln w="9525" cap="rnd">
                  <a:noFill/>
                  <a:round/>
                  <a:headEnd/>
                  <a:tailEnd/>
                </a:ln>
              </p:spPr>
              <p:txBody>
                <a:bodyPr/>
                <a:lstStyle/>
                <a:p>
                  <a:endParaRPr lang="zh-CN" altLang="en-US"/>
                </a:p>
              </p:txBody>
            </p:sp>
            <p:sp>
              <p:nvSpPr>
                <p:cNvPr id="68754" name="Rectangle 292"/>
                <p:cNvSpPr>
                  <a:spLocks noChangeArrowheads="1"/>
                </p:cNvSpPr>
                <p:nvPr/>
              </p:nvSpPr>
              <p:spPr bwMode="auto">
                <a:xfrm>
                  <a:off x="2350" y="1602"/>
                  <a:ext cx="762" cy="636"/>
                </a:xfrm>
                <a:prstGeom prst="rect">
                  <a:avLst/>
                </a:prstGeom>
                <a:solidFill>
                  <a:srgbClr val="9E9898"/>
                </a:solidFill>
                <a:ln w="9525">
                  <a:noFill/>
                  <a:miter lim="800000"/>
                  <a:headEnd/>
                  <a:tailEnd/>
                </a:ln>
              </p:spPr>
              <p:txBody>
                <a:bodyPr wrap="none" anchor="ctr"/>
                <a:lstStyle/>
                <a:p>
                  <a:pPr eaLnBrk="0" hangingPunct="0"/>
                  <a:endParaRPr lang="zh-CN" altLang="en-US">
                    <a:ea typeface="黑体" pitchFamily="49" charset="-122"/>
                  </a:endParaRPr>
                </a:p>
              </p:txBody>
            </p:sp>
            <p:sp>
              <p:nvSpPr>
                <p:cNvPr id="68755" name="Freeform 293"/>
                <p:cNvSpPr>
                  <a:spLocks/>
                </p:cNvSpPr>
                <p:nvPr/>
              </p:nvSpPr>
              <p:spPr bwMode="auto">
                <a:xfrm>
                  <a:off x="3058" y="2415"/>
                  <a:ext cx="109" cy="151"/>
                </a:xfrm>
                <a:custGeom>
                  <a:avLst/>
                  <a:gdLst>
                    <a:gd name="T0" fmla="*/ 0 w 109"/>
                    <a:gd name="T1" fmla="*/ 150 h 151"/>
                    <a:gd name="T2" fmla="*/ 0 w 109"/>
                    <a:gd name="T3" fmla="*/ 99 h 151"/>
                    <a:gd name="T4" fmla="*/ 108 w 109"/>
                    <a:gd name="T5" fmla="*/ 0 h 151"/>
                    <a:gd name="T6" fmla="*/ 108 w 109"/>
                    <a:gd name="T7" fmla="*/ 51 h 151"/>
                    <a:gd name="T8" fmla="*/ 0 w 109"/>
                    <a:gd name="T9" fmla="*/ 150 h 151"/>
                    <a:gd name="T10" fmla="*/ 0 60000 65536"/>
                    <a:gd name="T11" fmla="*/ 0 60000 65536"/>
                    <a:gd name="T12" fmla="*/ 0 60000 65536"/>
                    <a:gd name="T13" fmla="*/ 0 60000 65536"/>
                    <a:gd name="T14" fmla="*/ 0 60000 65536"/>
                    <a:gd name="T15" fmla="*/ 0 w 109"/>
                    <a:gd name="T16" fmla="*/ 0 h 151"/>
                    <a:gd name="T17" fmla="*/ 109 w 109"/>
                    <a:gd name="T18" fmla="*/ 151 h 151"/>
                  </a:gdLst>
                  <a:ahLst/>
                  <a:cxnLst>
                    <a:cxn ang="T10">
                      <a:pos x="T0" y="T1"/>
                    </a:cxn>
                    <a:cxn ang="T11">
                      <a:pos x="T2" y="T3"/>
                    </a:cxn>
                    <a:cxn ang="T12">
                      <a:pos x="T4" y="T5"/>
                    </a:cxn>
                    <a:cxn ang="T13">
                      <a:pos x="T6" y="T7"/>
                    </a:cxn>
                    <a:cxn ang="T14">
                      <a:pos x="T8" y="T9"/>
                    </a:cxn>
                  </a:cxnLst>
                  <a:rect l="T15" t="T16" r="T17" b="T18"/>
                  <a:pathLst>
                    <a:path w="109" h="151">
                      <a:moveTo>
                        <a:pt x="0" y="150"/>
                      </a:moveTo>
                      <a:lnTo>
                        <a:pt x="0" y="99"/>
                      </a:lnTo>
                      <a:lnTo>
                        <a:pt x="108" y="0"/>
                      </a:lnTo>
                      <a:lnTo>
                        <a:pt x="108" y="51"/>
                      </a:lnTo>
                      <a:lnTo>
                        <a:pt x="0" y="150"/>
                      </a:lnTo>
                    </a:path>
                  </a:pathLst>
                </a:custGeom>
                <a:solidFill>
                  <a:srgbClr val="6B645F"/>
                </a:solidFill>
                <a:ln w="9525" cap="rnd">
                  <a:noFill/>
                  <a:round/>
                  <a:headEnd/>
                  <a:tailEnd/>
                </a:ln>
              </p:spPr>
              <p:txBody>
                <a:bodyPr/>
                <a:lstStyle/>
                <a:p>
                  <a:endParaRPr lang="zh-CN" altLang="en-US"/>
                </a:p>
              </p:txBody>
            </p:sp>
            <p:sp>
              <p:nvSpPr>
                <p:cNvPr id="68756" name="Freeform 294"/>
                <p:cNvSpPr>
                  <a:spLocks/>
                </p:cNvSpPr>
                <p:nvPr/>
              </p:nvSpPr>
              <p:spPr bwMode="auto">
                <a:xfrm>
                  <a:off x="3115" y="1516"/>
                  <a:ext cx="85" cy="724"/>
                </a:xfrm>
                <a:custGeom>
                  <a:avLst/>
                  <a:gdLst>
                    <a:gd name="T0" fmla="*/ 0 w 85"/>
                    <a:gd name="T1" fmla="*/ 87 h 724"/>
                    <a:gd name="T2" fmla="*/ 84 w 85"/>
                    <a:gd name="T3" fmla="*/ 0 h 724"/>
                    <a:gd name="T4" fmla="*/ 84 w 85"/>
                    <a:gd name="T5" fmla="*/ 636 h 724"/>
                    <a:gd name="T6" fmla="*/ 0 w 85"/>
                    <a:gd name="T7" fmla="*/ 723 h 724"/>
                    <a:gd name="T8" fmla="*/ 0 w 85"/>
                    <a:gd name="T9" fmla="*/ 87 h 724"/>
                    <a:gd name="T10" fmla="*/ 0 60000 65536"/>
                    <a:gd name="T11" fmla="*/ 0 60000 65536"/>
                    <a:gd name="T12" fmla="*/ 0 60000 65536"/>
                    <a:gd name="T13" fmla="*/ 0 60000 65536"/>
                    <a:gd name="T14" fmla="*/ 0 60000 65536"/>
                    <a:gd name="T15" fmla="*/ 0 w 85"/>
                    <a:gd name="T16" fmla="*/ 0 h 724"/>
                    <a:gd name="T17" fmla="*/ 85 w 85"/>
                    <a:gd name="T18" fmla="*/ 724 h 724"/>
                  </a:gdLst>
                  <a:ahLst/>
                  <a:cxnLst>
                    <a:cxn ang="T10">
                      <a:pos x="T0" y="T1"/>
                    </a:cxn>
                    <a:cxn ang="T11">
                      <a:pos x="T2" y="T3"/>
                    </a:cxn>
                    <a:cxn ang="T12">
                      <a:pos x="T4" y="T5"/>
                    </a:cxn>
                    <a:cxn ang="T13">
                      <a:pos x="T6" y="T7"/>
                    </a:cxn>
                    <a:cxn ang="T14">
                      <a:pos x="T8" y="T9"/>
                    </a:cxn>
                  </a:cxnLst>
                  <a:rect l="T15" t="T16" r="T17" b="T18"/>
                  <a:pathLst>
                    <a:path w="85" h="724">
                      <a:moveTo>
                        <a:pt x="0" y="87"/>
                      </a:moveTo>
                      <a:lnTo>
                        <a:pt x="84" y="0"/>
                      </a:lnTo>
                      <a:lnTo>
                        <a:pt x="84" y="636"/>
                      </a:lnTo>
                      <a:lnTo>
                        <a:pt x="0" y="723"/>
                      </a:lnTo>
                      <a:lnTo>
                        <a:pt x="0" y="87"/>
                      </a:lnTo>
                    </a:path>
                  </a:pathLst>
                </a:custGeom>
                <a:solidFill>
                  <a:srgbClr val="6B645F"/>
                </a:solidFill>
                <a:ln w="9525" cap="rnd">
                  <a:noFill/>
                  <a:round/>
                  <a:headEnd/>
                  <a:tailEnd/>
                </a:ln>
              </p:spPr>
              <p:txBody>
                <a:bodyPr/>
                <a:lstStyle/>
                <a:p>
                  <a:endParaRPr lang="zh-CN" altLang="en-US"/>
                </a:p>
              </p:txBody>
            </p:sp>
            <p:sp>
              <p:nvSpPr>
                <p:cNvPr id="68757" name="Freeform 295"/>
                <p:cNvSpPr>
                  <a:spLocks/>
                </p:cNvSpPr>
                <p:nvPr/>
              </p:nvSpPr>
              <p:spPr bwMode="auto">
                <a:xfrm>
                  <a:off x="2345" y="1519"/>
                  <a:ext cx="850" cy="82"/>
                </a:xfrm>
                <a:custGeom>
                  <a:avLst/>
                  <a:gdLst>
                    <a:gd name="T0" fmla="*/ 0 w 850"/>
                    <a:gd name="T1" fmla="*/ 81 h 82"/>
                    <a:gd name="T2" fmla="*/ 84 w 850"/>
                    <a:gd name="T3" fmla="*/ 0 h 82"/>
                    <a:gd name="T4" fmla="*/ 849 w 850"/>
                    <a:gd name="T5" fmla="*/ 0 h 82"/>
                    <a:gd name="T6" fmla="*/ 762 w 850"/>
                    <a:gd name="T7" fmla="*/ 81 h 82"/>
                    <a:gd name="T8" fmla="*/ 0 w 850"/>
                    <a:gd name="T9" fmla="*/ 81 h 82"/>
                    <a:gd name="T10" fmla="*/ 0 60000 65536"/>
                    <a:gd name="T11" fmla="*/ 0 60000 65536"/>
                    <a:gd name="T12" fmla="*/ 0 60000 65536"/>
                    <a:gd name="T13" fmla="*/ 0 60000 65536"/>
                    <a:gd name="T14" fmla="*/ 0 60000 65536"/>
                    <a:gd name="T15" fmla="*/ 0 w 850"/>
                    <a:gd name="T16" fmla="*/ 0 h 82"/>
                    <a:gd name="T17" fmla="*/ 850 w 850"/>
                    <a:gd name="T18" fmla="*/ 82 h 82"/>
                  </a:gdLst>
                  <a:ahLst/>
                  <a:cxnLst>
                    <a:cxn ang="T10">
                      <a:pos x="T0" y="T1"/>
                    </a:cxn>
                    <a:cxn ang="T11">
                      <a:pos x="T2" y="T3"/>
                    </a:cxn>
                    <a:cxn ang="T12">
                      <a:pos x="T4" y="T5"/>
                    </a:cxn>
                    <a:cxn ang="T13">
                      <a:pos x="T6" y="T7"/>
                    </a:cxn>
                    <a:cxn ang="T14">
                      <a:pos x="T8" y="T9"/>
                    </a:cxn>
                  </a:cxnLst>
                  <a:rect l="T15" t="T16" r="T17" b="T18"/>
                  <a:pathLst>
                    <a:path w="850" h="82">
                      <a:moveTo>
                        <a:pt x="0" y="81"/>
                      </a:moveTo>
                      <a:lnTo>
                        <a:pt x="84" y="0"/>
                      </a:lnTo>
                      <a:lnTo>
                        <a:pt x="849" y="0"/>
                      </a:lnTo>
                      <a:lnTo>
                        <a:pt x="762" y="81"/>
                      </a:lnTo>
                      <a:lnTo>
                        <a:pt x="0" y="81"/>
                      </a:lnTo>
                    </a:path>
                  </a:pathLst>
                </a:custGeom>
                <a:solidFill>
                  <a:srgbClr val="DADADA"/>
                </a:solidFill>
                <a:ln w="9525" cap="rnd">
                  <a:noFill/>
                  <a:round/>
                  <a:headEnd/>
                  <a:tailEnd/>
                </a:ln>
              </p:spPr>
              <p:txBody>
                <a:bodyPr/>
                <a:lstStyle/>
                <a:p>
                  <a:endParaRPr lang="zh-CN" altLang="en-US"/>
                </a:p>
              </p:txBody>
            </p:sp>
            <p:sp>
              <p:nvSpPr>
                <p:cNvPr id="68758" name="Freeform 296"/>
                <p:cNvSpPr>
                  <a:spLocks/>
                </p:cNvSpPr>
                <p:nvPr/>
              </p:nvSpPr>
              <p:spPr bwMode="auto">
                <a:xfrm>
                  <a:off x="2425" y="1680"/>
                  <a:ext cx="613" cy="457"/>
                </a:xfrm>
                <a:custGeom>
                  <a:avLst/>
                  <a:gdLst>
                    <a:gd name="T0" fmla="*/ 612 w 613"/>
                    <a:gd name="T1" fmla="*/ 456 h 457"/>
                    <a:gd name="T2" fmla="*/ 0 w 613"/>
                    <a:gd name="T3" fmla="*/ 456 h 457"/>
                    <a:gd name="T4" fmla="*/ 0 w 613"/>
                    <a:gd name="T5" fmla="*/ 0 h 457"/>
                    <a:gd name="T6" fmla="*/ 612 w 613"/>
                    <a:gd name="T7" fmla="*/ 0 h 457"/>
                    <a:gd name="T8" fmla="*/ 612 w 613"/>
                    <a:gd name="T9" fmla="*/ 456 h 457"/>
                    <a:gd name="T10" fmla="*/ 0 60000 65536"/>
                    <a:gd name="T11" fmla="*/ 0 60000 65536"/>
                    <a:gd name="T12" fmla="*/ 0 60000 65536"/>
                    <a:gd name="T13" fmla="*/ 0 60000 65536"/>
                    <a:gd name="T14" fmla="*/ 0 60000 65536"/>
                    <a:gd name="T15" fmla="*/ 0 w 613"/>
                    <a:gd name="T16" fmla="*/ 0 h 457"/>
                    <a:gd name="T17" fmla="*/ 613 w 613"/>
                    <a:gd name="T18" fmla="*/ 457 h 457"/>
                  </a:gdLst>
                  <a:ahLst/>
                  <a:cxnLst>
                    <a:cxn ang="T10">
                      <a:pos x="T0" y="T1"/>
                    </a:cxn>
                    <a:cxn ang="T11">
                      <a:pos x="T2" y="T3"/>
                    </a:cxn>
                    <a:cxn ang="T12">
                      <a:pos x="T4" y="T5"/>
                    </a:cxn>
                    <a:cxn ang="T13">
                      <a:pos x="T6" y="T7"/>
                    </a:cxn>
                    <a:cxn ang="T14">
                      <a:pos x="T8" y="T9"/>
                    </a:cxn>
                  </a:cxnLst>
                  <a:rect l="T15" t="T16" r="T17" b="T18"/>
                  <a:pathLst>
                    <a:path w="613" h="457">
                      <a:moveTo>
                        <a:pt x="612" y="456"/>
                      </a:moveTo>
                      <a:lnTo>
                        <a:pt x="0" y="456"/>
                      </a:lnTo>
                      <a:lnTo>
                        <a:pt x="0" y="0"/>
                      </a:lnTo>
                      <a:lnTo>
                        <a:pt x="612" y="0"/>
                      </a:lnTo>
                      <a:lnTo>
                        <a:pt x="612" y="456"/>
                      </a:lnTo>
                    </a:path>
                  </a:pathLst>
                </a:custGeom>
                <a:solidFill>
                  <a:srgbClr val="DADADA"/>
                </a:solidFill>
                <a:ln w="9525" cap="rnd">
                  <a:noFill/>
                  <a:round/>
                  <a:headEnd/>
                  <a:tailEnd/>
                </a:ln>
              </p:spPr>
              <p:txBody>
                <a:bodyPr/>
                <a:lstStyle/>
                <a:p>
                  <a:endParaRPr lang="zh-CN" altLang="en-US"/>
                </a:p>
              </p:txBody>
            </p:sp>
            <p:sp>
              <p:nvSpPr>
                <p:cNvPr id="68759" name="Freeform 297"/>
                <p:cNvSpPr>
                  <a:spLocks/>
                </p:cNvSpPr>
                <p:nvPr/>
              </p:nvSpPr>
              <p:spPr bwMode="auto">
                <a:xfrm>
                  <a:off x="2426" y="1680"/>
                  <a:ext cx="610" cy="457"/>
                </a:xfrm>
                <a:custGeom>
                  <a:avLst/>
                  <a:gdLst>
                    <a:gd name="T0" fmla="*/ 609 w 610"/>
                    <a:gd name="T1" fmla="*/ 0 h 457"/>
                    <a:gd name="T2" fmla="*/ 0 w 610"/>
                    <a:gd name="T3" fmla="*/ 0 h 457"/>
                    <a:gd name="T4" fmla="*/ 0 w 610"/>
                    <a:gd name="T5" fmla="*/ 456 h 457"/>
                    <a:gd name="T6" fmla="*/ 144 w 610"/>
                    <a:gd name="T7" fmla="*/ 309 h 457"/>
                    <a:gd name="T8" fmla="*/ 444 w 610"/>
                    <a:gd name="T9" fmla="*/ 159 h 457"/>
                    <a:gd name="T10" fmla="*/ 609 w 610"/>
                    <a:gd name="T11" fmla="*/ 0 h 457"/>
                    <a:gd name="T12" fmla="*/ 0 60000 65536"/>
                    <a:gd name="T13" fmla="*/ 0 60000 65536"/>
                    <a:gd name="T14" fmla="*/ 0 60000 65536"/>
                    <a:gd name="T15" fmla="*/ 0 60000 65536"/>
                    <a:gd name="T16" fmla="*/ 0 60000 65536"/>
                    <a:gd name="T17" fmla="*/ 0 60000 65536"/>
                    <a:gd name="T18" fmla="*/ 0 w 610"/>
                    <a:gd name="T19" fmla="*/ 0 h 457"/>
                    <a:gd name="T20" fmla="*/ 610 w 61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10" h="457">
                      <a:moveTo>
                        <a:pt x="609" y="0"/>
                      </a:moveTo>
                      <a:lnTo>
                        <a:pt x="0" y="0"/>
                      </a:lnTo>
                      <a:lnTo>
                        <a:pt x="0" y="456"/>
                      </a:lnTo>
                      <a:lnTo>
                        <a:pt x="144" y="309"/>
                      </a:lnTo>
                      <a:lnTo>
                        <a:pt x="444" y="159"/>
                      </a:lnTo>
                      <a:lnTo>
                        <a:pt x="609" y="0"/>
                      </a:lnTo>
                    </a:path>
                  </a:pathLst>
                </a:custGeom>
                <a:solidFill>
                  <a:srgbClr val="6B645F"/>
                </a:solidFill>
                <a:ln w="9525" cap="rnd">
                  <a:noFill/>
                  <a:round/>
                  <a:headEnd/>
                  <a:tailEnd/>
                </a:ln>
              </p:spPr>
              <p:txBody>
                <a:bodyPr/>
                <a:lstStyle/>
                <a:p>
                  <a:endParaRPr lang="zh-CN" altLang="en-US"/>
                </a:p>
              </p:txBody>
            </p:sp>
            <p:sp>
              <p:nvSpPr>
                <p:cNvPr id="68760" name="Freeform 298"/>
                <p:cNvSpPr>
                  <a:spLocks/>
                </p:cNvSpPr>
                <p:nvPr/>
              </p:nvSpPr>
              <p:spPr bwMode="auto">
                <a:xfrm>
                  <a:off x="2138" y="2512"/>
                  <a:ext cx="922" cy="58"/>
                </a:xfrm>
                <a:custGeom>
                  <a:avLst/>
                  <a:gdLst>
                    <a:gd name="T0" fmla="*/ 921 w 922"/>
                    <a:gd name="T1" fmla="*/ 57 h 58"/>
                    <a:gd name="T2" fmla="*/ 0 w 922"/>
                    <a:gd name="T3" fmla="*/ 57 h 58"/>
                    <a:gd name="T4" fmla="*/ 0 w 922"/>
                    <a:gd name="T5" fmla="*/ 0 h 58"/>
                    <a:gd name="T6" fmla="*/ 921 w 922"/>
                    <a:gd name="T7" fmla="*/ 0 h 58"/>
                    <a:gd name="T8" fmla="*/ 921 w 922"/>
                    <a:gd name="T9" fmla="*/ 57 h 58"/>
                    <a:gd name="T10" fmla="*/ 0 60000 65536"/>
                    <a:gd name="T11" fmla="*/ 0 60000 65536"/>
                    <a:gd name="T12" fmla="*/ 0 60000 65536"/>
                    <a:gd name="T13" fmla="*/ 0 60000 65536"/>
                    <a:gd name="T14" fmla="*/ 0 60000 65536"/>
                    <a:gd name="T15" fmla="*/ 0 w 922"/>
                    <a:gd name="T16" fmla="*/ 0 h 58"/>
                    <a:gd name="T17" fmla="*/ 922 w 922"/>
                    <a:gd name="T18" fmla="*/ 58 h 58"/>
                  </a:gdLst>
                  <a:ahLst/>
                  <a:cxnLst>
                    <a:cxn ang="T10">
                      <a:pos x="T0" y="T1"/>
                    </a:cxn>
                    <a:cxn ang="T11">
                      <a:pos x="T2" y="T3"/>
                    </a:cxn>
                    <a:cxn ang="T12">
                      <a:pos x="T4" y="T5"/>
                    </a:cxn>
                    <a:cxn ang="T13">
                      <a:pos x="T6" y="T7"/>
                    </a:cxn>
                    <a:cxn ang="T14">
                      <a:pos x="T8" y="T9"/>
                    </a:cxn>
                  </a:cxnLst>
                  <a:rect l="T15" t="T16" r="T17" b="T18"/>
                  <a:pathLst>
                    <a:path w="922" h="58">
                      <a:moveTo>
                        <a:pt x="921" y="57"/>
                      </a:moveTo>
                      <a:lnTo>
                        <a:pt x="0" y="57"/>
                      </a:lnTo>
                      <a:lnTo>
                        <a:pt x="0" y="0"/>
                      </a:lnTo>
                      <a:lnTo>
                        <a:pt x="921" y="0"/>
                      </a:lnTo>
                      <a:lnTo>
                        <a:pt x="921" y="57"/>
                      </a:lnTo>
                    </a:path>
                  </a:pathLst>
                </a:custGeom>
                <a:solidFill>
                  <a:srgbClr val="9E9898"/>
                </a:solidFill>
                <a:ln w="9525" cap="rnd">
                  <a:noFill/>
                  <a:round/>
                  <a:headEnd/>
                  <a:tailEnd/>
                </a:ln>
              </p:spPr>
              <p:txBody>
                <a:bodyPr/>
                <a:lstStyle/>
                <a:p>
                  <a:endParaRPr lang="zh-CN" altLang="en-US"/>
                </a:p>
              </p:txBody>
            </p:sp>
            <p:sp>
              <p:nvSpPr>
                <p:cNvPr id="68761" name="Freeform 299"/>
                <p:cNvSpPr>
                  <a:spLocks/>
                </p:cNvSpPr>
                <p:nvPr/>
              </p:nvSpPr>
              <p:spPr bwMode="auto">
                <a:xfrm>
                  <a:off x="2134" y="2415"/>
                  <a:ext cx="1033" cy="97"/>
                </a:xfrm>
                <a:custGeom>
                  <a:avLst/>
                  <a:gdLst>
                    <a:gd name="T0" fmla="*/ 1032 w 1033"/>
                    <a:gd name="T1" fmla="*/ 0 h 97"/>
                    <a:gd name="T2" fmla="*/ 933 w 1033"/>
                    <a:gd name="T3" fmla="*/ 96 h 97"/>
                    <a:gd name="T4" fmla="*/ 0 w 1033"/>
                    <a:gd name="T5" fmla="*/ 96 h 97"/>
                    <a:gd name="T6" fmla="*/ 99 w 1033"/>
                    <a:gd name="T7" fmla="*/ 0 h 97"/>
                    <a:gd name="T8" fmla="*/ 1032 w 1033"/>
                    <a:gd name="T9" fmla="*/ 0 h 97"/>
                    <a:gd name="T10" fmla="*/ 0 60000 65536"/>
                    <a:gd name="T11" fmla="*/ 0 60000 65536"/>
                    <a:gd name="T12" fmla="*/ 0 60000 65536"/>
                    <a:gd name="T13" fmla="*/ 0 60000 65536"/>
                    <a:gd name="T14" fmla="*/ 0 60000 65536"/>
                    <a:gd name="T15" fmla="*/ 0 w 1033"/>
                    <a:gd name="T16" fmla="*/ 0 h 97"/>
                    <a:gd name="T17" fmla="*/ 1033 w 1033"/>
                    <a:gd name="T18" fmla="*/ 97 h 97"/>
                  </a:gdLst>
                  <a:ahLst/>
                  <a:cxnLst>
                    <a:cxn ang="T10">
                      <a:pos x="T0" y="T1"/>
                    </a:cxn>
                    <a:cxn ang="T11">
                      <a:pos x="T2" y="T3"/>
                    </a:cxn>
                    <a:cxn ang="T12">
                      <a:pos x="T4" y="T5"/>
                    </a:cxn>
                    <a:cxn ang="T13">
                      <a:pos x="T6" y="T7"/>
                    </a:cxn>
                    <a:cxn ang="T14">
                      <a:pos x="T8" y="T9"/>
                    </a:cxn>
                  </a:cxnLst>
                  <a:rect l="T15" t="T16" r="T17" b="T18"/>
                  <a:pathLst>
                    <a:path w="1033" h="97">
                      <a:moveTo>
                        <a:pt x="1032" y="0"/>
                      </a:moveTo>
                      <a:lnTo>
                        <a:pt x="933" y="96"/>
                      </a:lnTo>
                      <a:lnTo>
                        <a:pt x="0" y="96"/>
                      </a:lnTo>
                      <a:lnTo>
                        <a:pt x="99" y="0"/>
                      </a:lnTo>
                      <a:lnTo>
                        <a:pt x="1032" y="0"/>
                      </a:lnTo>
                    </a:path>
                  </a:pathLst>
                </a:custGeom>
                <a:solidFill>
                  <a:srgbClr val="DADADA"/>
                </a:solidFill>
                <a:ln w="9525" cap="rnd">
                  <a:noFill/>
                  <a:round/>
                  <a:headEnd/>
                  <a:tailEnd/>
                </a:ln>
              </p:spPr>
              <p:txBody>
                <a:bodyPr/>
                <a:lstStyle/>
                <a:p>
                  <a:endParaRPr lang="zh-CN" altLang="en-US"/>
                </a:p>
              </p:txBody>
            </p:sp>
            <p:grpSp>
              <p:nvGrpSpPr>
                <p:cNvPr id="68762" name="Group 300"/>
                <p:cNvGrpSpPr>
                  <a:grpSpLocks/>
                </p:cNvGrpSpPr>
                <p:nvPr/>
              </p:nvGrpSpPr>
              <p:grpSpPr bwMode="auto">
                <a:xfrm>
                  <a:off x="2200" y="2433"/>
                  <a:ext cx="901" cy="63"/>
                  <a:chOff x="2200" y="2433"/>
                  <a:chExt cx="901" cy="63"/>
                </a:xfrm>
              </p:grpSpPr>
              <p:sp>
                <p:nvSpPr>
                  <p:cNvPr id="68764" name="Line 301"/>
                  <p:cNvSpPr>
                    <a:spLocks noChangeShapeType="1"/>
                  </p:cNvSpPr>
                  <p:nvPr/>
                </p:nvSpPr>
                <p:spPr bwMode="auto">
                  <a:xfrm>
                    <a:off x="2258" y="2433"/>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765" name="Line 302"/>
                  <p:cNvSpPr>
                    <a:spLocks noChangeShapeType="1"/>
                  </p:cNvSpPr>
                  <p:nvPr/>
                </p:nvSpPr>
                <p:spPr bwMode="auto">
                  <a:xfrm>
                    <a:off x="2237" y="2460"/>
                    <a:ext cx="843"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766" name="Line 303"/>
                  <p:cNvSpPr>
                    <a:spLocks noChangeShapeType="1"/>
                  </p:cNvSpPr>
                  <p:nvPr/>
                </p:nvSpPr>
                <p:spPr bwMode="auto">
                  <a:xfrm>
                    <a:off x="2219" y="2478"/>
                    <a:ext cx="837" cy="0"/>
                  </a:xfrm>
                  <a:prstGeom prst="line">
                    <a:avLst/>
                  </a:prstGeom>
                  <a:noFill/>
                  <a:ln w="12700">
                    <a:solidFill>
                      <a:srgbClr val="6B645F"/>
                    </a:solidFill>
                    <a:round/>
                    <a:headEnd type="none" w="sm" len="sm"/>
                    <a:tailEnd type="none" w="sm" len="sm"/>
                  </a:ln>
                </p:spPr>
                <p:txBody>
                  <a:bodyPr wrap="none" anchor="ctr"/>
                  <a:lstStyle/>
                  <a:p>
                    <a:endParaRPr lang="zh-CN" altLang="en-US"/>
                  </a:p>
                </p:txBody>
              </p:sp>
              <p:sp>
                <p:nvSpPr>
                  <p:cNvPr id="68767" name="Line 304"/>
                  <p:cNvSpPr>
                    <a:spLocks noChangeShapeType="1"/>
                  </p:cNvSpPr>
                  <p:nvPr/>
                </p:nvSpPr>
                <p:spPr bwMode="auto">
                  <a:xfrm>
                    <a:off x="2200" y="2496"/>
                    <a:ext cx="840" cy="0"/>
                  </a:xfrm>
                  <a:prstGeom prst="line">
                    <a:avLst/>
                  </a:prstGeom>
                  <a:noFill/>
                  <a:ln w="12700">
                    <a:solidFill>
                      <a:srgbClr val="6B645F"/>
                    </a:solidFill>
                    <a:round/>
                    <a:headEnd type="none" w="sm" len="sm"/>
                    <a:tailEnd type="none" w="sm" len="sm"/>
                  </a:ln>
                </p:spPr>
                <p:txBody>
                  <a:bodyPr wrap="none" anchor="ctr"/>
                  <a:lstStyle/>
                  <a:p>
                    <a:endParaRPr lang="zh-CN" altLang="en-US"/>
                  </a:p>
                </p:txBody>
              </p:sp>
            </p:grpSp>
            <p:sp>
              <p:nvSpPr>
                <p:cNvPr id="68763" name="Freeform 305"/>
                <p:cNvSpPr>
                  <a:spLocks/>
                </p:cNvSpPr>
                <p:nvPr/>
              </p:nvSpPr>
              <p:spPr bwMode="auto">
                <a:xfrm>
                  <a:off x="2455" y="1702"/>
                  <a:ext cx="553" cy="418"/>
                </a:xfrm>
                <a:custGeom>
                  <a:avLst/>
                  <a:gdLst>
                    <a:gd name="T0" fmla="*/ 552 w 553"/>
                    <a:gd name="T1" fmla="*/ 417 h 418"/>
                    <a:gd name="T2" fmla="*/ 0 w 553"/>
                    <a:gd name="T3" fmla="*/ 417 h 418"/>
                    <a:gd name="T4" fmla="*/ 0 w 553"/>
                    <a:gd name="T5" fmla="*/ 0 h 418"/>
                    <a:gd name="T6" fmla="*/ 552 w 553"/>
                    <a:gd name="T7" fmla="*/ 0 h 418"/>
                    <a:gd name="T8" fmla="*/ 552 w 553"/>
                    <a:gd name="T9" fmla="*/ 417 h 418"/>
                    <a:gd name="T10" fmla="*/ 0 60000 65536"/>
                    <a:gd name="T11" fmla="*/ 0 60000 65536"/>
                    <a:gd name="T12" fmla="*/ 0 60000 65536"/>
                    <a:gd name="T13" fmla="*/ 0 60000 65536"/>
                    <a:gd name="T14" fmla="*/ 0 60000 65536"/>
                    <a:gd name="T15" fmla="*/ 0 w 553"/>
                    <a:gd name="T16" fmla="*/ 0 h 418"/>
                    <a:gd name="T17" fmla="*/ 553 w 553"/>
                    <a:gd name="T18" fmla="*/ 418 h 418"/>
                  </a:gdLst>
                  <a:ahLst/>
                  <a:cxnLst>
                    <a:cxn ang="T10">
                      <a:pos x="T0" y="T1"/>
                    </a:cxn>
                    <a:cxn ang="T11">
                      <a:pos x="T2" y="T3"/>
                    </a:cxn>
                    <a:cxn ang="T12">
                      <a:pos x="T4" y="T5"/>
                    </a:cxn>
                    <a:cxn ang="T13">
                      <a:pos x="T6" y="T7"/>
                    </a:cxn>
                    <a:cxn ang="T14">
                      <a:pos x="T8" y="T9"/>
                    </a:cxn>
                  </a:cxnLst>
                  <a:rect l="T15" t="T16" r="T17" b="T18"/>
                  <a:pathLst>
                    <a:path w="553" h="418">
                      <a:moveTo>
                        <a:pt x="552" y="417"/>
                      </a:moveTo>
                      <a:lnTo>
                        <a:pt x="0" y="417"/>
                      </a:lnTo>
                      <a:lnTo>
                        <a:pt x="0" y="0"/>
                      </a:lnTo>
                      <a:lnTo>
                        <a:pt x="552" y="0"/>
                      </a:lnTo>
                      <a:lnTo>
                        <a:pt x="552" y="417"/>
                      </a:lnTo>
                    </a:path>
                  </a:pathLst>
                </a:custGeom>
                <a:gradFill rotWithShape="0">
                  <a:gsLst>
                    <a:gs pos="0">
                      <a:srgbClr val="5077EF"/>
                    </a:gs>
                    <a:gs pos="100000">
                      <a:srgbClr val="063DE8"/>
                    </a:gs>
                  </a:gsLst>
                  <a:lin ang="2700000" scaled="1"/>
                </a:gradFill>
                <a:ln w="9525" cap="rnd">
                  <a:noFill/>
                  <a:round/>
                  <a:headEnd/>
                  <a:tailEnd/>
                </a:ln>
              </p:spPr>
              <p:txBody>
                <a:bodyPr/>
                <a:lstStyle/>
                <a:p>
                  <a:endParaRPr lang="zh-CN" altLang="en-US"/>
                </a:p>
              </p:txBody>
            </p:sp>
          </p:grpSp>
          <p:sp>
            <p:nvSpPr>
              <p:cNvPr id="68725" name="Rectangle 306"/>
              <p:cNvSpPr>
                <a:spLocks noChangeArrowheads="1"/>
              </p:cNvSpPr>
              <p:nvPr/>
            </p:nvSpPr>
            <p:spPr bwMode="auto">
              <a:xfrm>
                <a:off x="2660" y="1877"/>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726" name="Line 307"/>
              <p:cNvSpPr>
                <a:spLocks noChangeShapeType="1"/>
              </p:cNvSpPr>
              <p:nvPr/>
            </p:nvSpPr>
            <p:spPr bwMode="auto">
              <a:xfrm>
                <a:off x="2697" y="1906"/>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27" name="Line 308"/>
              <p:cNvSpPr>
                <a:spLocks noChangeShapeType="1"/>
              </p:cNvSpPr>
              <p:nvPr/>
            </p:nvSpPr>
            <p:spPr bwMode="auto">
              <a:xfrm>
                <a:off x="2697" y="1933"/>
                <a:ext cx="102"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28" name="Line 309"/>
              <p:cNvSpPr>
                <a:spLocks noChangeShapeType="1"/>
              </p:cNvSpPr>
              <p:nvPr/>
            </p:nvSpPr>
            <p:spPr bwMode="auto">
              <a:xfrm>
                <a:off x="2697" y="1960"/>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29" name="Line 310"/>
              <p:cNvSpPr>
                <a:spLocks noChangeShapeType="1"/>
              </p:cNvSpPr>
              <p:nvPr/>
            </p:nvSpPr>
            <p:spPr bwMode="auto">
              <a:xfrm>
                <a:off x="2697" y="1987"/>
                <a:ext cx="5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30" name="Line 311"/>
              <p:cNvSpPr>
                <a:spLocks noChangeShapeType="1"/>
              </p:cNvSpPr>
              <p:nvPr/>
            </p:nvSpPr>
            <p:spPr bwMode="auto">
              <a:xfrm>
                <a:off x="2697" y="2014"/>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31" name="Line 312"/>
              <p:cNvSpPr>
                <a:spLocks noChangeShapeType="1"/>
              </p:cNvSpPr>
              <p:nvPr/>
            </p:nvSpPr>
            <p:spPr bwMode="auto">
              <a:xfrm>
                <a:off x="2697" y="2041"/>
                <a:ext cx="93"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32" name="Line 313"/>
              <p:cNvSpPr>
                <a:spLocks noChangeShapeType="1"/>
              </p:cNvSpPr>
              <p:nvPr/>
            </p:nvSpPr>
            <p:spPr bwMode="auto">
              <a:xfrm>
                <a:off x="2697" y="2068"/>
                <a:ext cx="141"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33" name="Rectangle 314"/>
              <p:cNvSpPr>
                <a:spLocks noChangeArrowheads="1"/>
              </p:cNvSpPr>
              <p:nvPr/>
            </p:nvSpPr>
            <p:spPr bwMode="auto">
              <a:xfrm>
                <a:off x="2491" y="1773"/>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734" name="Rectangle 315"/>
              <p:cNvSpPr>
                <a:spLocks noChangeArrowheads="1"/>
              </p:cNvSpPr>
              <p:nvPr/>
            </p:nvSpPr>
            <p:spPr bwMode="auto">
              <a:xfrm>
                <a:off x="2512"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35" name="Rectangle 316"/>
              <p:cNvSpPr>
                <a:spLocks noChangeArrowheads="1"/>
              </p:cNvSpPr>
              <p:nvPr/>
            </p:nvSpPr>
            <p:spPr bwMode="auto">
              <a:xfrm>
                <a:off x="2555"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36" name="Rectangle 317"/>
              <p:cNvSpPr>
                <a:spLocks noChangeArrowheads="1"/>
              </p:cNvSpPr>
              <p:nvPr/>
            </p:nvSpPr>
            <p:spPr bwMode="auto">
              <a:xfrm>
                <a:off x="2598"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37" name="Rectangle 318"/>
              <p:cNvSpPr>
                <a:spLocks noChangeArrowheads="1"/>
              </p:cNvSpPr>
              <p:nvPr/>
            </p:nvSpPr>
            <p:spPr bwMode="auto">
              <a:xfrm>
                <a:off x="2641" y="1791"/>
                <a:ext cx="25" cy="29"/>
              </a:xfrm>
              <a:prstGeom prst="rect">
                <a:avLst/>
              </a:prstGeom>
              <a:solidFill>
                <a:srgbClr val="4D4D4D"/>
              </a:solidFill>
              <a:ln w="9525">
                <a:noFill/>
                <a:miter lim="800000"/>
                <a:headEnd/>
                <a:tailEnd/>
              </a:ln>
            </p:spPr>
            <p:txBody>
              <a:bodyPr wrap="none" anchor="ctr"/>
              <a:lstStyle/>
              <a:p>
                <a:pPr eaLnBrk="0" hangingPunct="0"/>
                <a:endParaRPr lang="zh-CN" altLang="en-US">
                  <a:ea typeface="黑体" pitchFamily="49" charset="-122"/>
                </a:endParaRPr>
              </a:p>
            </p:txBody>
          </p:sp>
          <p:sp>
            <p:nvSpPr>
              <p:cNvPr id="68738" name="Freeform 319"/>
              <p:cNvSpPr>
                <a:spLocks/>
              </p:cNvSpPr>
              <p:nvPr/>
            </p:nvSpPr>
            <p:spPr bwMode="auto">
              <a:xfrm>
                <a:off x="2544" y="1875"/>
                <a:ext cx="92" cy="78"/>
              </a:xfrm>
              <a:custGeom>
                <a:avLst/>
                <a:gdLst>
                  <a:gd name="T0" fmla="*/ 0 w 92"/>
                  <a:gd name="T1" fmla="*/ 0 h 78"/>
                  <a:gd name="T2" fmla="*/ 91 w 92"/>
                  <a:gd name="T3" fmla="*/ 35 h 78"/>
                  <a:gd name="T4" fmla="*/ 24 w 92"/>
                  <a:gd name="T5" fmla="*/ 77 h 78"/>
                  <a:gd name="T6" fmla="*/ 0 w 92"/>
                  <a:gd name="T7" fmla="*/ 0 h 78"/>
                  <a:gd name="T8" fmla="*/ 0 60000 65536"/>
                  <a:gd name="T9" fmla="*/ 0 60000 65536"/>
                  <a:gd name="T10" fmla="*/ 0 60000 65536"/>
                  <a:gd name="T11" fmla="*/ 0 60000 65536"/>
                  <a:gd name="T12" fmla="*/ 0 w 92"/>
                  <a:gd name="T13" fmla="*/ 0 h 78"/>
                  <a:gd name="T14" fmla="*/ 92 w 92"/>
                  <a:gd name="T15" fmla="*/ 78 h 78"/>
                </a:gdLst>
                <a:ahLst/>
                <a:cxnLst>
                  <a:cxn ang="T8">
                    <a:pos x="T0" y="T1"/>
                  </a:cxn>
                  <a:cxn ang="T9">
                    <a:pos x="T2" y="T3"/>
                  </a:cxn>
                  <a:cxn ang="T10">
                    <a:pos x="T4" y="T5"/>
                  </a:cxn>
                  <a:cxn ang="T11">
                    <a:pos x="T6" y="T7"/>
                  </a:cxn>
                </a:cxnLst>
                <a:rect l="T12" t="T13" r="T14" b="T15"/>
                <a:pathLst>
                  <a:path w="92" h="78">
                    <a:moveTo>
                      <a:pt x="0" y="0"/>
                    </a:moveTo>
                    <a:lnTo>
                      <a:pt x="91" y="35"/>
                    </a:lnTo>
                    <a:lnTo>
                      <a:pt x="24" y="77"/>
                    </a:lnTo>
                    <a:lnTo>
                      <a:pt x="0" y="0"/>
                    </a:lnTo>
                  </a:path>
                </a:pathLst>
              </a:custGeom>
              <a:noFill/>
              <a:ln w="12700" cap="rnd">
                <a:solidFill>
                  <a:srgbClr val="4D4D4D"/>
                </a:solidFill>
                <a:round/>
                <a:headEnd/>
                <a:tailEnd/>
              </a:ln>
            </p:spPr>
            <p:txBody>
              <a:bodyPr/>
              <a:lstStyle/>
              <a:p>
                <a:endParaRPr lang="zh-CN" altLang="en-US"/>
              </a:p>
            </p:txBody>
          </p:sp>
          <p:sp>
            <p:nvSpPr>
              <p:cNvPr id="68739" name="Oval 320"/>
              <p:cNvSpPr>
                <a:spLocks noChangeArrowheads="1"/>
              </p:cNvSpPr>
              <p:nvPr/>
            </p:nvSpPr>
            <p:spPr bwMode="auto">
              <a:xfrm>
                <a:off x="2526" y="1857"/>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740" name="Oval 321"/>
              <p:cNvSpPr>
                <a:spLocks noChangeArrowheads="1"/>
              </p:cNvSpPr>
              <p:nvPr/>
            </p:nvSpPr>
            <p:spPr bwMode="auto">
              <a:xfrm>
                <a:off x="2616" y="1893"/>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741" name="Oval 322"/>
              <p:cNvSpPr>
                <a:spLocks noChangeArrowheads="1"/>
              </p:cNvSpPr>
              <p:nvPr/>
            </p:nvSpPr>
            <p:spPr bwMode="auto">
              <a:xfrm>
                <a:off x="2554" y="1935"/>
                <a:ext cx="31" cy="33"/>
              </a:xfrm>
              <a:prstGeom prst="ellipse">
                <a:avLst/>
              </a:prstGeom>
              <a:solidFill>
                <a:srgbClr val="FC0128"/>
              </a:solidFill>
              <a:ln w="9525">
                <a:noFill/>
                <a:round/>
                <a:headEnd/>
                <a:tailEnd/>
              </a:ln>
            </p:spPr>
            <p:txBody>
              <a:bodyPr wrap="none" anchor="ctr"/>
              <a:lstStyle/>
              <a:p>
                <a:pPr eaLnBrk="0" hangingPunct="0"/>
                <a:endParaRPr lang="zh-CN" altLang="en-US">
                  <a:ea typeface="黑体" pitchFamily="49" charset="-122"/>
                </a:endParaRPr>
              </a:p>
            </p:txBody>
          </p:sp>
          <p:sp>
            <p:nvSpPr>
              <p:cNvPr id="68742" name="Rectangle 323"/>
              <p:cNvSpPr>
                <a:spLocks noChangeArrowheads="1"/>
              </p:cNvSpPr>
              <p:nvPr/>
            </p:nvSpPr>
            <p:spPr bwMode="auto">
              <a:xfrm>
                <a:off x="2768" y="1724"/>
                <a:ext cx="208" cy="217"/>
              </a:xfrm>
              <a:prstGeom prst="rect">
                <a:avLst/>
              </a:prstGeom>
              <a:solidFill>
                <a:srgbClr val="969696"/>
              </a:solidFill>
              <a:ln w="12700">
                <a:solidFill>
                  <a:srgbClr val="000000"/>
                </a:solidFill>
                <a:miter lim="800000"/>
                <a:headEnd/>
                <a:tailEnd/>
              </a:ln>
            </p:spPr>
            <p:txBody>
              <a:bodyPr wrap="none" anchor="ctr"/>
              <a:lstStyle/>
              <a:p>
                <a:pPr eaLnBrk="0" hangingPunct="0"/>
                <a:endParaRPr lang="zh-CN" altLang="en-US">
                  <a:ea typeface="黑体" pitchFamily="49" charset="-122"/>
                </a:endParaRPr>
              </a:p>
            </p:txBody>
          </p:sp>
          <p:sp>
            <p:nvSpPr>
              <p:cNvPr id="68743" name="Line 324"/>
              <p:cNvSpPr>
                <a:spLocks noChangeShapeType="1"/>
              </p:cNvSpPr>
              <p:nvPr/>
            </p:nvSpPr>
            <p:spPr bwMode="auto">
              <a:xfrm flipV="1">
                <a:off x="2801" y="1764"/>
                <a:ext cx="0" cy="141"/>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68744" name="Rectangle 325"/>
              <p:cNvSpPr>
                <a:spLocks noChangeArrowheads="1"/>
              </p:cNvSpPr>
              <p:nvPr/>
            </p:nvSpPr>
            <p:spPr bwMode="auto">
              <a:xfrm>
                <a:off x="2820" y="1828"/>
                <a:ext cx="22" cy="74"/>
              </a:xfrm>
              <a:prstGeom prst="rect">
                <a:avLst/>
              </a:prstGeom>
              <a:solidFill>
                <a:srgbClr val="FE9B03"/>
              </a:solidFill>
              <a:ln w="9525">
                <a:noFill/>
                <a:miter lim="800000"/>
                <a:headEnd/>
                <a:tailEnd/>
              </a:ln>
            </p:spPr>
            <p:txBody>
              <a:bodyPr wrap="none" anchor="ctr"/>
              <a:lstStyle/>
              <a:p>
                <a:pPr eaLnBrk="0" hangingPunct="0"/>
                <a:endParaRPr lang="zh-CN" altLang="en-US">
                  <a:ea typeface="黑体" pitchFamily="49" charset="-122"/>
                </a:endParaRPr>
              </a:p>
            </p:txBody>
          </p:sp>
          <p:sp>
            <p:nvSpPr>
              <p:cNvPr id="68745" name="Rectangle 326"/>
              <p:cNvSpPr>
                <a:spLocks noChangeArrowheads="1"/>
              </p:cNvSpPr>
              <p:nvPr/>
            </p:nvSpPr>
            <p:spPr bwMode="auto">
              <a:xfrm>
                <a:off x="2853" y="1773"/>
                <a:ext cx="22" cy="129"/>
              </a:xfrm>
              <a:prstGeom prst="rect">
                <a:avLst/>
              </a:prstGeom>
              <a:solidFill>
                <a:srgbClr val="00AE00"/>
              </a:solidFill>
              <a:ln w="9525">
                <a:noFill/>
                <a:miter lim="800000"/>
                <a:headEnd/>
                <a:tailEnd/>
              </a:ln>
            </p:spPr>
            <p:txBody>
              <a:bodyPr wrap="none" anchor="ctr"/>
              <a:lstStyle/>
              <a:p>
                <a:pPr eaLnBrk="0" hangingPunct="0"/>
                <a:endParaRPr lang="zh-CN" altLang="en-US">
                  <a:ea typeface="黑体" pitchFamily="49" charset="-122"/>
                </a:endParaRPr>
              </a:p>
            </p:txBody>
          </p:sp>
          <p:sp>
            <p:nvSpPr>
              <p:cNvPr id="68746" name="Rectangle 327"/>
              <p:cNvSpPr>
                <a:spLocks noChangeArrowheads="1"/>
              </p:cNvSpPr>
              <p:nvPr/>
            </p:nvSpPr>
            <p:spPr bwMode="auto">
              <a:xfrm>
                <a:off x="2886" y="1849"/>
                <a:ext cx="23" cy="53"/>
              </a:xfrm>
              <a:prstGeom prst="rect">
                <a:avLst/>
              </a:prstGeom>
              <a:solidFill>
                <a:srgbClr val="063DE8"/>
              </a:solidFill>
              <a:ln w="9525">
                <a:noFill/>
                <a:miter lim="800000"/>
                <a:headEnd/>
                <a:tailEnd/>
              </a:ln>
            </p:spPr>
            <p:txBody>
              <a:bodyPr wrap="none" anchor="ctr"/>
              <a:lstStyle/>
              <a:p>
                <a:pPr eaLnBrk="0" hangingPunct="0"/>
                <a:endParaRPr lang="zh-CN" altLang="en-US">
                  <a:ea typeface="黑体" pitchFamily="49" charset="-122"/>
                </a:endParaRPr>
              </a:p>
            </p:txBody>
          </p:sp>
          <p:sp>
            <p:nvSpPr>
              <p:cNvPr id="68747" name="Rectangle 328"/>
              <p:cNvSpPr>
                <a:spLocks noChangeArrowheads="1"/>
              </p:cNvSpPr>
              <p:nvPr/>
            </p:nvSpPr>
            <p:spPr bwMode="auto">
              <a:xfrm>
                <a:off x="2919" y="1807"/>
                <a:ext cx="23" cy="95"/>
              </a:xfrm>
              <a:prstGeom prst="rect">
                <a:avLst/>
              </a:prstGeom>
              <a:solidFill>
                <a:srgbClr val="FC0128"/>
              </a:solidFill>
              <a:ln w="9525">
                <a:noFill/>
                <a:miter lim="800000"/>
                <a:headEnd/>
                <a:tailEnd/>
              </a:ln>
            </p:spPr>
            <p:txBody>
              <a:bodyPr wrap="none" anchor="ctr"/>
              <a:lstStyle/>
              <a:p>
                <a:pPr eaLnBrk="0" hangingPunct="0"/>
                <a:endParaRPr lang="zh-CN" altLang="en-US">
                  <a:ea typeface="黑体" pitchFamily="49" charset="-122"/>
                </a:endParaRPr>
              </a:p>
            </p:txBody>
          </p:sp>
          <p:sp>
            <p:nvSpPr>
              <p:cNvPr id="68748" name="Line 329"/>
              <p:cNvSpPr>
                <a:spLocks noChangeShapeType="1"/>
              </p:cNvSpPr>
              <p:nvPr/>
            </p:nvSpPr>
            <p:spPr bwMode="auto">
              <a:xfrm>
                <a:off x="2799" y="1903"/>
                <a:ext cx="156" cy="0"/>
              </a:xfrm>
              <a:prstGeom prst="line">
                <a:avLst/>
              </a:prstGeom>
              <a:noFill/>
              <a:ln w="12700">
                <a:solidFill>
                  <a:srgbClr val="000000"/>
                </a:solidFill>
                <a:round/>
                <a:headEnd type="none" w="sm" len="sm"/>
                <a:tailEnd type="none" w="sm" len="sm"/>
              </a:ln>
            </p:spPr>
            <p:txBody>
              <a:bodyPr wrap="none" anchor="ctr"/>
              <a:lstStyle/>
              <a:p>
                <a:endParaRPr lang="zh-CN" altLang="en-US"/>
              </a:p>
            </p:txBody>
          </p:sp>
        </p:grpSp>
        <p:grpSp>
          <p:nvGrpSpPr>
            <p:cNvPr id="68692" name="Group 330"/>
            <p:cNvGrpSpPr>
              <a:grpSpLocks/>
            </p:cNvGrpSpPr>
            <p:nvPr/>
          </p:nvGrpSpPr>
          <p:grpSpPr bwMode="auto">
            <a:xfrm>
              <a:off x="1872" y="2928"/>
              <a:ext cx="2400" cy="601"/>
              <a:chOff x="1920" y="3216"/>
              <a:chExt cx="2256" cy="601"/>
            </a:xfrm>
          </p:grpSpPr>
          <p:sp>
            <p:nvSpPr>
              <p:cNvPr id="68719" name="Rectangle 331"/>
              <p:cNvSpPr>
                <a:spLocks noChangeArrowheads="1"/>
              </p:cNvSpPr>
              <p:nvPr/>
            </p:nvSpPr>
            <p:spPr bwMode="auto">
              <a:xfrm>
                <a:off x="2688" y="3216"/>
                <a:ext cx="1488" cy="601"/>
              </a:xfrm>
              <a:prstGeom prst="rect">
                <a:avLst/>
              </a:prstGeom>
              <a:noFill/>
              <a:ln w="9525">
                <a:noFill/>
                <a:miter lim="800000"/>
                <a:headEnd/>
                <a:tailEnd/>
              </a:ln>
            </p:spPr>
            <p:txBody>
              <a:bodyPr lIns="92075" tIns="46038" rIns="92075" bIns="46038">
                <a:spAutoFit/>
              </a:bodyPr>
              <a:lstStyle/>
              <a:p>
                <a:r>
                  <a:rPr kumimoji="1" lang="zh-CN" altLang="en-US" sz="1400" b="1" dirty="0">
                    <a:latin typeface="Arial" pitchFamily="34" charset="0"/>
                  </a:rPr>
                  <a:t>物理链路</a:t>
                </a:r>
              </a:p>
              <a:p>
                <a:r>
                  <a:rPr kumimoji="1" lang="zh-CN" altLang="en-US" sz="1400" b="1" dirty="0">
                    <a:latin typeface="Arial" pitchFamily="34" charset="0"/>
                  </a:rPr>
                  <a:t>组播报文流</a:t>
                </a:r>
              </a:p>
              <a:p>
                <a:r>
                  <a:rPr kumimoji="1" lang="en-US" altLang="zh-CN" sz="1400" b="1" dirty="0">
                    <a:latin typeface="Arial" pitchFamily="34" charset="0"/>
                  </a:rPr>
                  <a:t>MSDP </a:t>
                </a:r>
                <a:r>
                  <a:rPr kumimoji="1" lang="zh-CN" altLang="en-US" sz="1400" b="1" dirty="0">
                    <a:latin typeface="Arial" pitchFamily="34" charset="0"/>
                  </a:rPr>
                  <a:t>对等 </a:t>
                </a:r>
                <a:r>
                  <a:rPr kumimoji="1" lang="en-US" altLang="zh-CN" sz="1400" b="1" dirty="0" smtClean="0">
                    <a:latin typeface="Arial" pitchFamily="34" charset="0"/>
                  </a:rPr>
                  <a:t>+</a:t>
                </a:r>
                <a:r>
                  <a:rPr kumimoji="1" lang="zh-CN" altLang="en-US" sz="1400" b="1" dirty="0" smtClean="0">
                    <a:latin typeface="Arial" pitchFamily="34" charset="0"/>
                  </a:rPr>
                  <a:t> </a:t>
                </a:r>
                <a:r>
                  <a:rPr kumimoji="1" lang="en-US" altLang="zh-CN" sz="1400" b="1" dirty="0" err="1">
                    <a:latin typeface="Arial" pitchFamily="34" charset="0"/>
                  </a:rPr>
                  <a:t>eMBPG</a:t>
                </a:r>
                <a:r>
                  <a:rPr kumimoji="1" lang="en-US" altLang="zh-CN" sz="1400" b="1" dirty="0">
                    <a:latin typeface="Arial" pitchFamily="34" charset="0"/>
                  </a:rPr>
                  <a:t> </a:t>
                </a:r>
                <a:r>
                  <a:rPr kumimoji="1" lang="zh-CN" altLang="en-US" sz="1400" b="1" dirty="0">
                    <a:latin typeface="Arial" pitchFamily="34" charset="0"/>
                  </a:rPr>
                  <a:t>对等</a:t>
                </a:r>
              </a:p>
              <a:p>
                <a:r>
                  <a:rPr kumimoji="1" lang="en-US" altLang="zh-CN" sz="1400" b="1" dirty="0">
                    <a:latin typeface="Arial" pitchFamily="34" charset="0"/>
                  </a:rPr>
                  <a:t>MSDP </a:t>
                </a:r>
                <a:r>
                  <a:rPr kumimoji="1" lang="zh-CN" altLang="en-US" sz="1400" b="1" dirty="0">
                    <a:latin typeface="Arial" pitchFamily="34" charset="0"/>
                  </a:rPr>
                  <a:t>对等 </a:t>
                </a:r>
                <a:r>
                  <a:rPr kumimoji="1" lang="en-US" altLang="zh-CN" sz="1400" b="1" dirty="0" smtClean="0">
                    <a:latin typeface="Arial" pitchFamily="34" charset="0"/>
                  </a:rPr>
                  <a:t>+</a:t>
                </a:r>
                <a:r>
                  <a:rPr kumimoji="1" lang="zh-CN" altLang="en-US" sz="1400" b="1" dirty="0" smtClean="0">
                    <a:latin typeface="Arial" pitchFamily="34" charset="0"/>
                  </a:rPr>
                  <a:t> </a:t>
                </a:r>
                <a:r>
                  <a:rPr kumimoji="1" lang="en-US" altLang="zh-CN" sz="1400" b="1" dirty="0" err="1">
                    <a:latin typeface="Arial" pitchFamily="34" charset="0"/>
                  </a:rPr>
                  <a:t>i</a:t>
                </a:r>
                <a:r>
                  <a:rPr kumimoji="1" lang="en-US" altLang="zh-CN" sz="1400" b="1" dirty="0">
                    <a:latin typeface="Arial" pitchFamily="34" charset="0"/>
                  </a:rPr>
                  <a:t> MBPG </a:t>
                </a:r>
                <a:r>
                  <a:rPr kumimoji="1" lang="zh-CN" altLang="en-US" sz="1400" b="1" dirty="0">
                    <a:latin typeface="Arial" pitchFamily="34" charset="0"/>
                  </a:rPr>
                  <a:t>对等</a:t>
                </a:r>
              </a:p>
            </p:txBody>
          </p:sp>
          <p:sp>
            <p:nvSpPr>
              <p:cNvPr id="68720" name="Line 332"/>
              <p:cNvSpPr>
                <a:spLocks noChangeShapeType="1"/>
              </p:cNvSpPr>
              <p:nvPr/>
            </p:nvSpPr>
            <p:spPr bwMode="auto">
              <a:xfrm>
                <a:off x="1920" y="3312"/>
                <a:ext cx="672" cy="0"/>
              </a:xfrm>
              <a:prstGeom prst="line">
                <a:avLst/>
              </a:prstGeom>
              <a:noFill/>
              <a:ln w="9525">
                <a:solidFill>
                  <a:schemeClr val="tx1"/>
                </a:solidFill>
                <a:round/>
                <a:headEnd/>
                <a:tailEnd/>
              </a:ln>
            </p:spPr>
            <p:txBody>
              <a:bodyPr wrap="none" anchor="ctr"/>
              <a:lstStyle/>
              <a:p>
                <a:endParaRPr lang="zh-CN" altLang="en-US"/>
              </a:p>
            </p:txBody>
          </p:sp>
          <p:sp>
            <p:nvSpPr>
              <p:cNvPr id="68721" name="Line 333"/>
              <p:cNvSpPr>
                <a:spLocks noChangeShapeType="1"/>
              </p:cNvSpPr>
              <p:nvPr/>
            </p:nvSpPr>
            <p:spPr bwMode="auto">
              <a:xfrm>
                <a:off x="1920" y="3456"/>
                <a:ext cx="672" cy="0"/>
              </a:xfrm>
              <a:prstGeom prst="line">
                <a:avLst/>
              </a:prstGeom>
              <a:noFill/>
              <a:ln w="9525">
                <a:solidFill>
                  <a:srgbClr val="800000"/>
                </a:solidFill>
                <a:prstDash val="dash"/>
                <a:round/>
                <a:headEnd/>
                <a:tailEnd type="triangle" w="med" len="med"/>
              </a:ln>
            </p:spPr>
            <p:txBody>
              <a:bodyPr wrap="none" anchor="ctr"/>
              <a:lstStyle/>
              <a:p>
                <a:endParaRPr lang="zh-CN" altLang="en-US"/>
              </a:p>
            </p:txBody>
          </p:sp>
          <p:sp>
            <p:nvSpPr>
              <p:cNvPr id="68722" name="Line 334"/>
              <p:cNvSpPr>
                <a:spLocks noChangeShapeType="1"/>
              </p:cNvSpPr>
              <p:nvPr/>
            </p:nvSpPr>
            <p:spPr bwMode="auto">
              <a:xfrm>
                <a:off x="1920" y="3600"/>
                <a:ext cx="672" cy="0"/>
              </a:xfrm>
              <a:prstGeom prst="line">
                <a:avLst/>
              </a:prstGeom>
              <a:noFill/>
              <a:ln w="38100">
                <a:solidFill>
                  <a:srgbClr val="FF33CC"/>
                </a:solidFill>
                <a:round/>
                <a:headEnd type="triangle" w="med" len="med"/>
                <a:tailEnd type="triangle" w="med" len="med"/>
              </a:ln>
            </p:spPr>
            <p:txBody>
              <a:bodyPr wrap="none" anchor="ctr"/>
              <a:lstStyle/>
              <a:p>
                <a:endParaRPr lang="zh-CN" altLang="en-US"/>
              </a:p>
            </p:txBody>
          </p:sp>
          <p:sp>
            <p:nvSpPr>
              <p:cNvPr id="68723" name="Line 335"/>
              <p:cNvSpPr>
                <a:spLocks noChangeShapeType="1"/>
              </p:cNvSpPr>
              <p:nvPr/>
            </p:nvSpPr>
            <p:spPr bwMode="auto">
              <a:xfrm>
                <a:off x="1920" y="3744"/>
                <a:ext cx="672" cy="0"/>
              </a:xfrm>
              <a:prstGeom prst="line">
                <a:avLst/>
              </a:prstGeom>
              <a:noFill/>
              <a:ln w="9525">
                <a:solidFill>
                  <a:srgbClr val="FFFF00"/>
                </a:solidFill>
                <a:prstDash val="dash"/>
                <a:round/>
                <a:headEnd type="triangle" w="med" len="med"/>
                <a:tailEnd type="triangle" w="med" len="med"/>
              </a:ln>
            </p:spPr>
            <p:txBody>
              <a:bodyPr wrap="none" anchor="ctr"/>
              <a:lstStyle/>
              <a:p>
                <a:endParaRPr lang="zh-CN" altLang="en-US"/>
              </a:p>
            </p:txBody>
          </p:sp>
        </p:grpSp>
        <p:sp>
          <p:nvSpPr>
            <p:cNvPr id="68693" name="Rectangle 336"/>
            <p:cNvSpPr>
              <a:spLocks noChangeArrowheads="1"/>
            </p:cNvSpPr>
            <p:nvPr/>
          </p:nvSpPr>
          <p:spPr bwMode="auto">
            <a:xfrm>
              <a:off x="1152" y="1392"/>
              <a:ext cx="334"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AS1</a:t>
              </a:r>
            </a:p>
          </p:txBody>
        </p:sp>
        <p:sp>
          <p:nvSpPr>
            <p:cNvPr id="68694" name="Rectangle 337"/>
            <p:cNvSpPr>
              <a:spLocks noChangeArrowheads="1"/>
            </p:cNvSpPr>
            <p:nvPr/>
          </p:nvSpPr>
          <p:spPr bwMode="auto">
            <a:xfrm>
              <a:off x="4464" y="1008"/>
              <a:ext cx="334"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AS4</a:t>
              </a:r>
            </a:p>
          </p:txBody>
        </p:sp>
        <p:sp>
          <p:nvSpPr>
            <p:cNvPr id="68695" name="Rectangle 338"/>
            <p:cNvSpPr>
              <a:spLocks noChangeArrowheads="1"/>
            </p:cNvSpPr>
            <p:nvPr/>
          </p:nvSpPr>
          <p:spPr bwMode="auto">
            <a:xfrm>
              <a:off x="3840" y="2544"/>
              <a:ext cx="334"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AS3</a:t>
              </a:r>
            </a:p>
          </p:txBody>
        </p:sp>
        <p:sp>
          <p:nvSpPr>
            <p:cNvPr id="68696" name="Rectangle 339"/>
            <p:cNvSpPr>
              <a:spLocks noChangeArrowheads="1"/>
            </p:cNvSpPr>
            <p:nvPr/>
          </p:nvSpPr>
          <p:spPr bwMode="auto">
            <a:xfrm>
              <a:off x="2640" y="1680"/>
              <a:ext cx="334"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AS1</a:t>
              </a:r>
            </a:p>
          </p:txBody>
        </p:sp>
        <p:sp>
          <p:nvSpPr>
            <p:cNvPr id="68697" name="Rectangle 340"/>
            <p:cNvSpPr>
              <a:spLocks noChangeArrowheads="1"/>
            </p:cNvSpPr>
            <p:nvPr/>
          </p:nvSpPr>
          <p:spPr bwMode="auto">
            <a:xfrm>
              <a:off x="1104" y="2352"/>
              <a:ext cx="334"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AS2</a:t>
              </a:r>
            </a:p>
          </p:txBody>
        </p:sp>
        <p:sp>
          <p:nvSpPr>
            <p:cNvPr id="68698" name="Rectangle 341"/>
            <p:cNvSpPr>
              <a:spLocks noChangeArrowheads="1"/>
            </p:cNvSpPr>
            <p:nvPr/>
          </p:nvSpPr>
          <p:spPr bwMode="auto">
            <a:xfrm>
              <a:off x="1824" y="960"/>
              <a:ext cx="676" cy="192"/>
            </a:xfrm>
            <a:prstGeom prst="rect">
              <a:avLst/>
            </a:prstGeom>
            <a:noFill/>
            <a:ln w="9525">
              <a:noFill/>
              <a:miter lim="800000"/>
              <a:headEnd/>
              <a:tailEnd/>
            </a:ln>
          </p:spPr>
          <p:txBody>
            <a:bodyPr wrap="none" lIns="92075" tIns="46038" rIns="92075" bIns="46038">
              <a:spAutoFit/>
            </a:bodyPr>
            <a:lstStyle/>
            <a:p>
              <a:r>
                <a:rPr kumimoji="1" lang="zh-CN" altLang="en-US" sz="1400" b="1">
                  <a:solidFill>
                    <a:srgbClr val="006600"/>
                  </a:solidFill>
                  <a:latin typeface="Arial" pitchFamily="34" charset="0"/>
                </a:rPr>
                <a:t>同一自治域</a:t>
              </a:r>
            </a:p>
          </p:txBody>
        </p:sp>
        <p:sp>
          <p:nvSpPr>
            <p:cNvPr id="68699" name="Line 342"/>
            <p:cNvSpPr>
              <a:spLocks noChangeShapeType="1"/>
            </p:cNvSpPr>
            <p:nvPr/>
          </p:nvSpPr>
          <p:spPr bwMode="auto">
            <a:xfrm flipH="1">
              <a:off x="288" y="2448"/>
              <a:ext cx="528" cy="432"/>
            </a:xfrm>
            <a:prstGeom prst="line">
              <a:avLst/>
            </a:prstGeom>
            <a:noFill/>
            <a:ln w="9525">
              <a:solidFill>
                <a:schemeClr val="tx1"/>
              </a:solidFill>
              <a:prstDash val="dash"/>
              <a:round/>
              <a:headEnd/>
              <a:tailEnd/>
            </a:ln>
          </p:spPr>
          <p:txBody>
            <a:bodyPr wrap="none" anchor="ctr"/>
            <a:lstStyle/>
            <a:p>
              <a:endParaRPr lang="zh-CN" altLang="en-US"/>
            </a:p>
          </p:txBody>
        </p:sp>
        <p:sp>
          <p:nvSpPr>
            <p:cNvPr id="68700" name="Line 343"/>
            <p:cNvSpPr>
              <a:spLocks noChangeShapeType="1"/>
            </p:cNvSpPr>
            <p:nvPr/>
          </p:nvSpPr>
          <p:spPr bwMode="auto">
            <a:xfrm flipH="1">
              <a:off x="1008" y="3072"/>
              <a:ext cx="528" cy="432"/>
            </a:xfrm>
            <a:prstGeom prst="line">
              <a:avLst/>
            </a:prstGeom>
            <a:noFill/>
            <a:ln w="9525">
              <a:solidFill>
                <a:schemeClr val="tx1"/>
              </a:solidFill>
              <a:prstDash val="dash"/>
              <a:round/>
              <a:headEnd/>
              <a:tailEnd/>
            </a:ln>
          </p:spPr>
          <p:txBody>
            <a:bodyPr wrap="none" anchor="ctr"/>
            <a:lstStyle/>
            <a:p>
              <a:endParaRPr lang="zh-CN" altLang="en-US"/>
            </a:p>
          </p:txBody>
        </p:sp>
        <p:sp>
          <p:nvSpPr>
            <p:cNvPr id="68701" name="Line 344"/>
            <p:cNvSpPr>
              <a:spLocks noChangeShapeType="1"/>
            </p:cNvSpPr>
            <p:nvPr/>
          </p:nvSpPr>
          <p:spPr bwMode="auto">
            <a:xfrm>
              <a:off x="384" y="2784"/>
              <a:ext cx="720" cy="576"/>
            </a:xfrm>
            <a:prstGeom prst="line">
              <a:avLst/>
            </a:prstGeom>
            <a:noFill/>
            <a:ln w="9525">
              <a:solidFill>
                <a:schemeClr val="tx1"/>
              </a:solidFill>
              <a:prstDash val="dash"/>
              <a:round/>
              <a:headEnd type="triangle" w="med" len="med"/>
              <a:tailEnd type="triangle" w="med" len="med"/>
            </a:ln>
          </p:spPr>
          <p:txBody>
            <a:bodyPr wrap="none" anchor="ctr"/>
            <a:lstStyle/>
            <a:p>
              <a:endParaRPr lang="zh-CN" altLang="en-US"/>
            </a:p>
          </p:txBody>
        </p:sp>
        <p:sp>
          <p:nvSpPr>
            <p:cNvPr id="68702" name="Rectangle 345"/>
            <p:cNvSpPr>
              <a:spLocks noChangeArrowheads="1"/>
            </p:cNvSpPr>
            <p:nvPr/>
          </p:nvSpPr>
          <p:spPr bwMode="auto">
            <a:xfrm>
              <a:off x="384" y="3024"/>
              <a:ext cx="402"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IGMP</a:t>
              </a:r>
            </a:p>
          </p:txBody>
        </p:sp>
        <p:sp>
          <p:nvSpPr>
            <p:cNvPr id="68703" name="Line 346"/>
            <p:cNvSpPr>
              <a:spLocks noChangeShapeType="1"/>
            </p:cNvSpPr>
            <p:nvPr/>
          </p:nvSpPr>
          <p:spPr bwMode="auto">
            <a:xfrm flipH="1">
              <a:off x="864" y="816"/>
              <a:ext cx="96" cy="240"/>
            </a:xfrm>
            <a:prstGeom prst="line">
              <a:avLst/>
            </a:prstGeom>
            <a:noFill/>
            <a:ln w="9525">
              <a:solidFill>
                <a:schemeClr val="tx1"/>
              </a:solidFill>
              <a:prstDash val="dash"/>
              <a:round/>
              <a:headEnd/>
              <a:tailEnd/>
            </a:ln>
          </p:spPr>
          <p:txBody>
            <a:bodyPr wrap="none" anchor="ctr"/>
            <a:lstStyle/>
            <a:p>
              <a:endParaRPr lang="zh-CN" altLang="en-US"/>
            </a:p>
          </p:txBody>
        </p:sp>
        <p:sp>
          <p:nvSpPr>
            <p:cNvPr id="68704" name="Line 347"/>
            <p:cNvSpPr>
              <a:spLocks noChangeShapeType="1"/>
            </p:cNvSpPr>
            <p:nvPr/>
          </p:nvSpPr>
          <p:spPr bwMode="auto">
            <a:xfrm flipH="1">
              <a:off x="3696" y="864"/>
              <a:ext cx="96" cy="240"/>
            </a:xfrm>
            <a:prstGeom prst="line">
              <a:avLst/>
            </a:prstGeom>
            <a:noFill/>
            <a:ln w="9525">
              <a:solidFill>
                <a:schemeClr val="tx1"/>
              </a:solidFill>
              <a:prstDash val="dash"/>
              <a:round/>
              <a:headEnd/>
              <a:tailEnd/>
            </a:ln>
          </p:spPr>
          <p:txBody>
            <a:bodyPr wrap="none" anchor="ctr"/>
            <a:lstStyle/>
            <a:p>
              <a:endParaRPr lang="zh-CN" altLang="en-US"/>
            </a:p>
          </p:txBody>
        </p:sp>
        <p:sp>
          <p:nvSpPr>
            <p:cNvPr id="68705" name="Line 348"/>
            <p:cNvSpPr>
              <a:spLocks noChangeShapeType="1"/>
            </p:cNvSpPr>
            <p:nvPr/>
          </p:nvSpPr>
          <p:spPr bwMode="auto">
            <a:xfrm>
              <a:off x="960" y="960"/>
              <a:ext cx="2784" cy="0"/>
            </a:xfrm>
            <a:prstGeom prst="line">
              <a:avLst/>
            </a:prstGeom>
            <a:noFill/>
            <a:ln w="9525">
              <a:solidFill>
                <a:schemeClr val="tx1"/>
              </a:solidFill>
              <a:prstDash val="dash"/>
              <a:round/>
              <a:headEnd type="triangle" w="med" len="med"/>
              <a:tailEnd type="triangle" w="med" len="med"/>
            </a:ln>
          </p:spPr>
          <p:txBody>
            <a:bodyPr wrap="none" anchor="ctr"/>
            <a:lstStyle/>
            <a:p>
              <a:endParaRPr lang="zh-CN" altLang="en-US"/>
            </a:p>
          </p:txBody>
        </p:sp>
        <p:sp>
          <p:nvSpPr>
            <p:cNvPr id="68706" name="Rectangle 349"/>
            <p:cNvSpPr>
              <a:spLocks noChangeArrowheads="1"/>
            </p:cNvSpPr>
            <p:nvPr/>
          </p:nvSpPr>
          <p:spPr bwMode="auto">
            <a:xfrm>
              <a:off x="3984" y="1104"/>
              <a:ext cx="421"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9A90FA"/>
                  </a:solidFill>
                  <a:latin typeface="Arial" pitchFamily="34" charset="0"/>
                </a:rPr>
                <a:t>OSPF</a:t>
              </a:r>
            </a:p>
          </p:txBody>
        </p:sp>
        <p:sp>
          <p:nvSpPr>
            <p:cNvPr id="68707" name="Rectangle 350"/>
            <p:cNvSpPr>
              <a:spLocks noChangeArrowheads="1"/>
            </p:cNvSpPr>
            <p:nvPr/>
          </p:nvSpPr>
          <p:spPr bwMode="auto">
            <a:xfrm>
              <a:off x="1296" y="1728"/>
              <a:ext cx="440"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MSDP</a:t>
              </a:r>
            </a:p>
          </p:txBody>
        </p:sp>
        <p:sp>
          <p:nvSpPr>
            <p:cNvPr id="68708" name="Rectangle 351"/>
            <p:cNvSpPr>
              <a:spLocks noChangeArrowheads="1"/>
            </p:cNvSpPr>
            <p:nvPr/>
          </p:nvSpPr>
          <p:spPr bwMode="auto">
            <a:xfrm>
              <a:off x="2592" y="960"/>
              <a:ext cx="520"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PIM-SM</a:t>
              </a:r>
            </a:p>
          </p:txBody>
        </p:sp>
        <p:sp>
          <p:nvSpPr>
            <p:cNvPr id="68709" name="Line 352"/>
            <p:cNvSpPr>
              <a:spLocks noChangeShapeType="1"/>
            </p:cNvSpPr>
            <p:nvPr/>
          </p:nvSpPr>
          <p:spPr bwMode="auto">
            <a:xfrm flipH="1">
              <a:off x="5136" y="2064"/>
              <a:ext cx="96" cy="240"/>
            </a:xfrm>
            <a:prstGeom prst="line">
              <a:avLst/>
            </a:prstGeom>
            <a:noFill/>
            <a:ln w="9525">
              <a:solidFill>
                <a:schemeClr val="tx1"/>
              </a:solidFill>
              <a:prstDash val="dash"/>
              <a:round/>
              <a:headEnd/>
              <a:tailEnd/>
            </a:ln>
          </p:spPr>
          <p:txBody>
            <a:bodyPr wrap="none" anchor="ctr"/>
            <a:lstStyle/>
            <a:p>
              <a:endParaRPr lang="zh-CN" altLang="en-US"/>
            </a:p>
          </p:txBody>
        </p:sp>
        <p:sp>
          <p:nvSpPr>
            <p:cNvPr id="68710" name="Line 353"/>
            <p:cNvSpPr>
              <a:spLocks noChangeShapeType="1"/>
            </p:cNvSpPr>
            <p:nvPr/>
          </p:nvSpPr>
          <p:spPr bwMode="auto">
            <a:xfrm flipH="1">
              <a:off x="3888" y="2016"/>
              <a:ext cx="96" cy="240"/>
            </a:xfrm>
            <a:prstGeom prst="line">
              <a:avLst/>
            </a:prstGeom>
            <a:noFill/>
            <a:ln w="9525">
              <a:solidFill>
                <a:schemeClr val="tx1"/>
              </a:solidFill>
              <a:prstDash val="dash"/>
              <a:round/>
              <a:headEnd/>
              <a:tailEnd/>
            </a:ln>
          </p:spPr>
          <p:txBody>
            <a:bodyPr wrap="none" anchor="ctr"/>
            <a:lstStyle/>
            <a:p>
              <a:endParaRPr lang="zh-CN" altLang="en-US"/>
            </a:p>
          </p:txBody>
        </p:sp>
        <p:sp>
          <p:nvSpPr>
            <p:cNvPr id="68711" name="Line 354"/>
            <p:cNvSpPr>
              <a:spLocks noChangeShapeType="1"/>
            </p:cNvSpPr>
            <p:nvPr/>
          </p:nvSpPr>
          <p:spPr bwMode="auto">
            <a:xfrm>
              <a:off x="3984" y="2160"/>
              <a:ext cx="1152" cy="0"/>
            </a:xfrm>
            <a:prstGeom prst="line">
              <a:avLst/>
            </a:prstGeom>
            <a:noFill/>
            <a:ln w="9525">
              <a:solidFill>
                <a:schemeClr val="tx1"/>
              </a:solidFill>
              <a:prstDash val="dash"/>
              <a:round/>
              <a:headEnd type="triangle" w="med" len="med"/>
              <a:tailEnd type="triangle" w="med" len="med"/>
            </a:ln>
          </p:spPr>
          <p:txBody>
            <a:bodyPr wrap="none" anchor="ctr"/>
            <a:lstStyle/>
            <a:p>
              <a:endParaRPr lang="zh-CN" altLang="en-US"/>
            </a:p>
          </p:txBody>
        </p:sp>
        <p:sp>
          <p:nvSpPr>
            <p:cNvPr id="68712" name="Rectangle 355"/>
            <p:cNvSpPr>
              <a:spLocks noChangeArrowheads="1"/>
            </p:cNvSpPr>
            <p:nvPr/>
          </p:nvSpPr>
          <p:spPr bwMode="auto">
            <a:xfrm>
              <a:off x="4272" y="1968"/>
              <a:ext cx="520"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PIM-SM</a:t>
              </a:r>
            </a:p>
          </p:txBody>
        </p:sp>
        <p:sp>
          <p:nvSpPr>
            <p:cNvPr id="68713" name="Line 356"/>
            <p:cNvSpPr>
              <a:spLocks noChangeShapeType="1"/>
            </p:cNvSpPr>
            <p:nvPr/>
          </p:nvSpPr>
          <p:spPr bwMode="auto">
            <a:xfrm>
              <a:off x="1776" y="1536"/>
              <a:ext cx="192" cy="96"/>
            </a:xfrm>
            <a:prstGeom prst="line">
              <a:avLst/>
            </a:prstGeom>
            <a:noFill/>
            <a:ln w="9525">
              <a:solidFill>
                <a:schemeClr val="tx1"/>
              </a:solidFill>
              <a:prstDash val="dashDot"/>
              <a:round/>
              <a:headEnd/>
              <a:tailEnd/>
            </a:ln>
          </p:spPr>
          <p:txBody>
            <a:bodyPr wrap="none" anchor="ctr"/>
            <a:lstStyle/>
            <a:p>
              <a:endParaRPr lang="zh-CN" altLang="en-US"/>
            </a:p>
          </p:txBody>
        </p:sp>
        <p:sp>
          <p:nvSpPr>
            <p:cNvPr id="68714" name="Line 357"/>
            <p:cNvSpPr>
              <a:spLocks noChangeShapeType="1"/>
            </p:cNvSpPr>
            <p:nvPr/>
          </p:nvSpPr>
          <p:spPr bwMode="auto">
            <a:xfrm>
              <a:off x="1296" y="2112"/>
              <a:ext cx="192" cy="96"/>
            </a:xfrm>
            <a:prstGeom prst="line">
              <a:avLst/>
            </a:prstGeom>
            <a:noFill/>
            <a:ln w="9525">
              <a:solidFill>
                <a:schemeClr val="tx1"/>
              </a:solidFill>
              <a:prstDash val="dashDot"/>
              <a:round/>
              <a:headEnd/>
              <a:tailEnd/>
            </a:ln>
          </p:spPr>
          <p:txBody>
            <a:bodyPr wrap="none" anchor="ctr"/>
            <a:lstStyle/>
            <a:p>
              <a:endParaRPr lang="zh-CN" altLang="en-US"/>
            </a:p>
          </p:txBody>
        </p:sp>
        <p:sp>
          <p:nvSpPr>
            <p:cNvPr id="68715" name="Line 358"/>
            <p:cNvSpPr>
              <a:spLocks noChangeShapeType="1"/>
            </p:cNvSpPr>
            <p:nvPr/>
          </p:nvSpPr>
          <p:spPr bwMode="auto">
            <a:xfrm flipV="1">
              <a:off x="1440" y="1632"/>
              <a:ext cx="432" cy="528"/>
            </a:xfrm>
            <a:prstGeom prst="line">
              <a:avLst/>
            </a:prstGeom>
            <a:noFill/>
            <a:ln w="9525">
              <a:solidFill>
                <a:schemeClr val="tx1"/>
              </a:solidFill>
              <a:prstDash val="dash"/>
              <a:round/>
              <a:headEnd type="triangle" w="med" len="med"/>
              <a:tailEnd type="triangle" w="med" len="med"/>
            </a:ln>
          </p:spPr>
          <p:txBody>
            <a:bodyPr wrap="none" anchor="ctr"/>
            <a:lstStyle/>
            <a:p>
              <a:endParaRPr lang="zh-CN" altLang="en-US"/>
            </a:p>
          </p:txBody>
        </p:sp>
        <p:sp>
          <p:nvSpPr>
            <p:cNvPr id="68716" name="Rectangle 359"/>
            <p:cNvSpPr>
              <a:spLocks noChangeArrowheads="1"/>
            </p:cNvSpPr>
            <p:nvPr/>
          </p:nvSpPr>
          <p:spPr bwMode="auto">
            <a:xfrm>
              <a:off x="4416" y="2592"/>
              <a:ext cx="421"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9A90FA"/>
                  </a:solidFill>
                  <a:latin typeface="Arial" pitchFamily="34" charset="0"/>
                </a:rPr>
                <a:t>OSPF</a:t>
              </a:r>
            </a:p>
          </p:txBody>
        </p:sp>
        <p:sp>
          <p:nvSpPr>
            <p:cNvPr id="68717" name="Rectangle 360"/>
            <p:cNvSpPr>
              <a:spLocks noChangeArrowheads="1"/>
            </p:cNvSpPr>
            <p:nvPr/>
          </p:nvSpPr>
          <p:spPr bwMode="auto">
            <a:xfrm>
              <a:off x="2304" y="1440"/>
              <a:ext cx="421"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800000"/>
                  </a:solidFill>
                  <a:latin typeface="Arial" pitchFamily="34" charset="0"/>
                </a:rPr>
                <a:t>OSPF</a:t>
              </a:r>
            </a:p>
          </p:txBody>
        </p:sp>
        <p:sp>
          <p:nvSpPr>
            <p:cNvPr id="68718" name="Rectangle 361"/>
            <p:cNvSpPr>
              <a:spLocks noChangeArrowheads="1"/>
            </p:cNvSpPr>
            <p:nvPr/>
          </p:nvSpPr>
          <p:spPr bwMode="auto">
            <a:xfrm>
              <a:off x="1344" y="2496"/>
              <a:ext cx="421" cy="192"/>
            </a:xfrm>
            <a:prstGeom prst="rect">
              <a:avLst/>
            </a:prstGeom>
            <a:noFill/>
            <a:ln w="9525">
              <a:noFill/>
              <a:miter lim="800000"/>
              <a:headEnd/>
              <a:tailEnd/>
            </a:ln>
          </p:spPr>
          <p:txBody>
            <a:bodyPr wrap="none" lIns="92075" tIns="46038" rIns="92075" bIns="46038">
              <a:spAutoFit/>
            </a:bodyPr>
            <a:lstStyle/>
            <a:p>
              <a:r>
                <a:rPr kumimoji="1" lang="en-US" altLang="zh-CN" sz="1400" b="1">
                  <a:solidFill>
                    <a:srgbClr val="006600"/>
                  </a:solidFill>
                  <a:latin typeface="Arial" pitchFamily="34" charset="0"/>
                </a:rPr>
                <a:t>OSPF</a:t>
              </a:r>
            </a:p>
          </p:txBody>
        </p:sp>
      </p:grpSp>
    </p:spTree>
  </p:cSld>
  <p:clrMapOvr>
    <a:masterClrMapping/>
  </p:clrMapOvr>
  <p:transition spd="med">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8BB5D087-B1D5-409D-9935-2E18344C7CF2}" type="datetime1">
              <a:rPr lang="zh-CN" altLang="en-US">
                <a:ea typeface="黑体" pitchFamily="49" charset="-122"/>
              </a:rPr>
              <a:pPr eaLnBrk="0" hangingPunct="0"/>
              <a:t>2014-12-3</a:t>
            </a:fld>
            <a:endParaRPr lang="en-US" altLang="zh-CN">
              <a:ea typeface="黑体" pitchFamily="49" charset="-122"/>
            </a:endParaRPr>
          </a:p>
        </p:txBody>
      </p:sp>
      <p:sp>
        <p:nvSpPr>
          <p:cNvPr id="6" name="灯片编号占位符 5"/>
          <p:cNvSpPr>
            <a:spLocks noGrp="1"/>
          </p:cNvSpPr>
          <p:nvPr>
            <p:ph type="sldNum" sz="quarter" idx="11"/>
          </p:nvPr>
        </p:nvSpPr>
        <p:spPr/>
        <p:txBody>
          <a:bodyPr/>
          <a:lstStyle/>
          <a:p>
            <a:pPr>
              <a:defRPr/>
            </a:pPr>
            <a:fld id="{B1157EBC-C22F-4707-A99D-CDD9FAF9AA11}" type="slidenum">
              <a:rPr lang="en-US" altLang="zh-CN"/>
              <a:pPr>
                <a:defRPr/>
              </a:pPr>
              <a:t>61</a:t>
            </a:fld>
            <a:endParaRPr lang="en-US" altLang="zh-CN"/>
          </a:p>
        </p:txBody>
      </p:sp>
      <p:sp>
        <p:nvSpPr>
          <p:cNvPr id="997378" name="Rectangle 2"/>
          <p:cNvSpPr>
            <a:spLocks noGrp="1" noChangeArrowheads="1"/>
          </p:cNvSpPr>
          <p:nvPr>
            <p:ph type="title"/>
          </p:nvPr>
        </p:nvSpPr>
        <p:spPr>
          <a:xfrm>
            <a:off x="323850" y="115888"/>
            <a:ext cx="8534400" cy="792162"/>
          </a:xfrm>
        </p:spPr>
        <p:txBody>
          <a:bodyPr/>
          <a:lstStyle/>
          <a:p>
            <a:pPr>
              <a:defRPr/>
            </a:pPr>
            <a:r>
              <a:rPr lang="zh-CN" altLang="en-US" smtClean="0">
                <a:solidFill>
                  <a:schemeClr val="tx1"/>
                </a:solidFill>
              </a:rPr>
              <a:t>两大类组播路由协议</a:t>
            </a:r>
          </a:p>
        </p:txBody>
      </p:sp>
      <p:sp>
        <p:nvSpPr>
          <p:cNvPr id="997381" name="Rectangle 5"/>
          <p:cNvSpPr>
            <a:spLocks noChangeArrowheads="1"/>
          </p:cNvSpPr>
          <p:nvPr/>
        </p:nvSpPr>
        <p:spPr bwMode="auto">
          <a:xfrm>
            <a:off x="250825" y="1268413"/>
            <a:ext cx="3960813" cy="48006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2"/>
              </a:buClr>
              <a:buSzPct val="75000"/>
              <a:buFont typeface="Monotype Sorts" pitchFamily="2" charset="2"/>
              <a:buChar char="u"/>
              <a:defRPr/>
            </a:pPr>
            <a:r>
              <a:rPr kumimoji="1" lang="zh-CN" altLang="en-US" sz="2400" b="1">
                <a:solidFill>
                  <a:srgbClr val="FF0000"/>
                </a:solidFill>
                <a:effectLst>
                  <a:outerShdw blurRad="38100" dist="38100" dir="2700000" algn="tl">
                    <a:srgbClr val="FFFFFF"/>
                  </a:outerShdw>
                </a:effectLst>
                <a:ea typeface="黑体" pitchFamily="49" charset="-122"/>
              </a:rPr>
              <a:t>密集模式</a:t>
            </a:r>
            <a:r>
              <a:rPr kumimoji="1" lang="zh-CN" altLang="en-US" sz="2400" b="1">
                <a:effectLst>
                  <a:outerShdw blurRad="38100" dist="38100" dir="2700000" algn="tl">
                    <a:srgbClr val="FFFFFF"/>
                  </a:outerShdw>
                </a:effectLst>
                <a:ea typeface="黑体" pitchFamily="49" charset="-122"/>
              </a:rPr>
              <a:t>组播路由协议</a:t>
            </a:r>
          </a:p>
          <a:p>
            <a:pPr marL="742950" lvl="1" indent="-285750" eaLnBrk="0" hangingPunct="0">
              <a:spcBef>
                <a:spcPct val="20000"/>
              </a:spcBef>
              <a:buClr>
                <a:schemeClr val="tx1"/>
              </a:buClr>
              <a:buSzPct val="100000"/>
              <a:buFontTx/>
              <a:buChar char="–"/>
              <a:defRPr/>
            </a:pPr>
            <a:r>
              <a:rPr kumimoji="1" lang="zh-CN" altLang="en-US" sz="2000" b="1">
                <a:effectLst>
                  <a:outerShdw blurRad="38100" dist="38100" dir="2700000" algn="tl">
                    <a:srgbClr val="FFFFFF"/>
                  </a:outerShdw>
                </a:effectLst>
                <a:ea typeface="黑体" pitchFamily="49" charset="-122"/>
              </a:rPr>
              <a:t>特点：</a:t>
            </a:r>
          </a:p>
          <a:p>
            <a:pPr marL="1143000" lvl="2" indent="-228600" eaLnBrk="0" hangingPunct="0">
              <a:spcBef>
                <a:spcPct val="20000"/>
              </a:spcBef>
              <a:buClr>
                <a:schemeClr val="tx1"/>
              </a:buClr>
              <a:buSzPct val="65000"/>
              <a:buFont typeface="Monotype Sorts" pitchFamily="2" charset="2"/>
              <a:buChar char="F"/>
              <a:defRPr/>
            </a:pPr>
            <a:r>
              <a:rPr kumimoji="1" lang="zh-CN" altLang="en-US" b="1">
                <a:effectLst>
                  <a:outerShdw blurRad="38100" dist="38100" dir="2700000" algn="tl">
                    <a:srgbClr val="FFFFFF"/>
                  </a:outerShdw>
                </a:effectLst>
                <a:ea typeface="黑体" pitchFamily="49" charset="-122"/>
              </a:rPr>
              <a:t>假设组播组成员</a:t>
            </a:r>
            <a:r>
              <a:rPr kumimoji="1" lang="zh-CN" altLang="en-US" b="1">
                <a:solidFill>
                  <a:srgbClr val="FF0000"/>
                </a:solidFill>
                <a:effectLst>
                  <a:outerShdw blurRad="38100" dist="38100" dir="2700000" algn="tl">
                    <a:srgbClr val="FFFFFF"/>
                  </a:outerShdw>
                </a:effectLst>
                <a:ea typeface="黑体" pitchFamily="49" charset="-122"/>
              </a:rPr>
              <a:t>密集分布</a:t>
            </a:r>
            <a:r>
              <a:rPr kumimoji="1" lang="zh-CN" altLang="en-US" b="1">
                <a:effectLst>
                  <a:outerShdw blurRad="38100" dist="38100" dir="2700000" algn="tl">
                    <a:srgbClr val="FFFFFF"/>
                  </a:outerShdw>
                </a:effectLst>
                <a:ea typeface="黑体" pitchFamily="49" charset="-122"/>
              </a:rPr>
              <a:t>于网络上的许多子网，并至少包含一个组成员</a:t>
            </a:r>
          </a:p>
          <a:p>
            <a:pPr marL="1143000" lvl="2" indent="-228600" eaLnBrk="0" hangingPunct="0">
              <a:spcBef>
                <a:spcPct val="20000"/>
              </a:spcBef>
              <a:buClr>
                <a:schemeClr val="tx1"/>
              </a:buClr>
              <a:buSzPct val="65000"/>
              <a:buFont typeface="Monotype Sorts" pitchFamily="2" charset="2"/>
              <a:buChar char="F"/>
              <a:defRPr/>
            </a:pPr>
            <a:r>
              <a:rPr kumimoji="1" lang="zh-CN" altLang="en-US" b="1">
                <a:effectLst>
                  <a:outerShdw blurRad="38100" dist="38100" dir="2700000" algn="tl">
                    <a:srgbClr val="FFFFFF"/>
                  </a:outerShdw>
                </a:effectLst>
                <a:ea typeface="黑体" pitchFamily="49" charset="-122"/>
              </a:rPr>
              <a:t>都需要大量的带宽</a:t>
            </a:r>
          </a:p>
          <a:p>
            <a:pPr marL="742950" lvl="1" indent="-285750" eaLnBrk="0" hangingPunct="0">
              <a:spcBef>
                <a:spcPct val="20000"/>
              </a:spcBef>
              <a:buClr>
                <a:schemeClr val="tx1"/>
              </a:buClr>
              <a:buSzPct val="100000"/>
              <a:buFontTx/>
              <a:buChar char="–"/>
              <a:defRPr/>
            </a:pPr>
            <a:r>
              <a:rPr kumimoji="1" lang="zh-CN" altLang="en-US" sz="2000" b="1">
                <a:solidFill>
                  <a:srgbClr val="FF0000"/>
                </a:solidFill>
                <a:effectLst>
                  <a:outerShdw blurRad="38100" dist="38100" dir="2700000" algn="tl">
                    <a:srgbClr val="FFFFFF"/>
                  </a:outerShdw>
                </a:effectLst>
                <a:ea typeface="黑体" pitchFamily="49" charset="-122"/>
              </a:rPr>
              <a:t>典型</a:t>
            </a:r>
            <a:r>
              <a:rPr kumimoji="1" lang="zh-CN" altLang="en-US" sz="2000" b="1">
                <a:effectLst>
                  <a:outerShdw blurRad="38100" dist="38100" dir="2700000" algn="tl">
                    <a:srgbClr val="FFFFFF"/>
                  </a:outerShdw>
                </a:effectLst>
                <a:ea typeface="黑体" pitchFamily="49" charset="-122"/>
              </a:rPr>
              <a:t>路由协议</a:t>
            </a:r>
          </a:p>
          <a:p>
            <a:pPr marL="1143000" lvl="2" indent="-228600" eaLnBrk="0" hangingPunct="0">
              <a:spcBef>
                <a:spcPct val="20000"/>
              </a:spcBef>
              <a:buClr>
                <a:schemeClr val="tx1"/>
              </a:buClr>
              <a:buSzPct val="65000"/>
              <a:buFont typeface="Monotype Sorts" pitchFamily="2" charset="2"/>
              <a:buChar char="F"/>
              <a:defRPr/>
            </a:pPr>
            <a:r>
              <a:rPr kumimoji="1" lang="en-US" altLang="zh-CN" b="1">
                <a:effectLst>
                  <a:outerShdw blurRad="38100" dist="38100" dir="2700000" algn="tl">
                    <a:srgbClr val="FFFFFF"/>
                  </a:outerShdw>
                </a:effectLst>
                <a:ea typeface="黑体" pitchFamily="49" charset="-122"/>
              </a:rPr>
              <a:t>DVMRP</a:t>
            </a:r>
          </a:p>
          <a:p>
            <a:pPr marL="1143000" lvl="2" indent="-228600" eaLnBrk="0" hangingPunct="0">
              <a:spcBef>
                <a:spcPct val="20000"/>
              </a:spcBef>
              <a:buClr>
                <a:schemeClr val="tx1"/>
              </a:buClr>
              <a:buSzPct val="65000"/>
              <a:buFont typeface="Monotype Sorts" pitchFamily="2" charset="2"/>
              <a:buChar char="F"/>
              <a:defRPr/>
            </a:pPr>
            <a:r>
              <a:rPr kumimoji="1" lang="en-US" altLang="zh-CN" b="1">
                <a:effectLst>
                  <a:outerShdw blurRad="38100" dist="38100" dir="2700000" algn="tl">
                    <a:srgbClr val="FFFFFF"/>
                  </a:outerShdw>
                </a:effectLst>
                <a:ea typeface="黑体" pitchFamily="49" charset="-122"/>
              </a:rPr>
              <a:t>MOSPF</a:t>
            </a:r>
          </a:p>
          <a:p>
            <a:pPr marL="1143000" lvl="2" indent="-228600" eaLnBrk="0" hangingPunct="0">
              <a:spcBef>
                <a:spcPct val="20000"/>
              </a:spcBef>
              <a:buClr>
                <a:schemeClr val="tx1"/>
              </a:buClr>
              <a:buSzPct val="65000"/>
              <a:buFont typeface="Monotype Sorts" pitchFamily="2" charset="2"/>
              <a:buChar char="F"/>
              <a:defRPr/>
            </a:pPr>
            <a:r>
              <a:rPr kumimoji="1" lang="en-US" altLang="zh-CN" b="1">
                <a:effectLst>
                  <a:outerShdw blurRad="38100" dist="38100" dir="2700000" algn="tl">
                    <a:srgbClr val="FFFFFF"/>
                  </a:outerShdw>
                </a:effectLst>
                <a:ea typeface="黑体" pitchFamily="49" charset="-122"/>
              </a:rPr>
              <a:t>PIM-DM</a:t>
            </a:r>
          </a:p>
          <a:p>
            <a:pPr marL="742950" lvl="1" indent="-285750" eaLnBrk="0" hangingPunct="0">
              <a:spcBef>
                <a:spcPct val="20000"/>
              </a:spcBef>
              <a:buClr>
                <a:schemeClr val="tx1"/>
              </a:buClr>
              <a:buSzPct val="100000"/>
              <a:buFontTx/>
              <a:buChar char="–"/>
              <a:defRPr/>
            </a:pPr>
            <a:r>
              <a:rPr kumimoji="1" lang="zh-CN" altLang="en-US" sz="2000" b="1">
                <a:effectLst>
                  <a:outerShdw blurRad="38100" dist="38100" dir="2700000" algn="tl">
                    <a:srgbClr val="FFFFFF"/>
                  </a:outerShdw>
                </a:effectLst>
                <a:ea typeface="黑体" pitchFamily="49" charset="-122"/>
              </a:rPr>
              <a:t>基本方法：</a:t>
            </a:r>
          </a:p>
          <a:p>
            <a:pPr marL="1143000" lvl="2" indent="-228600" eaLnBrk="0" hangingPunct="0">
              <a:spcBef>
                <a:spcPct val="20000"/>
              </a:spcBef>
              <a:buClr>
                <a:schemeClr val="tx1"/>
              </a:buClr>
              <a:buSzPct val="65000"/>
              <a:buFont typeface="Monotype Sorts" pitchFamily="2" charset="2"/>
              <a:buChar char="F"/>
              <a:defRPr/>
            </a:pPr>
            <a:r>
              <a:rPr kumimoji="1" lang="zh-CN" altLang="en-US" b="1">
                <a:effectLst>
                  <a:outerShdw blurRad="38100" dist="38100" dir="2700000" algn="tl">
                    <a:srgbClr val="FFFFFF"/>
                  </a:outerShdw>
                </a:effectLst>
                <a:ea typeface="黑体" pitchFamily="49" charset="-122"/>
              </a:rPr>
              <a:t>依靠</a:t>
            </a:r>
            <a:r>
              <a:rPr kumimoji="1" lang="zh-CN" altLang="en-US" b="1">
                <a:solidFill>
                  <a:srgbClr val="FF0000"/>
                </a:solidFill>
                <a:effectLst>
                  <a:outerShdw blurRad="38100" dist="38100" dir="2700000" algn="tl">
                    <a:srgbClr val="FFFFFF"/>
                  </a:outerShdw>
                </a:effectLst>
                <a:ea typeface="黑体" pitchFamily="49" charset="-122"/>
              </a:rPr>
              <a:t>洪泛技术传播</a:t>
            </a:r>
            <a:r>
              <a:rPr kumimoji="1" lang="zh-CN" altLang="en-US" b="1">
                <a:effectLst>
                  <a:outerShdw blurRad="38100" dist="38100" dir="2700000" algn="tl">
                    <a:srgbClr val="FFFFFF"/>
                  </a:outerShdw>
                </a:effectLst>
                <a:ea typeface="黑体" pitchFamily="49" charset="-122"/>
              </a:rPr>
              <a:t>信息到所有组播路由器</a:t>
            </a:r>
          </a:p>
        </p:txBody>
      </p:sp>
      <p:sp>
        <p:nvSpPr>
          <p:cNvPr id="997382" name="Rectangle 6"/>
          <p:cNvSpPr>
            <a:spLocks noChangeArrowheads="1"/>
          </p:cNvSpPr>
          <p:nvPr/>
        </p:nvSpPr>
        <p:spPr bwMode="auto">
          <a:xfrm>
            <a:off x="4427538" y="1196975"/>
            <a:ext cx="4464050" cy="4537075"/>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2"/>
              </a:buClr>
              <a:buSzPct val="75000"/>
              <a:buFont typeface="Monotype Sorts" pitchFamily="2" charset="2"/>
              <a:buChar char="u"/>
              <a:defRPr/>
            </a:pPr>
            <a:r>
              <a:rPr kumimoji="1" lang="zh-CN" altLang="en-US" sz="2400" b="1">
                <a:solidFill>
                  <a:srgbClr val="FF0000"/>
                </a:solidFill>
                <a:effectLst>
                  <a:outerShdw blurRad="38100" dist="38100" dir="2700000" algn="tl">
                    <a:srgbClr val="FFFFFF"/>
                  </a:outerShdw>
                </a:effectLst>
                <a:ea typeface="黑体" pitchFamily="49" charset="-122"/>
              </a:rPr>
              <a:t>稀疏模式</a:t>
            </a:r>
            <a:r>
              <a:rPr kumimoji="1" lang="zh-CN" altLang="en-US" sz="2400" b="1">
                <a:effectLst>
                  <a:outerShdw blurRad="38100" dist="38100" dir="2700000" algn="tl">
                    <a:srgbClr val="FFFFFF"/>
                  </a:outerShdw>
                </a:effectLst>
                <a:ea typeface="黑体" pitchFamily="49" charset="-122"/>
              </a:rPr>
              <a:t>组播路由协议</a:t>
            </a:r>
          </a:p>
          <a:p>
            <a:pPr marL="742950" lvl="1" indent="-285750" eaLnBrk="0" hangingPunct="0">
              <a:spcBef>
                <a:spcPct val="20000"/>
              </a:spcBef>
              <a:buClr>
                <a:schemeClr val="tx1"/>
              </a:buClr>
              <a:buSzPct val="100000"/>
              <a:buFontTx/>
              <a:buChar char="–"/>
              <a:defRPr/>
            </a:pPr>
            <a:r>
              <a:rPr kumimoji="1" lang="zh-CN" altLang="en-US" sz="2000" b="1">
                <a:effectLst>
                  <a:outerShdw blurRad="38100" dist="38100" dir="2700000" algn="tl">
                    <a:srgbClr val="FFFFFF"/>
                  </a:outerShdw>
                </a:effectLst>
                <a:ea typeface="黑体" pitchFamily="49" charset="-122"/>
              </a:rPr>
              <a:t>特点：</a:t>
            </a:r>
          </a:p>
          <a:p>
            <a:pPr marL="1143000" lvl="2" indent="-228600" eaLnBrk="0" hangingPunct="0">
              <a:spcBef>
                <a:spcPct val="20000"/>
              </a:spcBef>
              <a:buClr>
                <a:schemeClr val="tx1"/>
              </a:buClr>
              <a:buSzPct val="65000"/>
              <a:buFont typeface="Monotype Sorts" pitchFamily="2" charset="2"/>
              <a:buChar char="F"/>
              <a:defRPr/>
            </a:pPr>
            <a:r>
              <a:rPr kumimoji="1" lang="zh-CN" altLang="en-US" b="1">
                <a:effectLst>
                  <a:outerShdw blurRad="38100" dist="38100" dir="2700000" algn="tl">
                    <a:srgbClr val="FFFFFF"/>
                  </a:outerShdw>
                </a:effectLst>
                <a:ea typeface="黑体" pitchFamily="49" charset="-122"/>
              </a:rPr>
              <a:t>假设组播组成员</a:t>
            </a:r>
            <a:r>
              <a:rPr kumimoji="1" lang="zh-CN" altLang="en-US" b="1">
                <a:solidFill>
                  <a:srgbClr val="FF0000"/>
                </a:solidFill>
                <a:effectLst>
                  <a:outerShdw blurRad="38100" dist="38100" dir="2700000" algn="tl">
                    <a:srgbClr val="FFFFFF"/>
                  </a:outerShdw>
                </a:effectLst>
                <a:ea typeface="黑体" pitchFamily="49" charset="-122"/>
              </a:rPr>
              <a:t>稀疏分布</a:t>
            </a:r>
            <a:r>
              <a:rPr kumimoji="1" lang="zh-CN" altLang="en-US" b="1">
                <a:effectLst>
                  <a:outerShdw blurRad="38100" dist="38100" dir="2700000" algn="tl">
                    <a:srgbClr val="FFFFFF"/>
                  </a:outerShdw>
                </a:effectLst>
                <a:ea typeface="黑体" pitchFamily="49" charset="-122"/>
              </a:rPr>
              <a:t>于网络上，并至少包含一个组成员</a:t>
            </a:r>
          </a:p>
          <a:p>
            <a:pPr marL="1143000" lvl="2" indent="-228600" eaLnBrk="0" hangingPunct="0">
              <a:spcBef>
                <a:spcPct val="20000"/>
              </a:spcBef>
              <a:buClr>
                <a:schemeClr val="tx1"/>
              </a:buClr>
              <a:buSzPct val="65000"/>
              <a:buFont typeface="Monotype Sorts" pitchFamily="2" charset="2"/>
              <a:buChar char="F"/>
              <a:defRPr/>
            </a:pPr>
            <a:r>
              <a:rPr kumimoji="1" lang="zh-CN" altLang="en-US" b="1">
                <a:solidFill>
                  <a:srgbClr val="FF0000"/>
                </a:solidFill>
                <a:effectLst>
                  <a:outerShdw blurRad="38100" dist="38100" dir="2700000" algn="tl">
                    <a:srgbClr val="FFFFFF"/>
                  </a:outerShdw>
                </a:effectLst>
                <a:ea typeface="黑体" pitchFamily="49" charset="-122"/>
              </a:rPr>
              <a:t>不需要大量的带宽</a:t>
            </a:r>
            <a:r>
              <a:rPr kumimoji="1" lang="zh-CN" altLang="en-US" b="1">
                <a:effectLst>
                  <a:outerShdw blurRad="38100" dist="38100" dir="2700000" algn="tl">
                    <a:srgbClr val="FFFFFF"/>
                  </a:outerShdw>
                </a:effectLst>
                <a:ea typeface="黑体" pitchFamily="49" charset="-122"/>
              </a:rPr>
              <a:t>，组成员可能由</a:t>
            </a:r>
            <a:r>
              <a:rPr kumimoji="1" lang="en-US" altLang="zh-CN" b="1">
                <a:effectLst>
                  <a:outerShdw blurRad="38100" dist="38100" dir="2700000" algn="tl">
                    <a:srgbClr val="FFFFFF"/>
                  </a:outerShdw>
                </a:effectLst>
                <a:ea typeface="黑体" pitchFamily="49" charset="-122"/>
              </a:rPr>
              <a:t>ISDN</a:t>
            </a:r>
            <a:r>
              <a:rPr kumimoji="1" lang="zh-CN" altLang="en-US" b="1">
                <a:effectLst>
                  <a:outerShdw blurRad="38100" dist="38100" dir="2700000" algn="tl">
                    <a:srgbClr val="FFFFFF"/>
                  </a:outerShdw>
                </a:effectLst>
                <a:ea typeface="黑体" pitchFamily="49" charset="-122"/>
              </a:rPr>
              <a:t>连通</a:t>
            </a:r>
          </a:p>
          <a:p>
            <a:pPr marL="742950" lvl="1" indent="-285750" eaLnBrk="0" hangingPunct="0">
              <a:spcBef>
                <a:spcPct val="20000"/>
              </a:spcBef>
              <a:buClr>
                <a:schemeClr val="tx1"/>
              </a:buClr>
              <a:buSzPct val="100000"/>
              <a:buFontTx/>
              <a:buChar char="–"/>
              <a:defRPr/>
            </a:pPr>
            <a:r>
              <a:rPr kumimoji="1" lang="zh-CN" altLang="en-US" sz="2000" b="1">
                <a:effectLst>
                  <a:outerShdw blurRad="38100" dist="38100" dir="2700000" algn="tl">
                    <a:srgbClr val="FFFFFF"/>
                  </a:outerShdw>
                </a:effectLst>
                <a:ea typeface="黑体" pitchFamily="49" charset="-122"/>
              </a:rPr>
              <a:t>典型路由协议</a:t>
            </a:r>
          </a:p>
          <a:p>
            <a:pPr marL="1143000" lvl="2" indent="-228600" eaLnBrk="0" hangingPunct="0">
              <a:spcBef>
                <a:spcPct val="20000"/>
              </a:spcBef>
              <a:buClr>
                <a:schemeClr val="tx1"/>
              </a:buClr>
              <a:buSzPct val="65000"/>
              <a:buFont typeface="Monotype Sorts" pitchFamily="2" charset="2"/>
              <a:buChar char="F"/>
              <a:defRPr/>
            </a:pPr>
            <a:r>
              <a:rPr kumimoji="1" lang="en-US" altLang="zh-CN" b="1">
                <a:effectLst>
                  <a:outerShdw blurRad="38100" dist="38100" dir="2700000" algn="tl">
                    <a:srgbClr val="FFFFFF"/>
                  </a:outerShdw>
                </a:effectLst>
                <a:ea typeface="黑体" pitchFamily="49" charset="-122"/>
              </a:rPr>
              <a:t>CBT:Core-Based Tree</a:t>
            </a:r>
          </a:p>
          <a:p>
            <a:pPr marL="1143000" lvl="2" indent="-228600" eaLnBrk="0" hangingPunct="0">
              <a:spcBef>
                <a:spcPct val="20000"/>
              </a:spcBef>
              <a:buClr>
                <a:schemeClr val="tx1"/>
              </a:buClr>
              <a:buSzPct val="65000"/>
              <a:buFont typeface="Monotype Sorts" pitchFamily="2" charset="2"/>
              <a:buChar char="F"/>
              <a:defRPr/>
            </a:pPr>
            <a:r>
              <a:rPr kumimoji="1" lang="en-US" altLang="zh-CN" b="1">
                <a:effectLst>
                  <a:outerShdw blurRad="38100" dist="38100" dir="2700000" algn="tl">
                    <a:srgbClr val="FFFFFF"/>
                  </a:outerShdw>
                </a:effectLst>
                <a:ea typeface="黑体" pitchFamily="49" charset="-122"/>
              </a:rPr>
              <a:t>PIM-SM</a:t>
            </a:r>
          </a:p>
          <a:p>
            <a:pPr marL="742950" lvl="1" indent="-285750" eaLnBrk="0" hangingPunct="0">
              <a:spcBef>
                <a:spcPct val="20000"/>
              </a:spcBef>
              <a:buClr>
                <a:schemeClr val="tx1"/>
              </a:buClr>
              <a:buSzPct val="65000"/>
              <a:buFont typeface="Monotype Sorts" pitchFamily="2" charset="2"/>
              <a:buChar char="F"/>
              <a:defRPr/>
            </a:pPr>
            <a:r>
              <a:rPr kumimoji="1" lang="zh-CN" altLang="en-US" b="1">
                <a:effectLst>
                  <a:outerShdw blurRad="38100" dist="38100" dir="2700000" algn="tl">
                    <a:srgbClr val="FFFFFF"/>
                  </a:outerShdw>
                </a:effectLst>
                <a:ea typeface="黑体" pitchFamily="49" charset="-122"/>
              </a:rPr>
              <a:t>基本方法：</a:t>
            </a:r>
          </a:p>
          <a:p>
            <a:pPr marL="1143000" lvl="2" indent="-228600" eaLnBrk="0" hangingPunct="0">
              <a:spcBef>
                <a:spcPct val="20000"/>
              </a:spcBef>
              <a:buClr>
                <a:schemeClr val="tx1"/>
              </a:buClr>
              <a:buSzPct val="65000"/>
              <a:buFont typeface="Monotype Sorts" pitchFamily="2" charset="2"/>
              <a:buChar char="F"/>
              <a:defRPr/>
            </a:pPr>
            <a:r>
              <a:rPr kumimoji="1" lang="zh-CN" altLang="en-US" b="1">
                <a:solidFill>
                  <a:srgbClr val="FF0000"/>
                </a:solidFill>
                <a:effectLst>
                  <a:outerShdw blurRad="38100" dist="38100" dir="2700000" algn="tl">
                    <a:srgbClr val="FFFFFF"/>
                  </a:outerShdw>
                </a:effectLst>
                <a:ea typeface="黑体" pitchFamily="49" charset="-122"/>
              </a:rPr>
              <a:t>不用洪泛方式</a:t>
            </a:r>
            <a:r>
              <a:rPr kumimoji="1" lang="zh-CN" altLang="en-US" b="1">
                <a:effectLst>
                  <a:outerShdw blurRad="38100" dist="38100" dir="2700000" algn="tl">
                    <a:srgbClr val="FFFFFF"/>
                  </a:outerShdw>
                </a:effectLst>
                <a:ea typeface="黑体" pitchFamily="49" charset="-122"/>
              </a:rPr>
              <a:t>，因组成员稀疏分布，否则会浪费带宽并引发严重性能下降</a:t>
            </a:r>
            <a:endParaRPr kumimoji="1" lang="zh-CN" altLang="en-US" sz="1600" b="1">
              <a:effectLst>
                <a:outerShdw blurRad="38100" dist="38100" dir="2700000" algn="tl">
                  <a:srgbClr val="FFFFFF"/>
                </a:outerShdw>
              </a:effectLst>
              <a:ea typeface="黑体" pitchFamily="49" charset="-122"/>
            </a:endParaRPr>
          </a:p>
        </p:txBody>
      </p:sp>
    </p:spTree>
  </p:cSld>
  <p:clrMapOvr>
    <a:masterClrMapping/>
  </p:clrMapOvr>
  <p:transition spd="med">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2EFF71D2-68CF-453A-BC3B-965EED9DBD9B}"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6096AF3A-6C5C-462E-A0C1-733A602BD6C3}" type="slidenum">
              <a:rPr lang="en-US" altLang="zh-CN"/>
              <a:pPr>
                <a:defRPr/>
              </a:pPr>
              <a:t>62</a:t>
            </a:fld>
            <a:endParaRPr lang="en-US" altLang="zh-CN"/>
          </a:p>
        </p:txBody>
      </p:sp>
      <p:sp>
        <p:nvSpPr>
          <p:cNvPr id="999426" name="Rectangle 2"/>
          <p:cNvSpPr>
            <a:spLocks noGrp="1" noChangeArrowheads="1"/>
          </p:cNvSpPr>
          <p:nvPr>
            <p:ph type="title"/>
          </p:nvPr>
        </p:nvSpPr>
        <p:spPr/>
        <p:txBody>
          <a:bodyPr/>
          <a:lstStyle/>
          <a:p>
            <a:pPr>
              <a:defRPr/>
            </a:pPr>
            <a:r>
              <a:rPr lang="en-US" altLang="zh-CN" smtClean="0">
                <a:solidFill>
                  <a:schemeClr val="hlink"/>
                </a:solidFill>
                <a:effectLst>
                  <a:outerShdw blurRad="38100" dist="38100" dir="2700000" algn="tl">
                    <a:srgbClr val="000000"/>
                  </a:outerShdw>
                </a:effectLst>
              </a:rPr>
              <a:t>II) </a:t>
            </a:r>
            <a:r>
              <a:rPr lang="zh-CN" altLang="en-US" smtClean="0"/>
              <a:t>主要组播路由算法</a:t>
            </a:r>
          </a:p>
        </p:txBody>
      </p:sp>
      <p:sp>
        <p:nvSpPr>
          <p:cNvPr id="999428" name="Rectangle 4"/>
          <p:cNvSpPr>
            <a:spLocks noChangeArrowheads="1"/>
          </p:cNvSpPr>
          <p:nvPr/>
        </p:nvSpPr>
        <p:spPr bwMode="auto">
          <a:xfrm>
            <a:off x="900113" y="1628775"/>
            <a:ext cx="6478587" cy="3887788"/>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2"/>
              </a:buClr>
              <a:buSzPct val="75000"/>
              <a:buFont typeface="Monotype Sorts" pitchFamily="2" charset="2"/>
              <a:buChar char="u"/>
              <a:defRPr/>
            </a:pPr>
            <a:r>
              <a:rPr kumimoji="1" lang="zh-CN" altLang="en-US" sz="2800" b="1" dirty="0">
                <a:effectLst>
                  <a:outerShdw blurRad="38100" dist="38100" dir="2700000" algn="tl">
                    <a:srgbClr val="FFFFFF"/>
                  </a:outerShdw>
                </a:effectLst>
                <a:ea typeface="黑体" pitchFamily="49" charset="-122"/>
              </a:rPr>
              <a:t>组播路由协议中使用的</a:t>
            </a:r>
            <a:r>
              <a:rPr kumimoji="1" lang="zh-CN" altLang="en-US" sz="2800" b="1" dirty="0">
                <a:solidFill>
                  <a:srgbClr val="FF0000"/>
                </a:solidFill>
                <a:effectLst>
                  <a:outerShdw blurRad="38100" dist="38100" dir="2700000" algn="tl">
                    <a:srgbClr val="FFFFFF"/>
                  </a:outerShdw>
                </a:effectLst>
                <a:ea typeface="黑体" pitchFamily="49" charset="-122"/>
              </a:rPr>
              <a:t>主要算法</a:t>
            </a:r>
            <a:r>
              <a:rPr kumimoji="1" lang="zh-CN" altLang="en-US" sz="2800" b="1" dirty="0">
                <a:effectLst>
                  <a:outerShdw blurRad="38100" dist="38100" dir="2700000" algn="tl">
                    <a:srgbClr val="FFFFFF"/>
                  </a:outerShdw>
                </a:effectLst>
                <a:ea typeface="黑体" pitchFamily="49" charset="-122"/>
              </a:rPr>
              <a:t>有</a:t>
            </a:r>
          </a:p>
          <a:p>
            <a:pPr marL="742950" lvl="1" indent="-285750" eaLnBrk="0" hangingPunct="0">
              <a:spcBef>
                <a:spcPct val="20000"/>
              </a:spcBef>
              <a:buClr>
                <a:schemeClr val="tx1"/>
              </a:buClr>
              <a:buSzPct val="100000"/>
              <a:buFontTx/>
              <a:buChar char="–"/>
              <a:defRPr/>
            </a:pPr>
            <a:r>
              <a:rPr kumimoji="1" lang="en-US" altLang="zh-CN" sz="2400" b="1" dirty="0">
                <a:effectLst>
                  <a:outerShdw blurRad="38100" dist="38100" dir="2700000" algn="tl">
                    <a:srgbClr val="FFFFFF"/>
                  </a:outerShdw>
                </a:effectLst>
                <a:ea typeface="黑体" pitchFamily="49" charset="-122"/>
              </a:rPr>
              <a:t>Flooding</a:t>
            </a:r>
          </a:p>
          <a:p>
            <a:pPr marL="742950" lvl="1" indent="-285750" eaLnBrk="0" hangingPunct="0">
              <a:spcBef>
                <a:spcPct val="20000"/>
              </a:spcBef>
              <a:buClr>
                <a:schemeClr val="tx1"/>
              </a:buClr>
              <a:buSzPct val="100000"/>
              <a:buFontTx/>
              <a:buChar char="–"/>
              <a:defRPr/>
            </a:pPr>
            <a:r>
              <a:rPr kumimoji="1" lang="en-US" altLang="zh-CN" sz="2400" b="1" dirty="0">
                <a:effectLst>
                  <a:outerShdw blurRad="38100" dist="38100" dir="2700000" algn="tl">
                    <a:srgbClr val="FFFFFF"/>
                  </a:outerShdw>
                </a:effectLst>
                <a:ea typeface="黑体" pitchFamily="49" charset="-122"/>
              </a:rPr>
              <a:t>Spanning tree</a:t>
            </a:r>
          </a:p>
          <a:p>
            <a:pPr marL="742950" lvl="1" indent="-285750" eaLnBrk="0" hangingPunct="0">
              <a:spcBef>
                <a:spcPct val="20000"/>
              </a:spcBef>
              <a:buClr>
                <a:schemeClr val="tx1"/>
              </a:buClr>
              <a:buSzPct val="100000"/>
              <a:buFontTx/>
              <a:buChar char="–"/>
              <a:defRPr/>
            </a:pPr>
            <a:r>
              <a:rPr kumimoji="1" lang="en-US" altLang="zh-CN" sz="2400" b="1" dirty="0">
                <a:effectLst>
                  <a:outerShdw blurRad="38100" dist="38100" dir="2700000" algn="tl">
                    <a:srgbClr val="FFFFFF"/>
                  </a:outerShdw>
                </a:effectLst>
                <a:ea typeface="黑体" pitchFamily="49" charset="-122"/>
              </a:rPr>
              <a:t>Reverse-Path Broadcasting(RPB)</a:t>
            </a:r>
          </a:p>
          <a:p>
            <a:pPr marL="742950" lvl="1" indent="-285750" eaLnBrk="0" hangingPunct="0">
              <a:spcBef>
                <a:spcPct val="20000"/>
              </a:spcBef>
              <a:buClr>
                <a:schemeClr val="tx1"/>
              </a:buClr>
              <a:buSzPct val="100000"/>
              <a:buFontTx/>
              <a:buChar char="–"/>
              <a:defRPr/>
            </a:pPr>
            <a:r>
              <a:rPr kumimoji="1" lang="en-US" altLang="zh-CN" sz="2400" b="1" dirty="0">
                <a:effectLst>
                  <a:outerShdw blurRad="38100" dist="38100" dir="2700000" algn="tl">
                    <a:srgbClr val="FFFFFF"/>
                  </a:outerShdw>
                </a:effectLst>
                <a:ea typeface="黑体" pitchFamily="49" charset="-122"/>
              </a:rPr>
              <a:t>Truncated Reverse-Path Broadcasting(TRPB)</a:t>
            </a:r>
          </a:p>
          <a:p>
            <a:pPr marL="742950" lvl="1" indent="-285750" eaLnBrk="0" hangingPunct="0">
              <a:spcBef>
                <a:spcPct val="20000"/>
              </a:spcBef>
              <a:buClr>
                <a:schemeClr val="tx1"/>
              </a:buClr>
              <a:buSzPct val="100000"/>
              <a:buFontTx/>
              <a:buChar char="–"/>
              <a:defRPr/>
            </a:pPr>
            <a:r>
              <a:rPr kumimoji="1" lang="en-US" altLang="zh-CN" sz="2400" b="1" dirty="0">
                <a:effectLst>
                  <a:outerShdw blurRad="38100" dist="38100" dir="2700000" algn="tl">
                    <a:srgbClr val="FFFFFF"/>
                  </a:outerShdw>
                </a:effectLst>
                <a:ea typeface="黑体" pitchFamily="49" charset="-122"/>
              </a:rPr>
              <a:t>Reverse-Path Multicasting(MPB)</a:t>
            </a:r>
          </a:p>
          <a:p>
            <a:pPr marL="742950" lvl="1" indent="-285750" eaLnBrk="0" hangingPunct="0">
              <a:spcBef>
                <a:spcPct val="20000"/>
              </a:spcBef>
              <a:buClr>
                <a:schemeClr val="tx1"/>
              </a:buClr>
              <a:buSzPct val="100000"/>
              <a:buFontTx/>
              <a:buChar char="–"/>
              <a:defRPr/>
            </a:pPr>
            <a:r>
              <a:rPr kumimoji="1" lang="en-US" altLang="zh-CN" sz="2400" b="1" dirty="0">
                <a:effectLst>
                  <a:outerShdw blurRad="38100" dist="38100" dir="2700000" algn="tl">
                    <a:srgbClr val="FFFFFF"/>
                  </a:outerShdw>
                </a:effectLst>
                <a:ea typeface="黑体" pitchFamily="49" charset="-122"/>
              </a:rPr>
              <a:t>Core-based tree</a:t>
            </a:r>
          </a:p>
        </p:txBody>
      </p:sp>
    </p:spTree>
  </p:cSld>
  <p:clrMapOvr>
    <a:masterClrMapping/>
  </p:clrMapOvr>
  <p:transition spd="med">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DB15F7B4-3396-4C33-BF0E-02961880A842}"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7133BB94-DAE1-4B5E-A86F-945740039336}" type="slidenum">
              <a:rPr lang="en-US" altLang="zh-CN"/>
              <a:pPr>
                <a:defRPr/>
              </a:pPr>
              <a:t>63</a:t>
            </a:fld>
            <a:endParaRPr lang="en-US" altLang="zh-CN"/>
          </a:p>
        </p:txBody>
      </p:sp>
      <p:sp>
        <p:nvSpPr>
          <p:cNvPr id="1001474" name="Rectangle 2"/>
          <p:cNvSpPr>
            <a:spLocks noGrp="1" noChangeArrowheads="1"/>
          </p:cNvSpPr>
          <p:nvPr>
            <p:ph type="title"/>
          </p:nvPr>
        </p:nvSpPr>
        <p:spPr>
          <a:xfrm>
            <a:off x="357188" y="214313"/>
            <a:ext cx="8534400" cy="1143000"/>
          </a:xfrm>
        </p:spPr>
        <p:txBody>
          <a:bodyPr/>
          <a:lstStyle/>
          <a:p>
            <a:pPr>
              <a:defRPr/>
            </a:pPr>
            <a:r>
              <a:rPr lang="en-US" altLang="zh-CN" smtClean="0">
                <a:solidFill>
                  <a:schemeClr val="hlink"/>
                </a:solidFill>
                <a:effectLst>
                  <a:outerShdw blurRad="38100" dist="38100" dir="2700000" algn="tl">
                    <a:srgbClr val="000000"/>
                  </a:outerShdw>
                </a:effectLst>
              </a:rPr>
              <a:t>III) </a:t>
            </a:r>
            <a:r>
              <a:rPr lang="zh-CN" altLang="en-US" smtClean="0">
                <a:solidFill>
                  <a:schemeClr val="tx1"/>
                </a:solidFill>
              </a:rPr>
              <a:t>组播的挑战、问题与发展</a:t>
            </a:r>
          </a:p>
        </p:txBody>
      </p:sp>
      <p:sp>
        <p:nvSpPr>
          <p:cNvPr id="1001475" name="Rectangle 3"/>
          <p:cNvSpPr>
            <a:spLocks noGrp="1" noChangeArrowheads="1"/>
          </p:cNvSpPr>
          <p:nvPr>
            <p:ph type="body" idx="1"/>
          </p:nvPr>
        </p:nvSpPr>
        <p:spPr>
          <a:xfrm>
            <a:off x="357188" y="1643063"/>
            <a:ext cx="8497887" cy="3873500"/>
          </a:xfrm>
        </p:spPr>
        <p:txBody>
          <a:bodyPr/>
          <a:lstStyle/>
          <a:p>
            <a:pPr>
              <a:lnSpc>
                <a:spcPct val="90000"/>
              </a:lnSpc>
              <a:defRPr/>
            </a:pPr>
            <a:r>
              <a:rPr lang="zh-CN" altLang="en-US" sz="2400" dirty="0" smtClean="0"/>
              <a:t>尽力传送（</a:t>
            </a:r>
            <a:r>
              <a:rPr lang="en-US" altLang="zh-CN" sz="2400" dirty="0" smtClean="0"/>
              <a:t>Best effort</a:t>
            </a:r>
            <a:r>
              <a:rPr lang="zh-CN" altLang="en-US" sz="2400" dirty="0" smtClean="0"/>
              <a:t>）</a:t>
            </a:r>
          </a:p>
          <a:p>
            <a:pPr lvl="1">
              <a:lnSpc>
                <a:spcPct val="90000"/>
              </a:lnSpc>
              <a:defRPr/>
            </a:pPr>
            <a:r>
              <a:rPr lang="zh-CN" altLang="en-US" sz="2000" dirty="0" smtClean="0"/>
              <a:t>会产生丢包</a:t>
            </a:r>
          </a:p>
          <a:p>
            <a:pPr lvl="1">
              <a:lnSpc>
                <a:spcPct val="90000"/>
              </a:lnSpc>
              <a:defRPr/>
            </a:pPr>
            <a:r>
              <a:rPr lang="zh-CN" altLang="en-US" sz="2000" dirty="0" smtClean="0"/>
              <a:t>不可能有很可靠的数据传输，应有针对性设计，可靠组播有待进一步研究</a:t>
            </a:r>
          </a:p>
          <a:p>
            <a:pPr>
              <a:lnSpc>
                <a:spcPct val="90000"/>
              </a:lnSpc>
              <a:defRPr/>
            </a:pPr>
            <a:r>
              <a:rPr lang="zh-CN" altLang="en-US" sz="2400" dirty="0" smtClean="0"/>
              <a:t>问题</a:t>
            </a:r>
            <a:endParaRPr lang="en-US" altLang="zh-CN" sz="2400" dirty="0" smtClean="0"/>
          </a:p>
          <a:p>
            <a:pPr lvl="1">
              <a:lnSpc>
                <a:spcPct val="90000"/>
              </a:lnSpc>
              <a:defRPr/>
            </a:pPr>
            <a:r>
              <a:rPr lang="zh-CN" altLang="en-US" sz="2000" dirty="0" smtClean="0"/>
              <a:t>不能避免拥塞</a:t>
            </a:r>
          </a:p>
          <a:p>
            <a:pPr lvl="2">
              <a:lnSpc>
                <a:spcPct val="90000"/>
              </a:lnSpc>
              <a:defRPr/>
            </a:pPr>
            <a:r>
              <a:rPr lang="zh-CN" altLang="en-US" sz="1600" dirty="0" smtClean="0"/>
              <a:t>缺乏</a:t>
            </a:r>
            <a:r>
              <a:rPr lang="en-US" altLang="zh-CN" sz="1600" dirty="0" smtClean="0"/>
              <a:t>TCP</a:t>
            </a:r>
            <a:r>
              <a:rPr lang="zh-CN" altLang="en-US" sz="1600" dirty="0" smtClean="0"/>
              <a:t>滑动窗口，且</a:t>
            </a:r>
            <a:r>
              <a:rPr lang="zh-CN" altLang="en-US" sz="1600" dirty="0" smtClean="0">
                <a:latin typeface="Times New Roman"/>
              </a:rPr>
              <a:t>“</a:t>
            </a:r>
            <a:r>
              <a:rPr lang="zh-CN" altLang="en-US" sz="1600" dirty="0" smtClean="0"/>
              <a:t>慢启动</a:t>
            </a:r>
            <a:r>
              <a:rPr lang="zh-CN" altLang="en-US" sz="1600" dirty="0" smtClean="0">
                <a:latin typeface="Times New Roman"/>
              </a:rPr>
              <a:t>”</a:t>
            </a:r>
            <a:r>
              <a:rPr lang="zh-CN" altLang="en-US" sz="1600" dirty="0" smtClean="0"/>
              <a:t>导致拥塞，可尝试检测和避免机制</a:t>
            </a:r>
          </a:p>
          <a:p>
            <a:pPr lvl="1">
              <a:lnSpc>
                <a:spcPct val="90000"/>
              </a:lnSpc>
              <a:defRPr/>
            </a:pPr>
            <a:r>
              <a:rPr lang="zh-CN" altLang="en-US" sz="2000" dirty="0" smtClean="0"/>
              <a:t>复制：某些协议会导致偶尔生成重复的包</a:t>
            </a:r>
          </a:p>
          <a:p>
            <a:pPr lvl="1">
              <a:lnSpc>
                <a:spcPct val="90000"/>
              </a:lnSpc>
              <a:defRPr/>
            </a:pPr>
            <a:r>
              <a:rPr lang="zh-CN" altLang="en-US" sz="2000" dirty="0" smtClean="0"/>
              <a:t>无序发送：一些协议机制会导致无序发送</a:t>
            </a:r>
          </a:p>
        </p:txBody>
      </p:sp>
    </p:spTree>
  </p:cSld>
  <p:clrMapOvr>
    <a:masterClrMapping/>
  </p:clrMapOvr>
  <p:transition spd="med">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6650BF11-DF6E-40AF-B341-6114F29CA959}"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B564F2EB-9FB3-4717-AF13-24F8BFF7DF19}" type="slidenum">
              <a:rPr lang="en-US" altLang="zh-CN"/>
              <a:pPr>
                <a:defRPr/>
              </a:pPr>
              <a:t>64</a:t>
            </a:fld>
            <a:endParaRPr lang="en-US" altLang="zh-CN" dirty="0"/>
          </a:p>
        </p:txBody>
      </p:sp>
      <p:sp>
        <p:nvSpPr>
          <p:cNvPr id="1002498" name="Rectangle 2"/>
          <p:cNvSpPr>
            <a:spLocks noGrp="1" noChangeArrowheads="1"/>
          </p:cNvSpPr>
          <p:nvPr>
            <p:ph type="title"/>
          </p:nvPr>
        </p:nvSpPr>
        <p:spPr/>
        <p:txBody>
          <a:bodyPr/>
          <a:lstStyle/>
          <a:p>
            <a:pPr>
              <a:defRPr/>
            </a:pPr>
            <a:r>
              <a:rPr lang="zh-CN" altLang="en-US" sz="4400" smtClean="0">
                <a:solidFill>
                  <a:schemeClr val="tx1"/>
                </a:solidFill>
              </a:rPr>
              <a:t>组播的挑战</a:t>
            </a:r>
          </a:p>
        </p:txBody>
      </p:sp>
      <p:sp>
        <p:nvSpPr>
          <p:cNvPr id="1002499" name="Rectangle 3"/>
          <p:cNvSpPr>
            <a:spLocks noGrp="1" noChangeArrowheads="1"/>
          </p:cNvSpPr>
          <p:nvPr>
            <p:ph type="body" idx="1"/>
          </p:nvPr>
        </p:nvSpPr>
        <p:spPr>
          <a:xfrm>
            <a:off x="539750" y="1628775"/>
            <a:ext cx="8077200" cy="3586163"/>
          </a:xfrm>
        </p:spPr>
        <p:txBody>
          <a:bodyPr/>
          <a:lstStyle/>
          <a:p>
            <a:pPr>
              <a:defRPr/>
            </a:pPr>
            <a:r>
              <a:rPr lang="zh-CN" altLang="en-US" sz="2400" dirty="0" smtClean="0">
                <a:solidFill>
                  <a:srgbClr val="FF0000"/>
                </a:solidFill>
              </a:rPr>
              <a:t>没有更多</a:t>
            </a:r>
            <a:r>
              <a:rPr lang="zh-CN" altLang="en-US" sz="2400" dirty="0" smtClean="0"/>
              <a:t>的</a:t>
            </a:r>
            <a:r>
              <a:rPr lang="en-US" altLang="zh-CN" sz="2400" dirty="0" smtClean="0"/>
              <a:t>ISPs</a:t>
            </a:r>
            <a:r>
              <a:rPr lang="zh-CN" altLang="en-US" sz="2400" dirty="0" smtClean="0"/>
              <a:t>和</a:t>
            </a:r>
            <a:r>
              <a:rPr lang="en-US" altLang="zh-CN" sz="2400" dirty="0" smtClean="0"/>
              <a:t>OEM</a:t>
            </a:r>
            <a:r>
              <a:rPr lang="zh-CN" altLang="en-US" sz="2400" dirty="0" smtClean="0"/>
              <a:t>厂商开发有用的组播应用</a:t>
            </a:r>
            <a:r>
              <a:rPr lang="en-US" altLang="zh-CN" sz="2400" dirty="0" smtClean="0"/>
              <a:t>,</a:t>
            </a:r>
            <a:r>
              <a:rPr lang="zh-CN" altLang="en-US" sz="2400" dirty="0" smtClean="0"/>
              <a:t>缺乏组播工具和平台</a:t>
            </a:r>
          </a:p>
          <a:p>
            <a:pPr>
              <a:defRPr/>
            </a:pPr>
            <a:r>
              <a:rPr lang="zh-CN" altLang="en-US" sz="2400" dirty="0" smtClean="0"/>
              <a:t>防火墙阻隔</a:t>
            </a:r>
            <a:endParaRPr lang="en-US" altLang="zh-CN" sz="2400" dirty="0" smtClean="0"/>
          </a:p>
          <a:p>
            <a:pPr lvl="1">
              <a:defRPr/>
            </a:pPr>
            <a:r>
              <a:rPr lang="en-US" altLang="zh-CN" sz="2000" dirty="0" smtClean="0"/>
              <a:t>UDP</a:t>
            </a:r>
            <a:r>
              <a:rPr lang="zh-CN" altLang="en-US" sz="2000" dirty="0" smtClean="0"/>
              <a:t>能有效防止组成员</a:t>
            </a:r>
            <a:r>
              <a:rPr lang="en-US" altLang="zh-CN" sz="2000" dirty="0" smtClean="0"/>
              <a:t>ACKs</a:t>
            </a:r>
            <a:r>
              <a:rPr lang="zh-CN" altLang="en-US" sz="2000" dirty="0" smtClean="0"/>
              <a:t>的内爆</a:t>
            </a:r>
            <a:r>
              <a:rPr lang="en-US" altLang="zh-CN" sz="2000" dirty="0" smtClean="0"/>
              <a:t>,</a:t>
            </a:r>
            <a:r>
              <a:rPr lang="zh-CN" altLang="en-US" sz="2000" dirty="0" smtClean="0"/>
              <a:t>但</a:t>
            </a:r>
            <a:r>
              <a:rPr lang="en-US" altLang="zh-CN" sz="2000" dirty="0" smtClean="0"/>
              <a:t>Firewall</a:t>
            </a:r>
            <a:r>
              <a:rPr lang="zh-CN" altLang="en-US" sz="2000" dirty="0" smtClean="0"/>
              <a:t>对其失去控制作用</a:t>
            </a:r>
            <a:r>
              <a:rPr lang="en-US" altLang="zh-CN" sz="2000" dirty="0" smtClean="0"/>
              <a:t>.</a:t>
            </a:r>
            <a:r>
              <a:rPr lang="zh-CN" altLang="en-US" sz="2000" dirty="0" smtClean="0"/>
              <a:t>解决办法</a:t>
            </a:r>
            <a:r>
              <a:rPr lang="en-US" altLang="zh-CN" sz="2000" dirty="0" smtClean="0"/>
              <a:t>--</a:t>
            </a:r>
            <a:r>
              <a:rPr lang="zh-CN" altLang="en-US" sz="2000" dirty="0" smtClean="0"/>
              <a:t>应用网关</a:t>
            </a:r>
            <a:r>
              <a:rPr lang="en-US" altLang="zh-CN" sz="2000" dirty="0" smtClean="0"/>
              <a:t>?</a:t>
            </a:r>
          </a:p>
          <a:p>
            <a:pPr>
              <a:defRPr/>
            </a:pPr>
            <a:r>
              <a:rPr lang="en-US" altLang="zh-CN" sz="2400" dirty="0" err="1" smtClean="0"/>
              <a:t>QoS</a:t>
            </a:r>
            <a:r>
              <a:rPr lang="en-US" altLang="zh-CN" sz="2400" dirty="0" smtClean="0"/>
              <a:t>:</a:t>
            </a:r>
            <a:r>
              <a:rPr lang="zh-CN" altLang="en-US" sz="2400" dirty="0" smtClean="0"/>
              <a:t>探讨用</a:t>
            </a:r>
            <a:r>
              <a:rPr lang="en-US" altLang="zh-CN" sz="2400" dirty="0" smtClean="0"/>
              <a:t>ATM,RSVP</a:t>
            </a:r>
            <a:r>
              <a:rPr lang="zh-CN" altLang="en-US" sz="2400" dirty="0" smtClean="0"/>
              <a:t>等？</a:t>
            </a:r>
          </a:p>
          <a:p>
            <a:pPr>
              <a:defRPr/>
            </a:pPr>
            <a:r>
              <a:rPr lang="zh-CN" altLang="en-US" sz="2400" dirty="0" smtClean="0"/>
              <a:t>基于</a:t>
            </a:r>
            <a:r>
              <a:rPr lang="en-US" altLang="zh-CN" sz="2400" dirty="0" smtClean="0"/>
              <a:t>Internet</a:t>
            </a:r>
            <a:r>
              <a:rPr lang="zh-CN" altLang="en-US" sz="2400" dirty="0" smtClean="0"/>
              <a:t>的组播实际上很少成功案例</a:t>
            </a:r>
          </a:p>
          <a:p>
            <a:pPr>
              <a:defRPr/>
            </a:pPr>
            <a:r>
              <a:rPr lang="zh-CN" altLang="en-US" sz="2400" dirty="0" smtClean="0"/>
              <a:t>应用层组播发展迅猛</a:t>
            </a:r>
            <a:r>
              <a:rPr lang="en-US" altLang="zh-CN" sz="2400" dirty="0" smtClean="0"/>
              <a:t>-P2P</a:t>
            </a:r>
            <a:r>
              <a:rPr lang="en-US" altLang="zh-CN" sz="2400" dirty="0" smtClean="0">
                <a:latin typeface="Times New Roman"/>
              </a:rPr>
              <a:t>…</a:t>
            </a:r>
            <a:r>
              <a:rPr lang="en-US" altLang="zh-CN" sz="2400" dirty="0" smtClean="0"/>
              <a:t>IPTV</a:t>
            </a:r>
            <a:r>
              <a:rPr lang="en-US" altLang="zh-CN" sz="2400" dirty="0" smtClean="0">
                <a:latin typeface="Times New Roman"/>
              </a:rPr>
              <a:t>…</a:t>
            </a:r>
            <a:endParaRPr lang="en-US" altLang="zh-CN" sz="2400" dirty="0" smtClean="0"/>
          </a:p>
        </p:txBody>
      </p:sp>
    </p:spTree>
  </p:cSld>
  <p:clrMapOvr>
    <a:masterClrMapping/>
  </p:clrMapOvr>
  <p:transition spd="med">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F975C816-70D7-43CD-9ADB-4EC8F469D9AE}" type="datetime1">
              <a:rPr lang="zh-CN" altLang="en-US">
                <a:ea typeface="黑体" pitchFamily="49" charset="-122"/>
              </a:rPr>
              <a:pPr eaLnBrk="0" hangingPunct="0"/>
              <a:t>2014-12-3</a:t>
            </a:fld>
            <a:endParaRPr lang="en-US" altLang="zh-CN">
              <a:ea typeface="黑体" pitchFamily="49" charset="-122"/>
            </a:endParaRPr>
          </a:p>
        </p:txBody>
      </p:sp>
      <p:sp>
        <p:nvSpPr>
          <p:cNvPr id="6" name="灯片编号占位符 5"/>
          <p:cNvSpPr>
            <a:spLocks noGrp="1"/>
          </p:cNvSpPr>
          <p:nvPr>
            <p:ph type="sldNum" sz="quarter" idx="11"/>
          </p:nvPr>
        </p:nvSpPr>
        <p:spPr/>
        <p:txBody>
          <a:bodyPr/>
          <a:lstStyle/>
          <a:p>
            <a:pPr>
              <a:defRPr/>
            </a:pPr>
            <a:fld id="{7D158764-FBCC-4ECE-A272-1B7C5D0A894F}" type="slidenum">
              <a:rPr lang="en-US" altLang="zh-CN"/>
              <a:pPr>
                <a:defRPr/>
              </a:pPr>
              <a:t>65</a:t>
            </a:fld>
            <a:endParaRPr lang="en-US" altLang="zh-CN"/>
          </a:p>
        </p:txBody>
      </p:sp>
      <p:sp>
        <p:nvSpPr>
          <p:cNvPr id="1003522" name="Rectangle 2"/>
          <p:cNvSpPr>
            <a:spLocks noGrp="1" noChangeArrowheads="1"/>
          </p:cNvSpPr>
          <p:nvPr>
            <p:ph type="title"/>
          </p:nvPr>
        </p:nvSpPr>
        <p:spPr>
          <a:xfrm>
            <a:off x="323850" y="188913"/>
            <a:ext cx="8534400" cy="914400"/>
          </a:xfrm>
        </p:spPr>
        <p:txBody>
          <a:bodyPr/>
          <a:lstStyle/>
          <a:p>
            <a:pPr>
              <a:defRPr/>
            </a:pPr>
            <a:r>
              <a:rPr lang="zh-CN" altLang="en-US" sz="4400" smtClean="0">
                <a:solidFill>
                  <a:schemeClr val="tx1"/>
                </a:solidFill>
              </a:rPr>
              <a:t>组播的安全问题</a:t>
            </a:r>
          </a:p>
        </p:txBody>
      </p:sp>
      <p:sp>
        <p:nvSpPr>
          <p:cNvPr id="1003523" name="Rectangle 3"/>
          <p:cNvSpPr>
            <a:spLocks noGrp="1" noChangeArrowheads="1"/>
          </p:cNvSpPr>
          <p:nvPr>
            <p:ph type="body" idx="1"/>
          </p:nvPr>
        </p:nvSpPr>
        <p:spPr>
          <a:xfrm>
            <a:off x="323850" y="1557338"/>
            <a:ext cx="3673475" cy="4800600"/>
          </a:xfrm>
        </p:spPr>
        <p:txBody>
          <a:bodyPr/>
          <a:lstStyle/>
          <a:p>
            <a:pPr>
              <a:defRPr/>
            </a:pPr>
            <a:r>
              <a:rPr lang="zh-CN" altLang="en-US" sz="2400" dirty="0" smtClean="0"/>
              <a:t>组管理和访问控制</a:t>
            </a:r>
          </a:p>
          <a:p>
            <a:pPr>
              <a:defRPr/>
            </a:pPr>
            <a:r>
              <a:rPr lang="zh-CN" altLang="en-US" sz="2400" dirty="0" smtClean="0"/>
              <a:t>真实性（授权与认证）机密性和完整性</a:t>
            </a:r>
          </a:p>
          <a:p>
            <a:pPr>
              <a:defRPr/>
            </a:pPr>
            <a:r>
              <a:rPr lang="zh-CN" altLang="en-US" sz="2400" dirty="0" smtClean="0"/>
              <a:t>组密钥的分发</a:t>
            </a:r>
          </a:p>
          <a:p>
            <a:pPr>
              <a:defRPr/>
            </a:pPr>
            <a:r>
              <a:rPr lang="zh-CN" altLang="en-US" sz="2400" dirty="0" smtClean="0"/>
              <a:t>成员的加入</a:t>
            </a:r>
          </a:p>
          <a:p>
            <a:pPr>
              <a:defRPr/>
            </a:pPr>
            <a:r>
              <a:rPr lang="zh-CN" altLang="en-US" sz="2400" dirty="0" smtClean="0"/>
              <a:t>成员的脱离</a:t>
            </a:r>
          </a:p>
          <a:p>
            <a:pPr>
              <a:defRPr/>
            </a:pPr>
            <a:r>
              <a:rPr lang="zh-CN" altLang="en-US" sz="2400" dirty="0" smtClean="0"/>
              <a:t>组密钥的更新</a:t>
            </a:r>
          </a:p>
          <a:p>
            <a:pPr>
              <a:defRPr/>
            </a:pPr>
            <a:r>
              <a:rPr lang="zh-CN" altLang="en-US" sz="2400" dirty="0" smtClean="0"/>
              <a:t>允许外部审计</a:t>
            </a:r>
          </a:p>
        </p:txBody>
      </p:sp>
      <p:sp>
        <p:nvSpPr>
          <p:cNvPr id="1003524" name="Rectangle 4"/>
          <p:cNvSpPr>
            <a:spLocks noChangeArrowheads="1"/>
          </p:cNvSpPr>
          <p:nvPr/>
        </p:nvSpPr>
        <p:spPr bwMode="auto">
          <a:xfrm>
            <a:off x="4267200" y="1371600"/>
            <a:ext cx="4648200" cy="45720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hlink"/>
              </a:buClr>
              <a:buSzPct val="75000"/>
              <a:buFont typeface="Wingdings" pitchFamily="2" charset="2"/>
              <a:buChar char="u"/>
              <a:defRPr/>
            </a:pPr>
            <a:r>
              <a:rPr kumimoji="1" lang="zh-CN" altLang="en-US" sz="3200" b="1">
                <a:effectLst>
                  <a:outerShdw blurRad="38100" dist="38100" dir="2700000" algn="tl">
                    <a:srgbClr val="FFFFFF"/>
                  </a:outerShdw>
                </a:effectLst>
                <a:latin typeface="Times New Roman" pitchFamily="18" charset="0"/>
                <a:ea typeface="黑体" pitchFamily="49" charset="-122"/>
              </a:rPr>
              <a:t>非法组播源侵入</a:t>
            </a:r>
          </a:p>
          <a:p>
            <a:pPr marL="342900" indent="-342900" eaLnBrk="0" hangingPunct="0">
              <a:spcBef>
                <a:spcPct val="20000"/>
              </a:spcBef>
              <a:buClr>
                <a:schemeClr val="hlink"/>
              </a:buClr>
              <a:buSzPct val="75000"/>
              <a:buFont typeface="Wingdings" pitchFamily="2" charset="2"/>
              <a:buChar char="u"/>
              <a:defRPr/>
            </a:pPr>
            <a:r>
              <a:rPr kumimoji="1" lang="zh-CN" altLang="en-US" sz="3200" b="1">
                <a:effectLst>
                  <a:outerShdw blurRad="38100" dist="38100" dir="2700000" algn="tl">
                    <a:srgbClr val="FFFFFF"/>
                  </a:outerShdw>
                </a:effectLst>
                <a:latin typeface="Times New Roman" pitchFamily="18" charset="0"/>
                <a:ea typeface="黑体" pitchFamily="49" charset="-122"/>
              </a:rPr>
              <a:t>非法组播接收者接收</a:t>
            </a:r>
          </a:p>
          <a:p>
            <a:pPr marL="342900" indent="-342900" eaLnBrk="0" hangingPunct="0">
              <a:spcBef>
                <a:spcPct val="20000"/>
              </a:spcBef>
              <a:buClr>
                <a:schemeClr val="hlink"/>
              </a:buClr>
              <a:buSzPct val="75000"/>
              <a:buFont typeface="Wingdings" pitchFamily="2" charset="2"/>
              <a:buChar char="u"/>
              <a:defRPr/>
            </a:pPr>
            <a:r>
              <a:rPr kumimoji="1" lang="zh-CN" altLang="en-US" sz="3200" b="1">
                <a:effectLst>
                  <a:outerShdw blurRad="38100" dist="38100" dir="2700000" algn="tl">
                    <a:srgbClr val="FFFFFF"/>
                  </a:outerShdw>
                </a:effectLst>
                <a:latin typeface="Times New Roman" pitchFamily="18" charset="0"/>
                <a:ea typeface="黑体" pitchFamily="49" charset="-122"/>
              </a:rPr>
              <a:t>组播核心路由器仿冒</a:t>
            </a:r>
          </a:p>
          <a:p>
            <a:pPr marL="742950" lvl="1" indent="-285750" eaLnBrk="0" hangingPunct="0">
              <a:spcBef>
                <a:spcPct val="20000"/>
              </a:spcBef>
              <a:buClr>
                <a:schemeClr val="hlink"/>
              </a:buClr>
              <a:buSzPct val="75000"/>
              <a:buFont typeface="Wingdings" pitchFamily="2" charset="2"/>
              <a:buChar char="Ø"/>
              <a:defRPr/>
            </a:pPr>
            <a:r>
              <a:rPr kumimoji="1" lang="en-US" altLang="zh-CN" sz="3200" b="1">
                <a:effectLst>
                  <a:outerShdw blurRad="38100" dist="38100" dir="2700000" algn="tl">
                    <a:srgbClr val="FFFFFF"/>
                  </a:outerShdw>
                </a:effectLst>
                <a:latin typeface="Times New Roman" pitchFamily="18" charset="0"/>
                <a:ea typeface="黑体" pitchFamily="49" charset="-122"/>
              </a:rPr>
              <a:t>BSR</a:t>
            </a:r>
            <a:r>
              <a:rPr kumimoji="1" lang="zh-CN" altLang="en-US" sz="3200" b="1">
                <a:effectLst>
                  <a:outerShdw blurRad="38100" dist="38100" dir="2700000" algn="tl">
                    <a:srgbClr val="FFFFFF"/>
                  </a:outerShdw>
                </a:effectLst>
                <a:latin typeface="Times New Roman" pitchFamily="18" charset="0"/>
                <a:ea typeface="黑体" pitchFamily="49" charset="-122"/>
              </a:rPr>
              <a:t>仿冒</a:t>
            </a:r>
          </a:p>
          <a:p>
            <a:pPr marL="742950" lvl="1" indent="-285750" eaLnBrk="0" hangingPunct="0">
              <a:spcBef>
                <a:spcPct val="20000"/>
              </a:spcBef>
              <a:buClr>
                <a:schemeClr val="hlink"/>
              </a:buClr>
              <a:buSzPct val="75000"/>
              <a:buFont typeface="Wingdings" pitchFamily="2" charset="2"/>
              <a:buChar char="Ø"/>
              <a:defRPr/>
            </a:pPr>
            <a:r>
              <a:rPr kumimoji="1" lang="en-US" altLang="zh-CN" sz="3200" b="1">
                <a:effectLst>
                  <a:outerShdw blurRad="38100" dist="38100" dir="2700000" algn="tl">
                    <a:srgbClr val="FFFFFF"/>
                  </a:outerShdw>
                </a:effectLst>
                <a:latin typeface="Times New Roman" pitchFamily="18" charset="0"/>
                <a:ea typeface="黑体" pitchFamily="49" charset="-122"/>
              </a:rPr>
              <a:t>RP</a:t>
            </a:r>
            <a:r>
              <a:rPr kumimoji="1" lang="zh-CN" altLang="en-US" sz="3200" b="1">
                <a:effectLst>
                  <a:outerShdw blurRad="38100" dist="38100" dir="2700000" algn="tl">
                    <a:srgbClr val="FFFFFF"/>
                  </a:outerShdw>
                </a:effectLst>
                <a:latin typeface="Times New Roman" pitchFamily="18" charset="0"/>
                <a:ea typeface="黑体" pitchFamily="49" charset="-122"/>
              </a:rPr>
              <a:t>仿冒</a:t>
            </a:r>
          </a:p>
          <a:p>
            <a:pPr marL="342900" indent="-342900" eaLnBrk="0" hangingPunct="0">
              <a:spcBef>
                <a:spcPct val="20000"/>
              </a:spcBef>
              <a:buClr>
                <a:schemeClr val="hlink"/>
              </a:buClr>
              <a:buSzPct val="75000"/>
              <a:buFont typeface="Wingdings" pitchFamily="2" charset="2"/>
              <a:buChar char="u"/>
              <a:defRPr/>
            </a:pPr>
            <a:r>
              <a:rPr kumimoji="1" lang="zh-CN" altLang="en-US" sz="3200" b="1">
                <a:effectLst>
                  <a:outerShdw blurRad="38100" dist="38100" dir="2700000" algn="tl">
                    <a:srgbClr val="FFFFFF"/>
                  </a:outerShdw>
                </a:effectLst>
                <a:latin typeface="Times New Roman" pitchFamily="18" charset="0"/>
                <a:ea typeface="黑体" pitchFamily="49" charset="-122"/>
              </a:rPr>
              <a:t>跨网络的非法组播加入</a:t>
            </a:r>
          </a:p>
          <a:p>
            <a:pPr marL="342900" indent="-342900" eaLnBrk="0" hangingPunct="0">
              <a:spcBef>
                <a:spcPct val="20000"/>
              </a:spcBef>
              <a:buClr>
                <a:schemeClr val="hlink"/>
              </a:buClr>
              <a:buSzPct val="75000"/>
              <a:buFont typeface="Wingdings" pitchFamily="2" charset="2"/>
              <a:buChar char="u"/>
              <a:defRPr/>
            </a:pPr>
            <a:r>
              <a:rPr kumimoji="1" lang="zh-CN" altLang="en-US" sz="3200" b="1">
                <a:effectLst>
                  <a:outerShdw blurRad="38100" dist="38100" dir="2700000" algn="tl">
                    <a:srgbClr val="FFFFFF"/>
                  </a:outerShdw>
                </a:effectLst>
                <a:latin typeface="Times New Roman" pitchFamily="18" charset="0"/>
                <a:ea typeface="黑体" pitchFamily="49" charset="-122"/>
              </a:rPr>
              <a:t>审计与计费</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41CC0F7C-5586-433C-8503-FC96331E4E33}"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171935FF-B7D4-4650-856F-D56FD8FB61E6}" type="slidenum">
              <a:rPr lang="en-US" altLang="zh-CN"/>
              <a:pPr>
                <a:defRPr/>
              </a:pPr>
              <a:t>66</a:t>
            </a:fld>
            <a:endParaRPr lang="en-US" altLang="zh-CN"/>
          </a:p>
        </p:txBody>
      </p:sp>
      <p:sp>
        <p:nvSpPr>
          <p:cNvPr id="1005570" name="Rectangle 2"/>
          <p:cNvSpPr>
            <a:spLocks noGrp="1" noChangeArrowheads="1"/>
          </p:cNvSpPr>
          <p:nvPr>
            <p:ph type="title"/>
          </p:nvPr>
        </p:nvSpPr>
        <p:spPr/>
        <p:txBody>
          <a:bodyPr/>
          <a:lstStyle/>
          <a:p>
            <a:pPr>
              <a:defRPr/>
            </a:pPr>
            <a:r>
              <a:rPr lang="zh-CN" altLang="en-US" smtClean="0"/>
              <a:t>组播的发展</a:t>
            </a:r>
          </a:p>
        </p:txBody>
      </p:sp>
      <p:sp>
        <p:nvSpPr>
          <p:cNvPr id="1005571" name="Rectangle 3"/>
          <p:cNvSpPr>
            <a:spLocks noGrp="1" noChangeArrowheads="1"/>
          </p:cNvSpPr>
          <p:nvPr>
            <p:ph type="body" idx="1"/>
          </p:nvPr>
        </p:nvSpPr>
        <p:spPr>
          <a:xfrm>
            <a:off x="468313" y="1484313"/>
            <a:ext cx="8229600" cy="5029200"/>
          </a:xfrm>
        </p:spPr>
        <p:txBody>
          <a:bodyPr/>
          <a:lstStyle/>
          <a:p>
            <a:pPr>
              <a:defRPr/>
            </a:pPr>
            <a:r>
              <a:rPr lang="zh-CN" altLang="en-US" sz="2000" dirty="0" smtClean="0"/>
              <a:t>支持组播的主要高层应用协议</a:t>
            </a:r>
            <a:r>
              <a:rPr lang="en-US" altLang="zh-CN" sz="2000" dirty="0" smtClean="0"/>
              <a:t>:</a:t>
            </a:r>
            <a:r>
              <a:rPr lang="zh-CN" altLang="en-US" sz="2000" dirty="0" smtClean="0"/>
              <a:t>支持可靠数据传输</a:t>
            </a:r>
          </a:p>
          <a:p>
            <a:pPr lvl="1">
              <a:defRPr/>
            </a:pPr>
            <a:r>
              <a:rPr lang="en-US" altLang="zh-CN" sz="1800" dirty="0" err="1" smtClean="0"/>
              <a:t>RTP:Real</a:t>
            </a:r>
            <a:r>
              <a:rPr lang="en-US" altLang="zh-CN" sz="1800" dirty="0" smtClean="0"/>
              <a:t> Time Transport Protocol</a:t>
            </a:r>
          </a:p>
          <a:p>
            <a:pPr lvl="1">
              <a:defRPr/>
            </a:pPr>
            <a:r>
              <a:rPr lang="en-US" altLang="zh-CN" sz="1800" dirty="0" err="1" smtClean="0"/>
              <a:t>RTCP:Real</a:t>
            </a:r>
            <a:r>
              <a:rPr lang="en-US" altLang="zh-CN" sz="1800" dirty="0" smtClean="0"/>
              <a:t> Time Control Protocol </a:t>
            </a:r>
          </a:p>
          <a:p>
            <a:pPr lvl="1">
              <a:defRPr/>
            </a:pPr>
            <a:r>
              <a:rPr lang="en-US" altLang="zh-CN" sz="1800" dirty="0" err="1" smtClean="0"/>
              <a:t>RTP:Real</a:t>
            </a:r>
            <a:r>
              <a:rPr lang="en-US" altLang="zh-CN" sz="1800" dirty="0" smtClean="0"/>
              <a:t> Time Streaming Protocol </a:t>
            </a:r>
          </a:p>
          <a:p>
            <a:pPr lvl="1">
              <a:defRPr/>
            </a:pPr>
            <a:r>
              <a:rPr lang="en-US" altLang="zh-CN" sz="1800" dirty="0" err="1" smtClean="0"/>
              <a:t>RSVP:Resource</a:t>
            </a:r>
            <a:r>
              <a:rPr lang="en-US" altLang="zh-CN" sz="1800" dirty="0" smtClean="0"/>
              <a:t> Reservation Protocol </a:t>
            </a:r>
          </a:p>
          <a:p>
            <a:pPr lvl="1">
              <a:defRPr/>
            </a:pPr>
            <a:r>
              <a:rPr lang="en-US" altLang="zh-CN" sz="1800" dirty="0" smtClean="0"/>
              <a:t>RMP: Reliable Multicast Protocol</a:t>
            </a:r>
          </a:p>
          <a:p>
            <a:pPr lvl="1">
              <a:defRPr/>
            </a:pPr>
            <a:r>
              <a:rPr lang="en-US" altLang="zh-CN" sz="1800" dirty="0" smtClean="0"/>
              <a:t>RMF: Reliable Multicast Framework Protocol </a:t>
            </a:r>
          </a:p>
          <a:p>
            <a:pPr lvl="1">
              <a:defRPr/>
            </a:pPr>
            <a:r>
              <a:rPr lang="en-US" altLang="zh-CN" sz="1800" dirty="0" smtClean="0"/>
              <a:t>RAMP: Reliable Adaptive Multicast Framework Protocol</a:t>
            </a:r>
          </a:p>
          <a:p>
            <a:pPr lvl="1">
              <a:defRPr/>
            </a:pPr>
            <a:r>
              <a:rPr lang="en-US" altLang="zh-CN" sz="1800" dirty="0" smtClean="0"/>
              <a:t>Reliable Multicast Transport Protocol </a:t>
            </a:r>
          </a:p>
          <a:p>
            <a:pPr lvl="2">
              <a:defRPr/>
            </a:pPr>
            <a:r>
              <a:rPr lang="en-US" altLang="zh-CN" dirty="0" smtClean="0"/>
              <a:t>Lucent </a:t>
            </a:r>
            <a:r>
              <a:rPr lang="zh-CN" altLang="en-US" dirty="0" smtClean="0"/>
              <a:t>在其</a:t>
            </a:r>
            <a:r>
              <a:rPr lang="en-US" altLang="zh-CN" dirty="0" smtClean="0"/>
              <a:t>e-cast </a:t>
            </a:r>
            <a:r>
              <a:rPr lang="zh-CN" altLang="en-US" dirty="0" smtClean="0"/>
              <a:t>用</a:t>
            </a:r>
            <a:r>
              <a:rPr lang="en-US" altLang="zh-CN" dirty="0" smtClean="0"/>
              <a:t>RMTP</a:t>
            </a:r>
            <a:r>
              <a:rPr lang="zh-CN" altLang="en-US" dirty="0" smtClean="0"/>
              <a:t>处理文件传输</a:t>
            </a:r>
          </a:p>
        </p:txBody>
      </p:sp>
    </p:spTree>
  </p:cSld>
  <p:clrMapOvr>
    <a:masterClrMapping/>
  </p:clrMapOvr>
  <p:transition spd="med">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5C419D7B-8E50-4747-BF7D-266099AD4295}"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35133827-5C36-4E40-AE45-BCB1E82116D4}" type="slidenum">
              <a:rPr lang="en-US" altLang="zh-CN"/>
              <a:pPr>
                <a:defRPr/>
              </a:pPr>
              <a:t>67</a:t>
            </a:fld>
            <a:endParaRPr lang="en-US" altLang="zh-CN"/>
          </a:p>
        </p:txBody>
      </p:sp>
      <p:sp>
        <p:nvSpPr>
          <p:cNvPr id="1009666" name="Rectangle 2"/>
          <p:cNvSpPr>
            <a:spLocks noGrp="1" noChangeArrowheads="1"/>
          </p:cNvSpPr>
          <p:nvPr>
            <p:ph type="title"/>
          </p:nvPr>
        </p:nvSpPr>
        <p:spPr/>
        <p:txBody>
          <a:bodyPr/>
          <a:lstStyle/>
          <a:p>
            <a:pPr>
              <a:defRPr/>
            </a:pPr>
            <a:r>
              <a:rPr lang="zh-CN" altLang="en-US" smtClean="0"/>
              <a:t>习题</a:t>
            </a:r>
          </a:p>
        </p:txBody>
      </p:sp>
      <p:sp>
        <p:nvSpPr>
          <p:cNvPr id="1009667" name="Rectangle 3"/>
          <p:cNvSpPr>
            <a:spLocks noGrp="1" noChangeArrowheads="1"/>
          </p:cNvSpPr>
          <p:nvPr>
            <p:ph type="body" idx="1"/>
          </p:nvPr>
        </p:nvSpPr>
        <p:spPr/>
        <p:txBody>
          <a:bodyPr/>
          <a:lstStyle/>
          <a:p>
            <a:pPr>
              <a:spcBef>
                <a:spcPct val="0"/>
              </a:spcBef>
              <a:buClrTx/>
              <a:buSzTx/>
              <a:buFont typeface="Wingdings" pitchFamily="2" charset="2"/>
              <a:buChar char="u"/>
              <a:defRPr/>
            </a:pPr>
            <a:r>
              <a:rPr lang="en-US" altLang="zh-CN" smtClean="0"/>
              <a:t>P156(</a:t>
            </a:r>
            <a:r>
              <a:rPr lang="zh-CN" altLang="en-US" smtClean="0"/>
              <a:t>英文书</a:t>
            </a:r>
            <a:r>
              <a:rPr lang="en-US" altLang="zh-CN" smtClean="0"/>
              <a:t>),P102</a:t>
            </a:r>
            <a:r>
              <a:rPr lang="zh-CN" altLang="en-US" smtClean="0"/>
              <a:t>（中文书）</a:t>
            </a:r>
          </a:p>
          <a:p>
            <a:pPr lvl="1">
              <a:spcBef>
                <a:spcPct val="0"/>
              </a:spcBef>
              <a:buClrTx/>
              <a:buSzTx/>
              <a:buFont typeface="Wingdings" pitchFamily="2" charset="2"/>
              <a:buChar char="Ø"/>
              <a:defRPr/>
            </a:pPr>
            <a:r>
              <a:rPr lang="zh-CN" altLang="en-US" smtClean="0"/>
              <a:t> </a:t>
            </a:r>
            <a:r>
              <a:rPr lang="en-US" altLang="zh-CN" smtClean="0"/>
              <a:t>3</a:t>
            </a:r>
            <a:r>
              <a:rPr lang="zh-CN" altLang="en-US" smtClean="0"/>
              <a:t>；</a:t>
            </a:r>
            <a:r>
              <a:rPr lang="en-US" altLang="zh-CN" smtClean="0"/>
              <a:t>4</a:t>
            </a:r>
            <a:r>
              <a:rPr lang="zh-CN" altLang="en-US" smtClean="0"/>
              <a:t>；</a:t>
            </a:r>
            <a:r>
              <a:rPr lang="en-US" altLang="zh-CN" smtClean="0"/>
              <a:t>7</a:t>
            </a:r>
            <a:r>
              <a:rPr lang="zh-CN" altLang="en-US" smtClean="0"/>
              <a:t>；</a:t>
            </a:r>
            <a:r>
              <a:rPr lang="en-US" altLang="zh-CN" smtClean="0"/>
              <a:t>8</a:t>
            </a:r>
            <a:r>
              <a:rPr lang="zh-CN" altLang="en-US" smtClean="0"/>
              <a:t>；</a:t>
            </a:r>
            <a:r>
              <a:rPr lang="en-US" altLang="zh-CN" smtClean="0"/>
              <a:t>9</a:t>
            </a:r>
            <a:r>
              <a:rPr lang="zh-CN" altLang="en-US" smtClean="0"/>
              <a:t>；</a:t>
            </a:r>
            <a:r>
              <a:rPr lang="en-US" altLang="zh-CN" smtClean="0"/>
              <a:t>12</a:t>
            </a:r>
            <a:r>
              <a:rPr lang="zh-CN" altLang="en-US" smtClean="0"/>
              <a:t>；</a:t>
            </a:r>
            <a:r>
              <a:rPr lang="en-US" altLang="zh-CN" smtClean="0"/>
              <a:t>14</a:t>
            </a:r>
            <a:r>
              <a:rPr lang="zh-CN" altLang="en-US" smtClean="0"/>
              <a:t>；</a:t>
            </a:r>
            <a:r>
              <a:rPr lang="en-US" altLang="zh-CN" smtClean="0"/>
              <a:t>15</a:t>
            </a:r>
            <a:r>
              <a:rPr lang="zh-CN" altLang="en-US" smtClean="0"/>
              <a:t>；</a:t>
            </a:r>
            <a:r>
              <a:rPr lang="en-US" altLang="zh-CN" smtClean="0"/>
              <a:t>20</a:t>
            </a:r>
            <a:r>
              <a:rPr lang="zh-CN" altLang="en-US" smtClean="0"/>
              <a:t>；</a:t>
            </a:r>
            <a:r>
              <a:rPr lang="en-US" altLang="zh-CN" smtClean="0"/>
              <a:t>22</a:t>
            </a:r>
            <a:r>
              <a:rPr lang="zh-CN" altLang="en-US" smtClean="0"/>
              <a:t>；</a:t>
            </a:r>
            <a:r>
              <a:rPr lang="en-US" altLang="zh-CN" smtClean="0"/>
              <a:t>24</a:t>
            </a:r>
            <a:r>
              <a:rPr lang="zh-CN" altLang="en-US" smtClean="0"/>
              <a:t>；</a:t>
            </a:r>
            <a:r>
              <a:rPr lang="en-US" altLang="zh-CN" smtClean="0"/>
              <a:t>26</a:t>
            </a:r>
            <a:r>
              <a:rPr lang="zh-CN" altLang="en-US" smtClean="0"/>
              <a:t>；</a:t>
            </a:r>
            <a:r>
              <a:rPr lang="en-US" altLang="zh-CN" smtClean="0"/>
              <a:t>32</a:t>
            </a:r>
            <a:r>
              <a:rPr lang="zh-CN" altLang="en-US" smtClean="0"/>
              <a:t>；</a:t>
            </a:r>
            <a:r>
              <a:rPr lang="en-US" altLang="zh-CN" smtClean="0"/>
              <a:t>34</a:t>
            </a:r>
            <a:r>
              <a:rPr lang="zh-CN" altLang="en-US" smtClean="0"/>
              <a:t>；</a:t>
            </a:r>
            <a:r>
              <a:rPr lang="en-US" altLang="zh-CN" smtClean="0"/>
              <a:t>40</a:t>
            </a:r>
            <a:r>
              <a:rPr lang="zh-CN" altLang="en-US" smtClean="0"/>
              <a:t>；</a:t>
            </a:r>
            <a:r>
              <a:rPr lang="en-US" altLang="zh-CN" smtClean="0"/>
              <a:t>46</a:t>
            </a:r>
            <a:r>
              <a:rPr lang="zh-CN" altLang="en-US" smtClean="0"/>
              <a:t>；</a:t>
            </a:r>
          </a:p>
          <a:p>
            <a:pPr>
              <a:spcBef>
                <a:spcPct val="0"/>
              </a:spcBef>
              <a:buClrTx/>
              <a:buSzTx/>
              <a:buFont typeface="Wingdings" pitchFamily="2" charset="2"/>
              <a:buChar char="u"/>
              <a:defRPr/>
            </a:pPr>
            <a:r>
              <a:rPr lang="en-US" altLang="zh-CN" smtClean="0"/>
              <a:t>P235(</a:t>
            </a:r>
            <a:r>
              <a:rPr lang="zh-CN" altLang="en-US" smtClean="0"/>
              <a:t>英文书</a:t>
            </a:r>
            <a:r>
              <a:rPr lang="en-US" altLang="zh-CN" smtClean="0"/>
              <a:t>),P153</a:t>
            </a:r>
            <a:r>
              <a:rPr lang="zh-CN" altLang="en-US" smtClean="0"/>
              <a:t>（中文书）</a:t>
            </a:r>
          </a:p>
          <a:p>
            <a:pPr lvl="1">
              <a:buFont typeface="Wingdings" pitchFamily="2" charset="2"/>
              <a:buChar char="Ø"/>
              <a:defRPr/>
            </a:pPr>
            <a:r>
              <a:rPr lang="en-US" altLang="zh-CN" smtClean="0"/>
              <a:t>1</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9</a:t>
            </a:r>
            <a:r>
              <a:rPr lang="zh-CN" altLang="en-US" smtClean="0"/>
              <a:t>；</a:t>
            </a:r>
            <a:r>
              <a:rPr lang="en-US" altLang="zh-CN" smtClean="0"/>
              <a:t>11</a:t>
            </a:r>
          </a:p>
          <a:p>
            <a:pPr>
              <a:spcBef>
                <a:spcPct val="0"/>
              </a:spcBef>
              <a:buClrTx/>
              <a:buSzTx/>
              <a:buFont typeface="Wingdings" pitchFamily="2" charset="2"/>
              <a:buChar char="u"/>
              <a:defRPr/>
            </a:pPr>
            <a:r>
              <a:rPr lang="en-US" altLang="zh-CN" smtClean="0"/>
              <a:t>P354(</a:t>
            </a:r>
            <a:r>
              <a:rPr lang="zh-CN" altLang="en-US" smtClean="0"/>
              <a:t>英文书</a:t>
            </a:r>
            <a:r>
              <a:rPr lang="en-US" altLang="zh-CN" smtClean="0"/>
              <a:t>),P233</a:t>
            </a:r>
            <a:r>
              <a:rPr lang="zh-CN" altLang="en-US" smtClean="0"/>
              <a:t>（中文书）</a:t>
            </a:r>
          </a:p>
          <a:p>
            <a:pPr lvl="1">
              <a:buFont typeface="Wingdings" pitchFamily="2" charset="2"/>
              <a:buChar char="Ø"/>
              <a:defRPr/>
            </a:pPr>
            <a:r>
              <a:rPr lang="en-US" altLang="zh-CN" smtClean="0"/>
              <a:t>14</a:t>
            </a:r>
            <a:r>
              <a:rPr lang="zh-CN" altLang="en-US" smtClean="0"/>
              <a:t>；</a:t>
            </a:r>
            <a:r>
              <a:rPr lang="en-US" altLang="zh-CN" smtClean="0"/>
              <a:t>16</a:t>
            </a:r>
            <a:r>
              <a:rPr lang="zh-CN" altLang="en-US" smtClean="0"/>
              <a:t>；</a:t>
            </a:r>
            <a:r>
              <a:rPr lang="en-US" altLang="zh-CN" smtClean="0"/>
              <a:t>38</a:t>
            </a:r>
            <a:r>
              <a:rPr lang="zh-CN" altLang="en-US" smtClean="0"/>
              <a:t>；</a:t>
            </a:r>
            <a:r>
              <a:rPr lang="en-US" altLang="zh-CN" smtClean="0"/>
              <a:t>46</a:t>
            </a:r>
            <a:r>
              <a:rPr lang="zh-CN" altLang="en-US" smtClean="0"/>
              <a:t>；</a:t>
            </a:r>
            <a:r>
              <a:rPr lang="en-US" altLang="zh-CN" smtClean="0"/>
              <a:t>47</a:t>
            </a:r>
          </a:p>
          <a:p>
            <a:pPr>
              <a:spcBef>
                <a:spcPct val="0"/>
              </a:spcBef>
              <a:buClrTx/>
              <a:buSzTx/>
              <a:buFont typeface="Wingdings" pitchFamily="2" charset="2"/>
              <a:buChar char="u"/>
              <a:defRPr/>
            </a:pPr>
            <a:r>
              <a:rPr lang="en-US" altLang="zh-CN" smtClean="0"/>
              <a:t>P433(</a:t>
            </a:r>
            <a:r>
              <a:rPr lang="zh-CN" altLang="en-US" smtClean="0"/>
              <a:t>英文书</a:t>
            </a:r>
            <a:r>
              <a:rPr lang="en-US" altLang="zh-CN" smtClean="0"/>
              <a:t>),P285</a:t>
            </a:r>
            <a:r>
              <a:rPr lang="zh-CN" altLang="en-US" smtClean="0"/>
              <a:t>（中文书）</a:t>
            </a:r>
          </a:p>
          <a:p>
            <a:pPr lvl="1">
              <a:buFont typeface="Wingdings" pitchFamily="2" charset="2"/>
              <a:buChar char="Ø"/>
              <a:defRPr/>
            </a:pPr>
            <a:r>
              <a:rPr lang="en-US" altLang="zh-CN" smtClean="0"/>
              <a:t>4</a:t>
            </a:r>
            <a:r>
              <a:rPr lang="zh-CN" altLang="en-US" smtClean="0"/>
              <a:t>；</a:t>
            </a:r>
            <a:r>
              <a:rPr lang="en-US" altLang="zh-CN" smtClean="0"/>
              <a:t>11</a:t>
            </a:r>
            <a:r>
              <a:rPr lang="zh-CN" altLang="en-US" smtClean="0"/>
              <a:t>；</a:t>
            </a:r>
            <a:r>
              <a:rPr lang="en-US" altLang="zh-CN" smtClean="0"/>
              <a:t>14</a:t>
            </a:r>
            <a:r>
              <a:rPr lang="zh-CN" altLang="en-US" smtClean="0"/>
              <a:t>；</a:t>
            </a:r>
            <a:r>
              <a:rPr lang="en-US" altLang="zh-CN" smtClean="0"/>
              <a:t>29</a:t>
            </a:r>
            <a:r>
              <a:rPr lang="zh-CN" altLang="en-US" smtClean="0"/>
              <a:t>；</a:t>
            </a:r>
            <a:r>
              <a:rPr lang="en-US" altLang="zh-CN" smtClean="0"/>
              <a:t>49</a:t>
            </a:r>
          </a:p>
          <a:p>
            <a:pPr>
              <a:buFont typeface="Wingdings" pitchFamily="2" charset="2"/>
              <a:buChar char="Ø"/>
              <a:defRPr/>
            </a:pPr>
            <a:endParaRPr lang="en-US" altLang="zh-CN" smtClean="0"/>
          </a:p>
        </p:txBody>
      </p:sp>
    </p:spTree>
  </p:cSld>
  <p:clrMapOvr>
    <a:masterClrMapping/>
  </p:clrMapOvr>
  <p:transition spd="med">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D5BF8B3C-F51E-4074-9F4D-66FC78610E7B}"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98002548-7590-4B30-B1A3-5855A0A2B124}" type="slidenum">
              <a:rPr lang="en-US" altLang="zh-CN"/>
              <a:pPr>
                <a:defRPr/>
              </a:pPr>
              <a:t>7</a:t>
            </a:fld>
            <a:endParaRPr lang="en-US" altLang="zh-CN"/>
          </a:p>
        </p:txBody>
      </p:sp>
      <p:sp>
        <p:nvSpPr>
          <p:cNvPr id="848898" name="Rectangle 2"/>
          <p:cNvSpPr>
            <a:spLocks noGrp="1" noChangeArrowheads="1"/>
          </p:cNvSpPr>
          <p:nvPr>
            <p:ph type="title"/>
          </p:nvPr>
        </p:nvSpPr>
        <p:spPr>
          <a:xfrm>
            <a:off x="304800" y="228600"/>
            <a:ext cx="8534400" cy="914400"/>
          </a:xfrm>
        </p:spPr>
        <p:txBody>
          <a:bodyPr/>
          <a:lstStyle/>
          <a:p>
            <a:pPr>
              <a:defRPr/>
            </a:pPr>
            <a:r>
              <a:rPr lang="zh-CN" altLang="en-US" smtClean="0"/>
              <a:t>高速局域网</a:t>
            </a:r>
            <a:r>
              <a:rPr lang="en-US" altLang="zh-CN" smtClean="0"/>
              <a:t>:100Base-TX/F</a:t>
            </a:r>
          </a:p>
        </p:txBody>
      </p:sp>
      <p:sp>
        <p:nvSpPr>
          <p:cNvPr id="848899" name="Rectangle 3"/>
          <p:cNvSpPr>
            <a:spLocks noGrp="1" noChangeArrowheads="1"/>
          </p:cNvSpPr>
          <p:nvPr>
            <p:ph type="body" idx="1"/>
          </p:nvPr>
        </p:nvSpPr>
        <p:spPr>
          <a:xfrm>
            <a:off x="304800" y="1447800"/>
            <a:ext cx="8534400" cy="4953000"/>
          </a:xfrm>
        </p:spPr>
        <p:txBody>
          <a:bodyPr/>
          <a:lstStyle/>
          <a:p>
            <a:pPr marL="285750" indent="-285750">
              <a:lnSpc>
                <a:spcPct val="90000"/>
              </a:lnSpc>
              <a:defRPr/>
            </a:pPr>
            <a:r>
              <a:rPr lang="en-US" altLang="zh-CN" sz="2400" dirty="0" smtClean="0"/>
              <a:t>100Base-</a:t>
            </a:r>
            <a:r>
              <a:rPr lang="en-US" altLang="zh-CN" sz="2400" dirty="0" smtClean="0">
                <a:solidFill>
                  <a:schemeClr val="hlink"/>
                </a:solidFill>
                <a:effectLst>
                  <a:outerShdw blurRad="38100" dist="38100" dir="2700000" algn="tl">
                    <a:srgbClr val="000000"/>
                  </a:outerShdw>
                </a:effectLst>
              </a:rPr>
              <a:t>TX</a:t>
            </a:r>
          </a:p>
          <a:p>
            <a:pPr marL="685800" lvl="1" indent="-228600">
              <a:lnSpc>
                <a:spcPct val="90000"/>
              </a:lnSpc>
              <a:defRPr/>
            </a:pPr>
            <a:r>
              <a:rPr lang="zh-CN" altLang="en-US" sz="2000" dirty="0" smtClean="0"/>
              <a:t>使用</a:t>
            </a:r>
            <a:r>
              <a:rPr lang="en-US" altLang="zh-CN" sz="2000" dirty="0" smtClean="0">
                <a:solidFill>
                  <a:schemeClr val="hlink"/>
                </a:solidFill>
                <a:effectLst>
                  <a:outerShdw blurRad="38100" dist="38100" dir="2700000" algn="tl">
                    <a:srgbClr val="000000"/>
                  </a:outerShdw>
                </a:effectLst>
              </a:rPr>
              <a:t>2</a:t>
            </a:r>
            <a:r>
              <a:rPr lang="zh-CN" altLang="en-US" sz="2000" dirty="0" smtClean="0">
                <a:solidFill>
                  <a:schemeClr val="hlink"/>
                </a:solidFill>
                <a:effectLst>
                  <a:outerShdw blurRad="38100" dist="38100" dir="2700000" algn="tl">
                    <a:srgbClr val="000000"/>
                  </a:outerShdw>
                </a:effectLst>
              </a:rPr>
              <a:t>对</a:t>
            </a:r>
            <a:r>
              <a:rPr lang="en-US" altLang="zh-CN" sz="2000" dirty="0" smtClean="0"/>
              <a:t>5</a:t>
            </a:r>
            <a:r>
              <a:rPr lang="zh-CN" altLang="en-US" sz="2000" dirty="0" smtClean="0"/>
              <a:t>类平衡双绞线或</a:t>
            </a:r>
            <a:r>
              <a:rPr lang="en-US" altLang="zh-CN" sz="2000" dirty="0" smtClean="0"/>
              <a:t>150</a:t>
            </a:r>
            <a:r>
              <a:rPr lang="en-US" altLang="zh-CN" sz="2000" dirty="0" smtClean="0">
                <a:sym typeface="Symbol" pitchFamily="18" charset="2"/>
              </a:rPr>
              <a:t></a:t>
            </a:r>
            <a:r>
              <a:rPr lang="zh-CN" altLang="en-US" sz="2000" dirty="0" smtClean="0">
                <a:sym typeface="Symbol" pitchFamily="18" charset="2"/>
              </a:rPr>
              <a:t>屏蔽平衡电缆</a:t>
            </a:r>
            <a:r>
              <a:rPr lang="zh-CN" altLang="en-US" sz="2000" dirty="0" smtClean="0"/>
              <a:t>，</a:t>
            </a:r>
            <a:r>
              <a:rPr lang="en-US" altLang="zh-CN" sz="2000" dirty="0" smtClean="0"/>
              <a:t>1</a:t>
            </a:r>
            <a:r>
              <a:rPr lang="zh-CN" altLang="en-US" sz="2000" dirty="0" smtClean="0"/>
              <a:t>对 </a:t>
            </a:r>
            <a:r>
              <a:rPr lang="en-US" altLang="zh-CN" sz="2000" dirty="0" smtClean="0"/>
              <a:t>to the hub</a:t>
            </a:r>
            <a:r>
              <a:rPr lang="zh-CN" altLang="en-US" sz="2000" dirty="0" smtClean="0"/>
              <a:t>，</a:t>
            </a:r>
            <a:r>
              <a:rPr lang="en-US" altLang="zh-CN" sz="2000" dirty="0" smtClean="0"/>
              <a:t>1</a:t>
            </a:r>
            <a:r>
              <a:rPr lang="zh-CN" altLang="en-US" sz="2000" dirty="0" smtClean="0"/>
              <a:t>对</a:t>
            </a:r>
            <a:r>
              <a:rPr lang="en-US" altLang="zh-CN" sz="2000" dirty="0" smtClean="0"/>
              <a:t>to/</a:t>
            </a:r>
            <a:r>
              <a:rPr lang="zh-CN" altLang="en-US" sz="2000" dirty="0" smtClean="0"/>
              <a:t> </a:t>
            </a:r>
            <a:r>
              <a:rPr lang="en-US" altLang="zh-CN" sz="2000" dirty="0" smtClean="0"/>
              <a:t>from the hub</a:t>
            </a:r>
            <a:r>
              <a:rPr lang="zh-CN" altLang="en-US" sz="2000" dirty="0" smtClean="0"/>
              <a:t>，</a:t>
            </a:r>
            <a:r>
              <a:rPr lang="zh-CN" altLang="en-US" sz="2000" dirty="0" smtClean="0">
                <a:solidFill>
                  <a:schemeClr val="hlink"/>
                </a:solidFill>
                <a:effectLst>
                  <a:outerShdw blurRad="38100" dist="38100" dir="2700000" algn="tl">
                    <a:srgbClr val="000000"/>
                  </a:outerShdw>
                </a:effectLst>
              </a:rPr>
              <a:t>全双工</a:t>
            </a:r>
            <a:r>
              <a:rPr lang="zh-CN" altLang="en-US" sz="2000" dirty="0" smtClean="0"/>
              <a:t>；</a:t>
            </a:r>
          </a:p>
          <a:p>
            <a:pPr marL="685800" lvl="1" indent="-228600">
              <a:lnSpc>
                <a:spcPct val="90000"/>
              </a:lnSpc>
              <a:defRPr/>
            </a:pPr>
            <a:r>
              <a:rPr lang="en-US" altLang="zh-CN" sz="2000" dirty="0" smtClean="0"/>
              <a:t>5</a:t>
            </a:r>
            <a:r>
              <a:rPr lang="zh-CN" altLang="en-US" sz="2000" dirty="0" smtClean="0"/>
              <a:t>类双绞线使用</a:t>
            </a:r>
            <a:r>
              <a:rPr lang="en-US" altLang="zh-CN" sz="2000" dirty="0" smtClean="0">
                <a:solidFill>
                  <a:schemeClr val="hlink"/>
                </a:solidFill>
                <a:effectLst>
                  <a:outerShdw blurRad="38100" dist="38100" dir="2700000" algn="tl">
                    <a:srgbClr val="000000"/>
                  </a:outerShdw>
                </a:effectLst>
              </a:rPr>
              <a:t>125 MHz</a:t>
            </a:r>
            <a:r>
              <a:rPr lang="zh-CN" altLang="en-US" sz="2000" dirty="0" smtClean="0"/>
              <a:t>的信号；</a:t>
            </a:r>
          </a:p>
          <a:p>
            <a:pPr marL="685800" lvl="1" indent="-228600">
              <a:lnSpc>
                <a:spcPct val="90000"/>
              </a:lnSpc>
              <a:defRPr/>
            </a:pPr>
            <a:r>
              <a:rPr lang="en-US" altLang="zh-CN" sz="2000" dirty="0" smtClean="0">
                <a:solidFill>
                  <a:schemeClr val="hlink"/>
                </a:solidFill>
                <a:effectLst>
                  <a:outerShdw blurRad="38100" dist="38100" dir="2700000" algn="tl">
                    <a:srgbClr val="000000"/>
                  </a:outerShdw>
                </a:effectLst>
              </a:rPr>
              <a:t>4B/5B</a:t>
            </a:r>
            <a:r>
              <a:rPr lang="zh-CN" altLang="en-US" sz="2000" dirty="0" smtClean="0"/>
              <a:t>编码，</a:t>
            </a:r>
            <a:r>
              <a:rPr lang="en-US" altLang="zh-CN" sz="2000" dirty="0" smtClean="0">
                <a:solidFill>
                  <a:schemeClr val="hlink"/>
                </a:solidFill>
                <a:effectLst>
                  <a:outerShdw blurRad="38100" dist="38100" dir="2700000" algn="tl">
                    <a:srgbClr val="000000"/>
                  </a:outerShdw>
                </a:effectLst>
              </a:rPr>
              <a:t>5</a:t>
            </a:r>
            <a:r>
              <a:rPr lang="zh-CN" altLang="en-US" sz="2000" dirty="0" smtClean="0">
                <a:solidFill>
                  <a:schemeClr val="hlink"/>
                </a:solidFill>
                <a:effectLst>
                  <a:outerShdw blurRad="38100" dist="38100" dir="2700000" algn="tl">
                    <a:srgbClr val="000000"/>
                  </a:outerShdw>
                </a:effectLst>
              </a:rPr>
              <a:t>个时钟周期发送</a:t>
            </a:r>
            <a:r>
              <a:rPr lang="en-US" altLang="zh-CN" sz="2000" dirty="0" smtClean="0">
                <a:solidFill>
                  <a:schemeClr val="hlink"/>
                </a:solidFill>
                <a:effectLst>
                  <a:outerShdw blurRad="38100" dist="38100" dir="2700000" algn="tl">
                    <a:srgbClr val="000000"/>
                  </a:outerShdw>
                </a:effectLst>
              </a:rPr>
              <a:t>4</a:t>
            </a:r>
            <a:r>
              <a:rPr lang="zh-CN" altLang="en-US" sz="2000" dirty="0" smtClean="0">
                <a:solidFill>
                  <a:schemeClr val="hlink"/>
                </a:solidFill>
                <a:effectLst>
                  <a:outerShdw blurRad="38100" dist="38100" dir="2700000" algn="tl">
                    <a:srgbClr val="000000"/>
                  </a:outerShdw>
                </a:effectLst>
              </a:rPr>
              <a:t>个比特</a:t>
            </a:r>
            <a:r>
              <a:rPr lang="zh-CN" altLang="en-US" sz="2000" dirty="0" smtClean="0"/>
              <a:t>，物理层与</a:t>
            </a:r>
            <a:r>
              <a:rPr lang="en-US" altLang="zh-CN" sz="2000" dirty="0" smtClean="0"/>
              <a:t>FDDI</a:t>
            </a:r>
            <a:r>
              <a:rPr lang="zh-CN" altLang="en-US" sz="2000" dirty="0" smtClean="0"/>
              <a:t>兼容，比特率为 </a:t>
            </a:r>
            <a:r>
              <a:rPr lang="en-US" altLang="zh-CN" sz="2000" dirty="0" smtClean="0"/>
              <a:t>125 * 4/5 = 100 Mbps</a:t>
            </a:r>
            <a:r>
              <a:rPr lang="zh-CN" altLang="en-US" sz="2000" dirty="0" smtClean="0"/>
              <a:t>；</a:t>
            </a:r>
          </a:p>
          <a:p>
            <a:pPr marL="285750" indent="-285750">
              <a:lnSpc>
                <a:spcPct val="90000"/>
              </a:lnSpc>
              <a:defRPr/>
            </a:pPr>
            <a:r>
              <a:rPr lang="en-US" altLang="zh-CN" sz="2400" dirty="0" smtClean="0"/>
              <a:t>100Base-</a:t>
            </a:r>
            <a:r>
              <a:rPr lang="en-US" altLang="zh-CN" sz="2400" dirty="0" smtClean="0">
                <a:solidFill>
                  <a:schemeClr val="hlink"/>
                </a:solidFill>
                <a:effectLst>
                  <a:outerShdw blurRad="38100" dist="38100" dir="2700000" algn="tl">
                    <a:srgbClr val="000000"/>
                  </a:outerShdw>
                </a:effectLst>
              </a:rPr>
              <a:t>FX</a:t>
            </a:r>
          </a:p>
          <a:p>
            <a:pPr marL="685800" lvl="1" indent="-228600">
              <a:lnSpc>
                <a:spcPct val="90000"/>
              </a:lnSpc>
              <a:defRPr/>
            </a:pPr>
            <a:r>
              <a:rPr lang="zh-CN" altLang="en-US" sz="2000" dirty="0" smtClean="0"/>
              <a:t>使用</a:t>
            </a:r>
            <a:r>
              <a:rPr lang="en-US" altLang="zh-CN" sz="2000" dirty="0" smtClean="0">
                <a:solidFill>
                  <a:schemeClr val="hlink"/>
                </a:solidFill>
                <a:effectLst>
                  <a:outerShdw blurRad="38100" dist="38100" dir="2700000" algn="tl">
                    <a:srgbClr val="000000"/>
                  </a:outerShdw>
                </a:effectLst>
              </a:rPr>
              <a:t>2</a:t>
            </a:r>
            <a:r>
              <a:rPr lang="zh-CN" altLang="en-US" sz="2000" dirty="0" smtClean="0">
                <a:solidFill>
                  <a:schemeClr val="hlink"/>
                </a:solidFill>
                <a:effectLst>
                  <a:outerShdw blurRad="38100" dist="38100" dir="2700000" algn="tl">
                    <a:srgbClr val="000000"/>
                  </a:outerShdw>
                </a:effectLst>
              </a:rPr>
              <a:t>根多模光纤，全双工</a:t>
            </a:r>
          </a:p>
          <a:p>
            <a:pPr marL="285750" indent="-285750">
              <a:lnSpc>
                <a:spcPct val="90000"/>
              </a:lnSpc>
              <a:defRPr/>
            </a:pPr>
            <a:r>
              <a:rPr lang="en-US" altLang="zh-CN" sz="2400" dirty="0" smtClean="0"/>
              <a:t>100Base-T4 </a:t>
            </a:r>
            <a:r>
              <a:rPr lang="zh-CN" altLang="en-US" sz="2400" dirty="0" smtClean="0"/>
              <a:t>和 </a:t>
            </a:r>
            <a:r>
              <a:rPr lang="en-US" altLang="zh-CN" sz="2400" dirty="0" smtClean="0"/>
              <a:t>100Base-TX </a:t>
            </a:r>
            <a:r>
              <a:rPr lang="zh-CN" altLang="en-US" sz="2400" dirty="0" smtClean="0"/>
              <a:t>统称 </a:t>
            </a:r>
            <a:r>
              <a:rPr lang="en-US" altLang="zh-CN" sz="2400" dirty="0" smtClean="0"/>
              <a:t>100Base-</a:t>
            </a:r>
            <a:r>
              <a:rPr lang="en-US" altLang="zh-CN" sz="2400" dirty="0" smtClean="0">
                <a:solidFill>
                  <a:schemeClr val="hlink"/>
                </a:solidFill>
                <a:effectLst>
                  <a:outerShdw blurRad="38100" dist="38100" dir="2700000" algn="tl">
                    <a:srgbClr val="000000"/>
                  </a:outerShdw>
                </a:effectLst>
              </a:rPr>
              <a:t>T</a:t>
            </a:r>
          </a:p>
          <a:p>
            <a:pPr marL="285750" indent="-285750">
              <a:lnSpc>
                <a:spcPct val="90000"/>
              </a:lnSpc>
              <a:defRPr/>
            </a:pPr>
            <a:r>
              <a:rPr lang="zh-CN" altLang="en-US" sz="2400" dirty="0" smtClean="0"/>
              <a:t>两种类型的</a:t>
            </a:r>
            <a:r>
              <a:rPr lang="en-US" altLang="zh-CN" sz="2400" dirty="0" smtClean="0"/>
              <a:t>HUB</a:t>
            </a:r>
          </a:p>
          <a:p>
            <a:pPr marL="685800" lvl="1" indent="-228600">
              <a:lnSpc>
                <a:spcPct val="90000"/>
              </a:lnSpc>
              <a:defRPr/>
            </a:pPr>
            <a:r>
              <a:rPr lang="zh-CN" altLang="en-US" sz="2000" dirty="0" smtClean="0">
                <a:solidFill>
                  <a:srgbClr val="FF0000"/>
                </a:solidFill>
              </a:rPr>
              <a:t>共享式</a:t>
            </a:r>
            <a:r>
              <a:rPr lang="zh-CN" altLang="en-US" sz="2000" dirty="0" smtClean="0"/>
              <a:t> </a:t>
            </a:r>
            <a:r>
              <a:rPr lang="en-US" altLang="zh-CN" sz="2000" dirty="0" smtClean="0"/>
              <a:t>HUB</a:t>
            </a:r>
            <a:r>
              <a:rPr lang="zh-CN" altLang="en-US" sz="2000" dirty="0" smtClean="0"/>
              <a:t>，</a:t>
            </a:r>
            <a:r>
              <a:rPr lang="zh-CN" altLang="en-US" sz="2000" dirty="0" smtClean="0">
                <a:solidFill>
                  <a:schemeClr val="hlink"/>
                </a:solidFill>
                <a:effectLst>
                  <a:outerShdw blurRad="38100" dist="38100" dir="2700000" algn="tl">
                    <a:srgbClr val="000000"/>
                  </a:outerShdw>
                </a:effectLst>
              </a:rPr>
              <a:t>一个冲突域</a:t>
            </a:r>
            <a:r>
              <a:rPr lang="zh-CN" altLang="en-US" sz="2000" dirty="0" smtClean="0"/>
              <a:t>，工作方式与</a:t>
            </a:r>
            <a:r>
              <a:rPr lang="en-US" altLang="zh-CN" sz="2000" dirty="0" smtClean="0"/>
              <a:t>802.3</a:t>
            </a:r>
            <a:r>
              <a:rPr lang="zh-CN" altLang="en-US" sz="2000" dirty="0" smtClean="0"/>
              <a:t>相同，</a:t>
            </a:r>
            <a:r>
              <a:rPr lang="en-US" altLang="zh-CN" sz="2000" dirty="0" smtClean="0"/>
              <a:t>CSMA/CD</a:t>
            </a:r>
            <a:r>
              <a:rPr lang="zh-CN" altLang="en-US" sz="2000" dirty="0" smtClean="0"/>
              <a:t>，二进制指数后退算法，半双工 </a:t>
            </a:r>
            <a:r>
              <a:rPr lang="en-US" altLang="zh-CN" sz="2000" dirty="0" smtClean="0">
                <a:latin typeface="Times New Roman"/>
              </a:rPr>
              <a:t>…</a:t>
            </a:r>
            <a:endParaRPr lang="en-US" altLang="zh-CN" sz="2000" dirty="0" smtClean="0"/>
          </a:p>
          <a:p>
            <a:pPr marL="685800" lvl="1" indent="-228600">
              <a:lnSpc>
                <a:spcPct val="90000"/>
              </a:lnSpc>
              <a:defRPr/>
            </a:pPr>
            <a:r>
              <a:rPr lang="zh-CN" altLang="en-US" sz="2000" dirty="0" smtClean="0">
                <a:solidFill>
                  <a:schemeClr val="hlink"/>
                </a:solidFill>
                <a:effectLst>
                  <a:outerShdw blurRad="38100" dist="38100" dir="2700000" algn="tl">
                    <a:srgbClr val="000000"/>
                  </a:outerShdw>
                </a:effectLst>
              </a:rPr>
              <a:t>交换式</a:t>
            </a:r>
            <a:r>
              <a:rPr lang="en-US" altLang="zh-CN" sz="2000" dirty="0" smtClean="0">
                <a:solidFill>
                  <a:schemeClr val="hlink"/>
                </a:solidFill>
                <a:effectLst>
                  <a:outerShdw blurRad="38100" dist="38100" dir="2700000" algn="tl">
                    <a:srgbClr val="000000"/>
                  </a:outerShdw>
                </a:effectLst>
              </a:rPr>
              <a:t>HUB</a:t>
            </a:r>
            <a:r>
              <a:rPr lang="zh-CN" altLang="en-US" sz="2000" dirty="0" smtClean="0"/>
              <a:t>，输入帧被缓存，</a:t>
            </a:r>
            <a:r>
              <a:rPr lang="zh-CN" altLang="en-US" sz="2000" dirty="0" smtClean="0">
                <a:solidFill>
                  <a:schemeClr val="hlink"/>
                </a:solidFill>
                <a:effectLst>
                  <a:outerShdw blurRad="38100" dist="38100" dir="2700000" algn="tl">
                    <a:srgbClr val="000000"/>
                  </a:outerShdw>
                </a:effectLst>
              </a:rPr>
              <a:t>一个端口构成一个冲突域</a:t>
            </a:r>
            <a:r>
              <a:rPr lang="zh-CN" altLang="en-US" sz="200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F5E40E97-0A7B-42C0-AACA-89B3434D930C}"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89F16A5A-35F9-4E2C-BD8A-9B787320C526}" type="slidenum">
              <a:rPr lang="en-US" altLang="zh-CN"/>
              <a:pPr>
                <a:defRPr/>
              </a:pPr>
              <a:t>8</a:t>
            </a:fld>
            <a:endParaRPr lang="en-US" altLang="zh-CN"/>
          </a:p>
        </p:txBody>
      </p:sp>
      <p:sp>
        <p:nvSpPr>
          <p:cNvPr id="849922" name="Rectangle 2"/>
          <p:cNvSpPr>
            <a:spLocks noGrp="1" noChangeArrowheads="1"/>
          </p:cNvSpPr>
          <p:nvPr>
            <p:ph type="title"/>
          </p:nvPr>
        </p:nvSpPr>
        <p:spPr>
          <a:xfrm>
            <a:off x="323850" y="260350"/>
            <a:ext cx="8534400" cy="823913"/>
          </a:xfrm>
        </p:spPr>
        <p:txBody>
          <a:bodyPr/>
          <a:lstStyle/>
          <a:p>
            <a:pPr>
              <a:defRPr/>
            </a:pPr>
            <a:r>
              <a:rPr lang="zh-CN" altLang="en-US" smtClean="0"/>
              <a:t>高速局域网</a:t>
            </a:r>
            <a:r>
              <a:rPr lang="en-US" altLang="zh-CN" smtClean="0"/>
              <a:t>:</a:t>
            </a:r>
            <a:r>
              <a:rPr lang="en-US" altLang="zh-CN" smtClean="0">
                <a:solidFill>
                  <a:srgbClr val="FF0000"/>
                </a:solidFill>
              </a:rPr>
              <a:t> 1000M</a:t>
            </a:r>
            <a:r>
              <a:rPr lang="en-US" altLang="zh-CN" smtClean="0"/>
              <a:t>bps</a:t>
            </a:r>
            <a:r>
              <a:rPr lang="zh-CN" altLang="en-US" smtClean="0"/>
              <a:t>以太网</a:t>
            </a:r>
          </a:p>
        </p:txBody>
      </p:sp>
      <p:sp>
        <p:nvSpPr>
          <p:cNvPr id="849923" name="Rectangle 3"/>
          <p:cNvSpPr>
            <a:spLocks noGrp="1" noChangeArrowheads="1"/>
          </p:cNvSpPr>
          <p:nvPr>
            <p:ph type="body" idx="1"/>
          </p:nvPr>
        </p:nvSpPr>
        <p:spPr>
          <a:xfrm>
            <a:off x="142875" y="1214438"/>
            <a:ext cx="8750300" cy="5357812"/>
          </a:xfrm>
        </p:spPr>
        <p:txBody>
          <a:bodyPr/>
          <a:lstStyle/>
          <a:p>
            <a:pPr marL="285750" indent="-285750" algn="just">
              <a:defRPr/>
            </a:pPr>
            <a:r>
              <a:rPr lang="zh-CN" altLang="en-US" sz="2400" dirty="0" smtClean="0"/>
              <a:t>工作方式</a:t>
            </a:r>
          </a:p>
          <a:p>
            <a:pPr marL="685800" lvl="1" indent="-228600" algn="just">
              <a:defRPr/>
            </a:pPr>
            <a:r>
              <a:rPr lang="en-US" altLang="zh-CN" sz="2000" dirty="0" smtClean="0"/>
              <a:t>IEEE 802.3</a:t>
            </a:r>
            <a:r>
              <a:rPr lang="zh-CN" altLang="en-US" sz="2000" dirty="0" smtClean="0"/>
              <a:t>定义的</a:t>
            </a:r>
            <a:r>
              <a:rPr lang="en-US" altLang="zh-CN" sz="2000" dirty="0" smtClean="0"/>
              <a:t>10M/100M</a:t>
            </a:r>
            <a:r>
              <a:rPr lang="zh-CN" altLang="en-US" sz="2000" dirty="0" smtClean="0"/>
              <a:t>以太网一致的</a:t>
            </a:r>
            <a:r>
              <a:rPr lang="en-US" altLang="zh-CN" sz="2000" dirty="0" smtClean="0"/>
              <a:t>CSMA/CD</a:t>
            </a:r>
            <a:r>
              <a:rPr lang="zh-CN" altLang="en-US" sz="2000" dirty="0" smtClean="0">
                <a:solidFill>
                  <a:srgbClr val="FF0000"/>
                </a:solidFill>
                <a:effectLst>
                  <a:outerShdw blurRad="38100" dist="38100" dir="2700000" algn="tl">
                    <a:srgbClr val="000000"/>
                  </a:outerShdw>
                </a:effectLst>
              </a:rPr>
              <a:t>帧格式和</a:t>
            </a:r>
            <a:r>
              <a:rPr lang="en-US" altLang="zh-CN" sz="2000" dirty="0" smtClean="0">
                <a:solidFill>
                  <a:srgbClr val="FF0000"/>
                </a:solidFill>
                <a:effectLst>
                  <a:outerShdw blurRad="38100" dist="38100" dir="2700000" algn="tl">
                    <a:srgbClr val="000000"/>
                  </a:outerShdw>
                </a:effectLst>
              </a:rPr>
              <a:t>MAC</a:t>
            </a:r>
            <a:r>
              <a:rPr lang="zh-CN" altLang="en-US" sz="2000" dirty="0" smtClean="0">
                <a:solidFill>
                  <a:srgbClr val="FF0000"/>
                </a:solidFill>
                <a:effectLst>
                  <a:outerShdw blurRad="38100" dist="38100" dir="2700000" algn="tl">
                    <a:srgbClr val="000000"/>
                  </a:outerShdw>
                </a:effectLst>
              </a:rPr>
              <a:t>层协议</a:t>
            </a:r>
            <a:endParaRPr lang="zh-CN" altLang="en-US" sz="2000" dirty="0" smtClean="0"/>
          </a:p>
          <a:p>
            <a:pPr marL="685800" lvl="1" indent="-228600" algn="just">
              <a:defRPr/>
            </a:pPr>
            <a:r>
              <a:rPr lang="zh-CN" altLang="en-US" sz="2000" dirty="0" smtClean="0">
                <a:solidFill>
                  <a:srgbClr val="0000FF"/>
                </a:solidFill>
                <a:effectLst>
                  <a:outerShdw blurRad="38100" dist="38100" dir="2700000" algn="tl">
                    <a:srgbClr val="000000"/>
                  </a:outerShdw>
                </a:effectLst>
              </a:rPr>
              <a:t>以太网交换机</a:t>
            </a:r>
            <a:r>
              <a:rPr lang="zh-CN" altLang="en-US" sz="2000" dirty="0" smtClean="0"/>
              <a:t>（</a:t>
            </a:r>
            <a:r>
              <a:rPr lang="zh-CN" altLang="en-US" sz="2000" dirty="0" smtClean="0">
                <a:solidFill>
                  <a:srgbClr val="FF0000"/>
                </a:solidFill>
                <a:effectLst>
                  <a:outerShdw blurRad="38100" dist="38100" dir="2700000" algn="tl">
                    <a:srgbClr val="000000"/>
                  </a:outerShdw>
                </a:effectLst>
              </a:rPr>
              <a:t>全双工</a:t>
            </a:r>
            <a:r>
              <a:rPr lang="zh-CN" altLang="en-US" sz="2000" dirty="0" smtClean="0"/>
              <a:t>模式）中的</a:t>
            </a:r>
            <a:r>
              <a:rPr lang="zh-CN" altLang="en-US" sz="2000" dirty="0" smtClean="0">
                <a:solidFill>
                  <a:schemeClr val="hlink"/>
                </a:solidFill>
                <a:effectLst>
                  <a:outerShdw blurRad="38100" dist="38100" dir="2700000" algn="tl">
                    <a:srgbClr val="000000"/>
                  </a:outerShdw>
                </a:effectLst>
              </a:rPr>
              <a:t>千兆端口不能采用共享</a:t>
            </a:r>
            <a:r>
              <a:rPr lang="zh-CN" altLang="en-US" sz="2000" dirty="0" smtClean="0"/>
              <a:t>信道方式访问介质，</a:t>
            </a:r>
            <a:r>
              <a:rPr lang="zh-CN" altLang="en-US" sz="2000" dirty="0" smtClean="0">
                <a:solidFill>
                  <a:srgbClr val="FF0000"/>
                </a:solidFill>
              </a:rPr>
              <a:t>不使用 </a:t>
            </a:r>
            <a:r>
              <a:rPr lang="en-US" altLang="zh-CN" sz="2000" dirty="0" smtClean="0"/>
              <a:t>CSMA/CD </a:t>
            </a:r>
            <a:r>
              <a:rPr lang="zh-CN" altLang="en-US" sz="2000" dirty="0" smtClean="0"/>
              <a:t>协议</a:t>
            </a:r>
            <a:r>
              <a:rPr lang="en-US" altLang="zh-CN" sz="2000" dirty="0" smtClean="0"/>
              <a:t>,</a:t>
            </a:r>
            <a:r>
              <a:rPr lang="zh-CN" altLang="en-US" sz="2000" dirty="0" smtClean="0"/>
              <a:t>而只能采用</a:t>
            </a:r>
            <a:r>
              <a:rPr lang="zh-CN" altLang="en-US" sz="2000" dirty="0" smtClean="0">
                <a:solidFill>
                  <a:schemeClr val="hlink"/>
                </a:solidFill>
                <a:effectLst>
                  <a:outerShdw blurRad="38100" dist="38100" dir="2700000" algn="tl">
                    <a:srgbClr val="000000"/>
                  </a:outerShdw>
                </a:effectLst>
              </a:rPr>
              <a:t>专用</a:t>
            </a:r>
            <a:r>
              <a:rPr lang="zh-CN" altLang="en-US" sz="2000" dirty="0" smtClean="0"/>
              <a:t>信道方式</a:t>
            </a:r>
            <a:r>
              <a:rPr lang="en-US" altLang="zh-CN" sz="2000" dirty="0" smtClean="0"/>
              <a:t>.</a:t>
            </a:r>
            <a:endParaRPr lang="zh-CN" altLang="en-US" sz="2000" dirty="0" smtClean="0"/>
          </a:p>
          <a:p>
            <a:pPr marL="685800" lvl="1" indent="-228600" algn="just">
              <a:defRPr/>
            </a:pPr>
            <a:r>
              <a:rPr lang="zh-CN" altLang="en-US" sz="2000" dirty="0" smtClean="0"/>
              <a:t>在专用信道方式下，数据的</a:t>
            </a:r>
            <a:r>
              <a:rPr lang="zh-CN" altLang="en-US" sz="2000" dirty="0" smtClean="0">
                <a:solidFill>
                  <a:schemeClr val="hlink"/>
                </a:solidFill>
                <a:effectLst>
                  <a:outerShdw blurRad="38100" dist="38100" dir="2700000" algn="tl">
                    <a:srgbClr val="000000"/>
                  </a:outerShdw>
                </a:effectLst>
              </a:rPr>
              <a:t>收</a:t>
            </a:r>
            <a:r>
              <a:rPr lang="en-US" altLang="zh-CN" sz="2000" dirty="0" smtClean="0">
                <a:solidFill>
                  <a:schemeClr val="hlink"/>
                </a:solidFill>
                <a:effectLst>
                  <a:outerShdw blurRad="38100" dist="38100" dir="2700000" algn="tl">
                    <a:srgbClr val="000000"/>
                  </a:outerShdw>
                </a:effectLst>
              </a:rPr>
              <a:t>/</a:t>
            </a:r>
            <a:r>
              <a:rPr lang="zh-CN" altLang="en-US" sz="2000" dirty="0" smtClean="0">
                <a:solidFill>
                  <a:schemeClr val="hlink"/>
                </a:solidFill>
                <a:effectLst>
                  <a:outerShdw blurRad="38100" dist="38100" dir="2700000" algn="tl">
                    <a:srgbClr val="000000"/>
                  </a:outerShdw>
                </a:effectLst>
              </a:rPr>
              <a:t>发</a:t>
            </a:r>
            <a:r>
              <a:rPr lang="zh-CN" altLang="en-US" sz="2000" dirty="0" smtClean="0"/>
              <a:t>能够</a:t>
            </a:r>
            <a:r>
              <a:rPr lang="zh-CN" altLang="en-US" sz="2000" dirty="0" smtClean="0">
                <a:solidFill>
                  <a:schemeClr val="hlink"/>
                </a:solidFill>
                <a:effectLst>
                  <a:outerShdw blurRad="38100" dist="38100" dir="2700000" algn="tl">
                    <a:srgbClr val="000000"/>
                  </a:outerShdw>
                </a:effectLst>
              </a:rPr>
              <a:t>不受干扰</a:t>
            </a:r>
            <a:r>
              <a:rPr lang="zh-CN" altLang="en-US" sz="2000" dirty="0" smtClean="0"/>
              <a:t>地同步进行</a:t>
            </a:r>
            <a:r>
              <a:rPr lang="en-US" altLang="zh-CN" sz="2000" dirty="0" smtClean="0"/>
              <a:t>.</a:t>
            </a:r>
          </a:p>
          <a:p>
            <a:pPr marL="685800" lvl="1" indent="-228600" algn="just">
              <a:defRPr/>
            </a:pPr>
            <a:r>
              <a:rPr lang="zh-CN" altLang="en-US" sz="2000" dirty="0" smtClean="0"/>
              <a:t>在半双工方式下仍使用 </a:t>
            </a:r>
            <a:r>
              <a:rPr lang="en-US" altLang="zh-CN" sz="2000" dirty="0" smtClean="0"/>
              <a:t>CSMA/CD </a:t>
            </a:r>
            <a:r>
              <a:rPr lang="zh-CN" altLang="en-US" sz="2000" dirty="0" smtClean="0"/>
              <a:t>协议</a:t>
            </a:r>
          </a:p>
          <a:p>
            <a:pPr marL="685800" lvl="1" indent="-228600" algn="just">
              <a:defRPr/>
            </a:pPr>
            <a:r>
              <a:rPr lang="zh-CN" altLang="en-US" sz="2000" dirty="0" smtClean="0"/>
              <a:t>物理层采用</a:t>
            </a:r>
            <a:r>
              <a:rPr lang="zh-CN" altLang="en-US" sz="2000" dirty="0" smtClean="0">
                <a:solidFill>
                  <a:schemeClr val="hlink"/>
                </a:solidFill>
                <a:effectLst>
                  <a:outerShdw blurRad="38100" dist="38100" dir="2700000" algn="tl">
                    <a:srgbClr val="000000"/>
                  </a:outerShdw>
                </a:effectLst>
              </a:rPr>
              <a:t>已有光纤通道技术</a:t>
            </a:r>
            <a:r>
              <a:rPr lang="zh-CN" altLang="en-US" sz="2000" dirty="0" smtClean="0"/>
              <a:t>；</a:t>
            </a:r>
          </a:p>
          <a:p>
            <a:pPr marL="285750" indent="-285750">
              <a:defRPr/>
            </a:pPr>
            <a:r>
              <a:rPr lang="en-US" altLang="zh-CN" sz="2400" dirty="0" smtClean="0">
                <a:solidFill>
                  <a:srgbClr val="FF0000"/>
                </a:solidFill>
                <a:effectLst>
                  <a:outerShdw blurRad="38100" dist="38100" dir="2700000" algn="tl">
                    <a:srgbClr val="000000"/>
                  </a:outerShdw>
                </a:effectLst>
              </a:rPr>
              <a:t>PAUSE</a:t>
            </a:r>
            <a:r>
              <a:rPr lang="zh-CN" altLang="en-US" sz="2400" dirty="0" smtClean="0"/>
              <a:t>协议</a:t>
            </a:r>
          </a:p>
          <a:p>
            <a:pPr marL="685800" lvl="1" indent="-228600">
              <a:defRPr/>
            </a:pPr>
            <a:r>
              <a:rPr lang="zh-CN" altLang="en-US" sz="2000" dirty="0" smtClean="0"/>
              <a:t>规范发展完善了</a:t>
            </a:r>
            <a:r>
              <a:rPr lang="en-US" altLang="zh-CN" sz="2000" dirty="0" smtClean="0">
                <a:solidFill>
                  <a:schemeClr val="hlink"/>
                </a:solidFill>
                <a:effectLst>
                  <a:outerShdw blurRad="38100" dist="38100" dir="2700000" algn="tl">
                    <a:srgbClr val="000000"/>
                  </a:outerShdw>
                </a:effectLst>
              </a:rPr>
              <a:t>PAUSE</a:t>
            </a:r>
            <a:r>
              <a:rPr lang="zh-CN" altLang="en-US" sz="2000" dirty="0" smtClean="0">
                <a:solidFill>
                  <a:schemeClr val="hlink"/>
                </a:solidFill>
                <a:effectLst>
                  <a:outerShdw blurRad="38100" dist="38100" dir="2700000" algn="tl">
                    <a:srgbClr val="000000"/>
                  </a:outerShdw>
                </a:effectLst>
              </a:rPr>
              <a:t>协议</a:t>
            </a:r>
            <a:r>
              <a:rPr lang="zh-CN" altLang="en-US" sz="2000" dirty="0" smtClean="0"/>
              <a:t>，</a:t>
            </a:r>
            <a:r>
              <a:rPr lang="zh-CN" altLang="en-US" sz="2000" dirty="0" smtClean="0">
                <a:solidFill>
                  <a:srgbClr val="FF0000"/>
                </a:solidFill>
                <a:effectLst>
                  <a:outerShdw blurRad="38100" dist="38100" dir="2700000" algn="tl">
                    <a:srgbClr val="000000"/>
                  </a:outerShdw>
                </a:effectLst>
              </a:rPr>
              <a:t>不采用</a:t>
            </a:r>
            <a:r>
              <a:rPr lang="en-US" altLang="zh-CN" sz="2000" dirty="0" smtClean="0"/>
              <a:t>CSMA/CD</a:t>
            </a:r>
            <a:r>
              <a:rPr lang="zh-CN" altLang="en-US" sz="2000" dirty="0" smtClean="0"/>
              <a:t>协议完成全双工操作。</a:t>
            </a:r>
          </a:p>
          <a:p>
            <a:pPr marL="685800" lvl="1" indent="-228600">
              <a:defRPr/>
            </a:pPr>
            <a:r>
              <a:rPr lang="zh-CN" altLang="en-US" sz="2000" dirty="0" smtClean="0"/>
              <a:t>该协议采用不均匀流量控制方法最先应用于</a:t>
            </a:r>
            <a:r>
              <a:rPr lang="en-US" altLang="zh-CN" sz="2000" dirty="0" smtClean="0"/>
              <a:t>100M</a:t>
            </a:r>
            <a:r>
              <a:rPr lang="zh-CN" altLang="en-US" sz="2000" dirty="0" smtClean="0"/>
              <a:t>以太网中。</a:t>
            </a:r>
          </a:p>
          <a:p>
            <a:pPr marL="285750" indent="-285750">
              <a:defRPr/>
            </a:pPr>
            <a:r>
              <a:rPr lang="zh-CN" altLang="en-US" sz="2400" dirty="0" smtClean="0"/>
              <a:t>流控</a:t>
            </a:r>
          </a:p>
          <a:p>
            <a:pPr marL="685800" lvl="1" indent="-228600">
              <a:defRPr/>
            </a:pPr>
            <a:r>
              <a:rPr lang="zh-CN" altLang="en-US" sz="2000" dirty="0" smtClean="0"/>
              <a:t>利用</a:t>
            </a:r>
            <a:r>
              <a:rPr lang="en-US" altLang="zh-CN" sz="2000" dirty="0" smtClean="0"/>
              <a:t>802.3</a:t>
            </a:r>
            <a:r>
              <a:rPr lang="zh-CN" altLang="en-US" sz="2000" dirty="0" smtClean="0"/>
              <a:t>定义的</a:t>
            </a:r>
            <a:r>
              <a:rPr lang="en-US" altLang="zh-CN" sz="2000" dirty="0" smtClean="0">
                <a:solidFill>
                  <a:srgbClr val="FF0000"/>
                </a:solidFill>
                <a:effectLst>
                  <a:outerShdw blurRad="38100" dist="38100" dir="2700000" algn="tl">
                    <a:srgbClr val="000000"/>
                  </a:outerShdw>
                </a:effectLst>
              </a:rPr>
              <a:t>Pause</a:t>
            </a:r>
            <a:r>
              <a:rPr lang="zh-CN" altLang="en-US" sz="2000" dirty="0" smtClean="0">
                <a:solidFill>
                  <a:schemeClr val="hlink"/>
                </a:solidFill>
                <a:effectLst>
                  <a:outerShdw blurRad="38100" dist="38100" dir="2700000" algn="tl">
                    <a:srgbClr val="000000"/>
                  </a:outerShdw>
                </a:effectLst>
              </a:rPr>
              <a:t>控制帧</a:t>
            </a:r>
            <a:r>
              <a:rPr lang="zh-CN" altLang="en-US" sz="2000" dirty="0" smtClean="0"/>
              <a:t>进行流量控制，要求发送数据节点</a:t>
            </a:r>
            <a:r>
              <a:rPr lang="zh-CN" altLang="en-US" sz="2000" dirty="0" smtClean="0">
                <a:solidFill>
                  <a:schemeClr val="hlink"/>
                </a:solidFill>
                <a:effectLst>
                  <a:outerShdw blurRad="38100" dist="38100" dir="2700000" algn="tl">
                    <a:srgbClr val="000000"/>
                  </a:outerShdw>
                </a:effectLst>
              </a:rPr>
              <a:t>暂停</a:t>
            </a:r>
            <a:r>
              <a:rPr lang="zh-CN" altLang="en-US" sz="2000" dirty="0" smtClean="0"/>
              <a:t>数据发送，避免缓冲区溢出造成的丢包。</a:t>
            </a:r>
          </a:p>
          <a:p>
            <a:pPr marL="685800" lvl="1" indent="-228600">
              <a:defRPr/>
            </a:pPr>
            <a:r>
              <a:rPr lang="zh-CN" altLang="en-US" sz="2000" dirty="0" smtClean="0"/>
              <a:t>只有在</a:t>
            </a:r>
            <a:r>
              <a:rPr lang="zh-CN" altLang="en-US" sz="2000" dirty="0" smtClean="0">
                <a:solidFill>
                  <a:schemeClr val="hlink"/>
                </a:solidFill>
                <a:effectLst>
                  <a:outerShdw blurRad="38100" dist="38100" dir="2700000" algn="tl">
                    <a:srgbClr val="000000"/>
                  </a:outerShdw>
                </a:effectLst>
              </a:rPr>
              <a:t>全双工时，才支持</a:t>
            </a:r>
            <a:r>
              <a:rPr lang="en-US" altLang="zh-CN" sz="2000" dirty="0" smtClean="0">
                <a:solidFill>
                  <a:schemeClr val="hlink"/>
                </a:solidFill>
                <a:effectLst>
                  <a:outerShdw blurRad="38100" dist="38100" dir="2700000" algn="tl">
                    <a:srgbClr val="000000"/>
                  </a:outerShdw>
                </a:effectLst>
              </a:rPr>
              <a:t>Pause</a:t>
            </a:r>
            <a:r>
              <a:rPr lang="zh-CN" altLang="en-US" sz="2000" dirty="0" smtClean="0">
                <a:solidFill>
                  <a:schemeClr val="hlink"/>
                </a:solidFill>
                <a:effectLst>
                  <a:outerShdw blurRad="38100" dist="38100" dir="2700000" algn="tl">
                    <a:srgbClr val="000000"/>
                  </a:outerShdw>
                </a:effectLst>
              </a:rPr>
              <a:t>流控</a:t>
            </a:r>
            <a:r>
              <a:rPr lang="zh-CN" altLang="en-US" sz="2000" dirty="0" smtClean="0"/>
              <a:t>，半双工时不支持流控。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4294967295"/>
          </p:nvPr>
        </p:nvSpPr>
        <p:spPr bwMode="auto">
          <a:xfrm>
            <a:off x="0" y="6400800"/>
            <a:ext cx="1905000" cy="457200"/>
          </a:xfrm>
          <a:prstGeom prst="rect">
            <a:avLst/>
          </a:prstGeom>
          <a:noFill/>
          <a:ln>
            <a:miter lim="800000"/>
            <a:headEnd/>
            <a:tailEnd/>
          </a:ln>
        </p:spPr>
        <p:txBody>
          <a:bodyPr/>
          <a:lstStyle/>
          <a:p>
            <a:pPr eaLnBrk="0" hangingPunct="0"/>
            <a:fld id="{10A902CA-FB45-4E6A-8243-EC98FCD0B2B7}" type="datetime1">
              <a:rPr lang="zh-CN" altLang="en-US">
                <a:ea typeface="黑体" pitchFamily="49" charset="-122"/>
              </a:rPr>
              <a:pPr eaLnBrk="0" hangingPunct="0"/>
              <a:t>2014-12-3</a:t>
            </a:fld>
            <a:endParaRPr lang="en-US" altLang="zh-CN">
              <a:ea typeface="黑体" pitchFamily="49" charset="-122"/>
            </a:endParaRPr>
          </a:p>
        </p:txBody>
      </p:sp>
      <p:sp>
        <p:nvSpPr>
          <p:cNvPr id="5" name="灯片编号占位符 5"/>
          <p:cNvSpPr>
            <a:spLocks noGrp="1"/>
          </p:cNvSpPr>
          <p:nvPr>
            <p:ph type="sldNum" sz="quarter" idx="11"/>
          </p:nvPr>
        </p:nvSpPr>
        <p:spPr/>
        <p:txBody>
          <a:bodyPr/>
          <a:lstStyle/>
          <a:p>
            <a:pPr>
              <a:defRPr/>
            </a:pPr>
            <a:fld id="{7A64C0F2-5F01-4206-AAB1-55329FD26A7B}" type="slidenum">
              <a:rPr lang="en-US" altLang="zh-CN"/>
              <a:pPr>
                <a:defRPr/>
              </a:pPr>
              <a:t>9</a:t>
            </a:fld>
            <a:endParaRPr lang="en-US" altLang="zh-CN"/>
          </a:p>
        </p:txBody>
      </p:sp>
      <p:sp>
        <p:nvSpPr>
          <p:cNvPr id="851970" name="Rectangle 2"/>
          <p:cNvSpPr>
            <a:spLocks noGrp="1" noChangeArrowheads="1"/>
          </p:cNvSpPr>
          <p:nvPr>
            <p:ph type="title"/>
          </p:nvPr>
        </p:nvSpPr>
        <p:spPr>
          <a:xfrm>
            <a:off x="304800" y="228600"/>
            <a:ext cx="8534400" cy="752475"/>
          </a:xfrm>
        </p:spPr>
        <p:txBody>
          <a:bodyPr/>
          <a:lstStyle/>
          <a:p>
            <a:pPr>
              <a:defRPr/>
            </a:pPr>
            <a:r>
              <a:rPr lang="zh-CN" altLang="en-US" smtClean="0"/>
              <a:t>万兆（</a:t>
            </a:r>
            <a:r>
              <a:rPr lang="en-US" altLang="zh-CN" smtClean="0">
                <a:solidFill>
                  <a:srgbClr val="FF0000"/>
                </a:solidFill>
              </a:rPr>
              <a:t>10G</a:t>
            </a:r>
            <a:r>
              <a:rPr lang="en-US" altLang="zh-CN" smtClean="0"/>
              <a:t>bps</a:t>
            </a:r>
            <a:r>
              <a:rPr lang="zh-CN" altLang="en-US" smtClean="0"/>
              <a:t>）以太网 </a:t>
            </a:r>
          </a:p>
        </p:txBody>
      </p:sp>
      <p:sp>
        <p:nvSpPr>
          <p:cNvPr id="851971" name="Rectangle 3"/>
          <p:cNvSpPr>
            <a:spLocks noGrp="1" noChangeArrowheads="1"/>
          </p:cNvSpPr>
          <p:nvPr>
            <p:ph type="body" idx="1"/>
          </p:nvPr>
        </p:nvSpPr>
        <p:spPr>
          <a:xfrm>
            <a:off x="468313" y="1125538"/>
            <a:ext cx="8077200" cy="5256212"/>
          </a:xfrm>
        </p:spPr>
        <p:txBody>
          <a:bodyPr/>
          <a:lstStyle/>
          <a:p>
            <a:pPr algn="just">
              <a:defRPr/>
            </a:pPr>
            <a:r>
              <a:rPr lang="en-US" altLang="zh-CN" dirty="0" smtClean="0"/>
              <a:t>2002.6</a:t>
            </a:r>
            <a:r>
              <a:rPr lang="zh-CN" altLang="en-US" dirty="0" smtClean="0"/>
              <a:t>月正式发布</a:t>
            </a:r>
            <a:r>
              <a:rPr lang="en-US" altLang="zh-CN" dirty="0" smtClean="0"/>
              <a:t>802.3ae 10GE</a:t>
            </a:r>
            <a:r>
              <a:rPr lang="zh-CN" altLang="en-US" dirty="0" smtClean="0"/>
              <a:t>标准</a:t>
            </a:r>
          </a:p>
          <a:p>
            <a:pPr lvl="1" algn="just">
              <a:defRPr/>
            </a:pPr>
            <a:r>
              <a:rPr lang="zh-CN" altLang="en-US" dirty="0" smtClean="0">
                <a:solidFill>
                  <a:schemeClr val="hlink"/>
                </a:solidFill>
                <a:effectLst>
                  <a:outerShdw blurRad="38100" dist="38100" dir="2700000" algn="tl">
                    <a:srgbClr val="000000"/>
                  </a:outerShdw>
                </a:effectLst>
              </a:rPr>
              <a:t>只全双工</a:t>
            </a:r>
            <a:r>
              <a:rPr lang="zh-CN" altLang="en-US" dirty="0" smtClean="0"/>
              <a:t>，不支持单工和半双工，也不采用</a:t>
            </a:r>
            <a:r>
              <a:rPr lang="en-US" altLang="zh-CN" dirty="0" smtClean="0">
                <a:solidFill>
                  <a:srgbClr val="FF0000"/>
                </a:solidFill>
              </a:rPr>
              <a:t>CSMA/CD</a:t>
            </a:r>
          </a:p>
          <a:p>
            <a:pPr lvl="1">
              <a:defRPr/>
            </a:pPr>
            <a:r>
              <a:rPr lang="zh-CN" altLang="en-US" dirty="0" smtClean="0"/>
              <a:t>不持自协商；提供广域网物理层接口。 </a:t>
            </a:r>
          </a:p>
          <a:p>
            <a:pPr algn="just">
              <a:defRPr/>
            </a:pPr>
            <a:r>
              <a:rPr lang="zh-CN" altLang="en-US" dirty="0" smtClean="0"/>
              <a:t>长距离</a:t>
            </a:r>
            <a:r>
              <a:rPr lang="en-US" altLang="zh-CN" dirty="0" smtClean="0"/>
              <a:t>(40-50KM)</a:t>
            </a:r>
            <a:r>
              <a:rPr lang="zh-CN" altLang="en-US" dirty="0" smtClean="0"/>
              <a:t>网络</a:t>
            </a:r>
          </a:p>
          <a:p>
            <a:pPr lvl="1" algn="just">
              <a:defRPr/>
            </a:pPr>
            <a:r>
              <a:rPr lang="zh-CN" altLang="en-US" dirty="0" smtClean="0"/>
              <a:t>扩展了网络的覆盖区域，且标准简化。</a:t>
            </a:r>
          </a:p>
          <a:p>
            <a:pPr lvl="1" algn="just">
              <a:defRPr/>
            </a:pPr>
            <a:r>
              <a:rPr lang="zh-CN" altLang="en-US" dirty="0" smtClean="0"/>
              <a:t>支持现存的</a:t>
            </a:r>
            <a:r>
              <a:rPr lang="zh-CN" altLang="en-US" dirty="0" smtClean="0">
                <a:solidFill>
                  <a:schemeClr val="hlink"/>
                </a:solidFill>
                <a:effectLst>
                  <a:outerShdw blurRad="38100" dist="38100" dir="2700000" algn="tl">
                    <a:srgbClr val="000000"/>
                  </a:outerShdw>
                </a:effectLst>
              </a:rPr>
              <a:t>大量</a:t>
            </a:r>
            <a:r>
              <a:rPr lang="en-US" altLang="zh-CN" dirty="0" smtClean="0">
                <a:solidFill>
                  <a:schemeClr val="hlink"/>
                </a:solidFill>
                <a:effectLst>
                  <a:outerShdw blurRad="38100" dist="38100" dir="2700000" algn="tl">
                    <a:srgbClr val="000000"/>
                  </a:outerShdw>
                </a:effectLst>
              </a:rPr>
              <a:t>SONET</a:t>
            </a:r>
            <a:r>
              <a:rPr lang="zh-CN" altLang="en-US" dirty="0" smtClean="0"/>
              <a:t>网络兼容</a:t>
            </a:r>
          </a:p>
          <a:p>
            <a:pPr algn="just">
              <a:defRPr/>
            </a:pPr>
            <a:r>
              <a:rPr lang="zh-CN" altLang="en-US" dirty="0" smtClean="0"/>
              <a:t>两种物理层技术：</a:t>
            </a:r>
          </a:p>
          <a:p>
            <a:pPr lvl="1" algn="just">
              <a:defRPr/>
            </a:pPr>
            <a:r>
              <a:rPr lang="zh-CN" altLang="en-US" dirty="0" smtClean="0"/>
              <a:t>局域网物理层</a:t>
            </a:r>
            <a:r>
              <a:rPr lang="en-US" altLang="zh-CN" dirty="0" smtClean="0"/>
              <a:t>LAN PHY</a:t>
            </a:r>
            <a:r>
              <a:rPr lang="zh-CN" altLang="en-US" dirty="0" smtClean="0"/>
              <a:t>；</a:t>
            </a:r>
            <a:r>
              <a:rPr lang="en-US" altLang="zh-CN" dirty="0" smtClean="0"/>
              <a:t>10.000Gbps</a:t>
            </a:r>
            <a:r>
              <a:rPr lang="zh-CN" altLang="en-US" dirty="0" smtClean="0"/>
              <a:t>精确</a:t>
            </a:r>
            <a:r>
              <a:rPr lang="en-US" altLang="zh-CN" dirty="0" smtClean="0"/>
              <a:t>10G</a:t>
            </a:r>
            <a:r>
              <a:rPr lang="zh-CN" altLang="en-US" dirty="0" smtClean="0"/>
              <a:t>；</a:t>
            </a:r>
          </a:p>
          <a:p>
            <a:pPr lvl="1" algn="just">
              <a:defRPr/>
            </a:pPr>
            <a:r>
              <a:rPr lang="zh-CN" altLang="en-US" dirty="0" smtClean="0"/>
              <a:t>广域网物理层</a:t>
            </a:r>
            <a:r>
              <a:rPr lang="en-US" altLang="zh-CN" dirty="0" smtClean="0"/>
              <a:t>WAN PHY</a:t>
            </a:r>
            <a:r>
              <a:rPr lang="zh-CN" altLang="en-US" dirty="0" smtClean="0"/>
              <a:t>；入</a:t>
            </a:r>
            <a:r>
              <a:rPr lang="en-US" altLang="zh-CN" dirty="0" smtClean="0"/>
              <a:t>OC-192</a:t>
            </a:r>
            <a:r>
              <a:rPr lang="zh-CN" altLang="en-US" dirty="0" smtClean="0"/>
              <a:t>，异步</a:t>
            </a:r>
            <a:r>
              <a:rPr lang="en-US" altLang="zh-CN" dirty="0" smtClean="0"/>
              <a:t>SONET/SDH</a:t>
            </a:r>
          </a:p>
          <a:p>
            <a:pPr lvl="1" algn="just">
              <a:defRPr/>
            </a:pPr>
            <a:r>
              <a:rPr lang="zh-CN" altLang="en-US" dirty="0" smtClean="0"/>
              <a:t>与</a:t>
            </a:r>
            <a:r>
              <a:rPr lang="en-US" altLang="zh-CN" dirty="0" smtClean="0"/>
              <a:t>10M/100M/1000Mbps</a:t>
            </a:r>
            <a:r>
              <a:rPr lang="zh-CN" altLang="en-US" dirty="0" smtClean="0"/>
              <a:t>帧格式完全相同；</a:t>
            </a:r>
          </a:p>
        </p:txBody>
      </p:sp>
    </p:spTree>
  </p:cSld>
  <p:clrMapOvr>
    <a:masterClrMapping/>
  </p:clrMapOvr>
  <p:transition spd="med">
    <p:pull dir="ru"/>
  </p:transition>
</p:sld>
</file>

<file path=ppt/theme/theme1.xml><?xml version="1.0" encoding="utf-8"?>
<a:theme xmlns:a="http://schemas.openxmlformats.org/drawingml/2006/main" name="worlds">
  <a:themeElements>
    <a:clrScheme name="">
      <a:dk1>
        <a:srgbClr val="000000"/>
      </a:dk1>
      <a:lt1>
        <a:srgbClr val="F3FCFF"/>
      </a:lt1>
      <a:dk2>
        <a:srgbClr val="000000"/>
      </a:dk2>
      <a:lt2>
        <a:srgbClr val="808080"/>
      </a:lt2>
      <a:accent1>
        <a:srgbClr val="C0C0C0"/>
      </a:accent1>
      <a:accent2>
        <a:srgbClr val="0066FF"/>
      </a:accent2>
      <a:accent3>
        <a:srgbClr val="F8FDFF"/>
      </a:accent3>
      <a:accent4>
        <a:srgbClr val="000000"/>
      </a:accent4>
      <a:accent5>
        <a:srgbClr val="DCDCDC"/>
      </a:accent5>
      <a:accent6>
        <a:srgbClr val="005CE7"/>
      </a:accent6>
      <a:hlink>
        <a:srgbClr val="FF0000"/>
      </a:hlink>
      <a:folHlink>
        <a:srgbClr val="009900"/>
      </a:folHlink>
    </a:clrScheme>
    <a:fontScheme name="worlds">
      <a:majorFont>
        <a:latin typeface="幼圆"/>
        <a:ea typeface="幼圆"/>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worl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orld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orld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orld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orlds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orlds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worlds 7">
        <a:dk1>
          <a:srgbClr val="000000"/>
        </a:dk1>
        <a:lt1>
          <a:srgbClr val="CCFF99"/>
        </a:lt1>
        <a:dk2>
          <a:srgbClr val="000000"/>
        </a:dk2>
        <a:lt2>
          <a:srgbClr val="808080"/>
        </a:lt2>
        <a:accent1>
          <a:srgbClr val="C0C0C0"/>
        </a:accent1>
        <a:accent2>
          <a:srgbClr val="0066FF"/>
        </a:accent2>
        <a:accent3>
          <a:srgbClr val="E2FFCA"/>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orlds 8">
        <a:dk1>
          <a:srgbClr val="000000"/>
        </a:dk1>
        <a:lt1>
          <a:srgbClr val="F4EFFF"/>
        </a:lt1>
        <a:dk2>
          <a:srgbClr val="000000"/>
        </a:dk2>
        <a:lt2>
          <a:srgbClr val="808080"/>
        </a:lt2>
        <a:accent1>
          <a:srgbClr val="C0C0C0"/>
        </a:accent1>
        <a:accent2>
          <a:srgbClr val="0066FF"/>
        </a:accent2>
        <a:accent3>
          <a:srgbClr val="F8F6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c:\powpnt4\template\sldshow\worlds.ppt</Template>
  <TotalTime>9516</TotalTime>
  <Pages>28</Pages>
  <Words>6882</Words>
  <Application>Microsoft Office PowerPoint</Application>
  <PresentationFormat>全屏显示(4:3)</PresentationFormat>
  <Paragraphs>1290</Paragraphs>
  <Slides>67</Slides>
  <Notes>10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67</vt:i4>
      </vt:variant>
    </vt:vector>
  </HeadingPairs>
  <TitlesOfParts>
    <vt:vector size="70" baseType="lpstr">
      <vt:lpstr>worlds</vt:lpstr>
      <vt:lpstr>自定义设计方案</vt:lpstr>
      <vt:lpstr>BMP 图象</vt:lpstr>
      <vt:lpstr>1.3  计算机网络的基本理论与技术</vt:lpstr>
      <vt:lpstr>1.3.1 基本网络：之一以太网</vt:lpstr>
      <vt:lpstr>以太网的基本设备</vt:lpstr>
      <vt:lpstr>PowerPoint 演示文稿</vt:lpstr>
      <vt:lpstr>网卡与MAC地址模式</vt:lpstr>
      <vt:lpstr>高速局域网:快速以太网100 Mbps</vt:lpstr>
      <vt:lpstr>高速局域网:100Base-TX/F</vt:lpstr>
      <vt:lpstr>高速局域网: 1000Mbps以太网</vt:lpstr>
      <vt:lpstr>万兆（10Gbps）以太网 </vt:lpstr>
      <vt:lpstr>100Gbps以太网</vt:lpstr>
      <vt:lpstr>之二： POS+SDH/WDM网络主干 </vt:lpstr>
      <vt:lpstr>之三： EOS+SDH/WDM网络主干 </vt:lpstr>
      <vt:lpstr>之四： 全光网</vt:lpstr>
      <vt:lpstr>PowerPoint 演示文稿</vt:lpstr>
      <vt:lpstr>1.3.2 （网络实体）命名与定位</vt:lpstr>
      <vt:lpstr>因特网的三地址</vt:lpstr>
      <vt:lpstr>物理地址的配置和作用</vt:lpstr>
      <vt:lpstr>域名解析 域名：数据传输时标识计算机的电子位置</vt:lpstr>
      <vt:lpstr>1.3.3 IP互连与分组交换</vt:lpstr>
      <vt:lpstr>Internet网络层协议</vt:lpstr>
      <vt:lpstr>网络互连层的功能</vt:lpstr>
      <vt:lpstr>PowerPoint 演示文稿</vt:lpstr>
      <vt:lpstr>IP Suite: End Hosts vs. Routers</vt:lpstr>
      <vt:lpstr>Layer Encapsulation</vt:lpstr>
      <vt:lpstr>The “Narrow Waist” of IP</vt:lpstr>
      <vt:lpstr>分组交换</vt:lpstr>
      <vt:lpstr>错误报告协议(ICMP)</vt:lpstr>
      <vt:lpstr>ICMP协议</vt:lpstr>
      <vt:lpstr>1.3.4 路由与寻址</vt:lpstr>
      <vt:lpstr>PowerPoint 演示文稿</vt:lpstr>
      <vt:lpstr>路由协议</vt:lpstr>
      <vt:lpstr>PowerPoint 演示文稿</vt:lpstr>
      <vt:lpstr>距离向量算法,如RIP采用</vt:lpstr>
      <vt:lpstr>链路状态算法：如OSPF采用 Dijkstra’s</vt:lpstr>
      <vt:lpstr>Dijkstra’s算法</vt:lpstr>
      <vt:lpstr>路由区</vt:lpstr>
      <vt:lpstr>1.3.5  数据传输</vt:lpstr>
      <vt:lpstr>对传输层协议的希望与IP层现实</vt:lpstr>
      <vt:lpstr>I) 简单多路器-Multiplexer UDP 协议</vt:lpstr>
      <vt:lpstr>端口的概念</vt:lpstr>
      <vt:lpstr>UDP消息队列</vt:lpstr>
      <vt:lpstr>UDP协议</vt:lpstr>
      <vt:lpstr>II) 可靠字节流协议(TCP)</vt:lpstr>
      <vt:lpstr>TCP friendly</vt:lpstr>
      <vt:lpstr>III) 流控制传输协议:ＳＣＴＰ</vt:lpstr>
      <vt:lpstr>SCTP 关键特点</vt:lpstr>
      <vt:lpstr>SCTP 关键特点</vt:lpstr>
      <vt:lpstr>4次握手建立连接</vt:lpstr>
      <vt:lpstr>4次握手建立连接</vt:lpstr>
      <vt:lpstr>4次握手建立连接</vt:lpstr>
      <vt:lpstr>1.3.6  Multicasting-组播</vt:lpstr>
      <vt:lpstr>IP组播路由的基本问题与方法</vt:lpstr>
      <vt:lpstr>先进的组播技术</vt:lpstr>
      <vt:lpstr>I) 组播通信模型与协议</vt:lpstr>
      <vt:lpstr>PIM：组播路由协议</vt:lpstr>
      <vt:lpstr>PowerPoint 演示文稿</vt:lpstr>
      <vt:lpstr>PowerPoint 演示文稿</vt:lpstr>
      <vt:lpstr>PowerPoint 演示文稿</vt:lpstr>
      <vt:lpstr>PowerPoint 演示文稿</vt:lpstr>
      <vt:lpstr>跨AS组播结构</vt:lpstr>
      <vt:lpstr>两大类组播路由协议</vt:lpstr>
      <vt:lpstr>II) 主要组播路由算法</vt:lpstr>
      <vt:lpstr>III) 组播的挑战、问题与发展</vt:lpstr>
      <vt:lpstr>组播的挑战</vt:lpstr>
      <vt:lpstr>组播的安全问题</vt:lpstr>
      <vt:lpstr>组播的发展</vt:lpstr>
      <vt:lpstr>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计算机网络II</dc:title>
  <dc:creator>Li zhitang</dc:creator>
  <cp:lastModifiedBy>PeiHong</cp:lastModifiedBy>
  <cp:revision>634</cp:revision>
  <cp:lastPrinted>1997-10-19T21:59:42Z</cp:lastPrinted>
  <dcterms:created xsi:type="dcterms:W3CDTF">1998-08-07T00:13:50Z</dcterms:created>
  <dcterms:modified xsi:type="dcterms:W3CDTF">2014-12-03T03:54:36Z</dcterms:modified>
</cp:coreProperties>
</file>